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256" r:id="rId5"/>
    <p:sldId id="257" r:id="rId6"/>
    <p:sldId id="258" r:id="rId7"/>
    <p:sldId id="259" r:id="rId8"/>
    <p:sldId id="260" r:id="rId9"/>
    <p:sldId id="262" r:id="rId10"/>
    <p:sldId id="263" r:id="rId11"/>
    <p:sldId id="264" r:id="rId12"/>
    <p:sldId id="274" r:id="rId13"/>
    <p:sldId id="265" r:id="rId14"/>
    <p:sldId id="266" r:id="rId15"/>
    <p:sldId id="273" r:id="rId16"/>
    <p:sldId id="272" r:id="rId17"/>
    <p:sldId id="267" r:id="rId18"/>
    <p:sldId id="268" r:id="rId19"/>
    <p:sldId id="269" r:id="rId20"/>
    <p:sldId id="270" r:id="rId21"/>
    <p:sldId id="271" r:id="rId22"/>
    <p:sldId id="275" r:id="rId23"/>
  </p:sldIdLst>
  <p:sldSz cx="12192000" cy="6858000"/>
  <p:notesSz cx="6858000" cy="9144000"/>
  <p:defaultText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4A67D4-A257-DA32-B127-E6CD98606152}" name="Annicken Martinez Aasen" initials="AA" userId="S::annicken.martinez.aasen@helsedir.no::dd7079cc-58ff-4da6-8d96-c6b2e7b1c4f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66326"/>
    <a:srgbClr val="E04002"/>
    <a:srgbClr val="FD6326"/>
    <a:srgbClr val="E00002"/>
    <a:srgbClr val="FF911C"/>
    <a:srgbClr val="FF9102"/>
    <a:srgbClr val="049ECD"/>
    <a:srgbClr val="047FA4"/>
    <a:srgbClr val="BA218B"/>
    <a:srgbClr val="B91D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857"/>
    <p:restoredTop sz="79456"/>
  </p:normalViewPr>
  <p:slideViewPr>
    <p:cSldViewPr snapToGrid="0">
      <p:cViewPr varScale="1">
        <p:scale>
          <a:sx n="81" d="100"/>
          <a:sy n="81" d="100"/>
        </p:scale>
        <p:origin x="216" y="6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DEAB89-3ED6-BA48-8C18-5986538B881E}" type="datetimeFigureOut">
              <a:rPr lang="nb-NO" smtClean="0"/>
              <a:t>12.12.2025</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219993-DBB6-024A-9B4C-46A2DD21F3A5}" type="slidenum">
              <a:rPr lang="nb-NO" smtClean="0"/>
              <a:t>‹#›</a:t>
            </a:fld>
            <a:endParaRPr lang="nb-NO"/>
          </a:p>
        </p:txBody>
      </p:sp>
    </p:spTree>
    <p:extLst>
      <p:ext uri="{BB962C8B-B14F-4D97-AF65-F5344CB8AC3E}">
        <p14:creationId xmlns:p14="http://schemas.microsoft.com/office/powerpoint/2010/main" val="1955215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85750" indent="-285750">
              <a:lnSpc>
                <a:spcPct val="110000"/>
              </a:lnSpc>
              <a:spcBef>
                <a:spcPts val="1000"/>
              </a:spcBef>
              <a:buFont typeface="Arial,Sans-Serif"/>
              <a:buChar char="•"/>
            </a:pPr>
            <a:endParaRPr lang="en-US">
              <a:solidFill>
                <a:srgbClr val="444444"/>
              </a:solidFill>
            </a:endParaRPr>
          </a:p>
          <a:p>
            <a:r>
              <a:rPr lang="en-US">
                <a:highlight>
                  <a:srgbClr val="FFFF00"/>
                </a:highlight>
              </a:rPr>
              <a:t>Strev med mat og kropp oppstår ofte i ungdomstiden, men stadig yngre barn kjenner på kroppsmisnøye. Dette fagmateriellet er hovedsakelig tilpasset ungdommer som målgruppe, men noe av innholdet vil også være relevant å bruke i møte med barn på mellomtrinnet.</a:t>
            </a:r>
            <a:endParaRPr lang="en-US">
              <a:highlight>
                <a:srgbClr val="FFFF00"/>
              </a:highlight>
              <a:ea typeface="Calibri" panose="020F0502020204030204"/>
              <a:cs typeface="Calibri" panose="020F0502020204030204"/>
            </a:endParaRPr>
          </a:p>
        </p:txBody>
      </p:sp>
      <p:sp>
        <p:nvSpPr>
          <p:cNvPr id="4" name="Plassholder for lysbildenummer 3"/>
          <p:cNvSpPr>
            <a:spLocks noGrp="1"/>
          </p:cNvSpPr>
          <p:nvPr>
            <p:ph type="sldNum" sz="quarter" idx="5"/>
          </p:nvPr>
        </p:nvSpPr>
        <p:spPr/>
        <p:txBody>
          <a:bodyPr/>
          <a:lstStyle/>
          <a:p>
            <a:fld id="{38219993-DBB6-024A-9B4C-46A2DD21F3A5}" type="slidenum">
              <a:rPr lang="nb-NO" smtClean="0"/>
              <a:t>1</a:t>
            </a:fld>
            <a:endParaRPr lang="nb-NO"/>
          </a:p>
        </p:txBody>
      </p:sp>
    </p:spTree>
    <p:extLst>
      <p:ext uri="{BB962C8B-B14F-4D97-AF65-F5344CB8AC3E}">
        <p14:creationId xmlns:p14="http://schemas.microsoft.com/office/powerpoint/2010/main" val="562301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Når mat, kropp og trening tar for mye plass</a:t>
            </a:r>
          </a:p>
          <a:p>
            <a:r>
              <a:rPr lang="en-US"/>
              <a:t>Det er helt normalt å bry seg om hva man spiser, hvordan kroppen ser ut, og hvordan man har det på innsiden. Men noen ganger kan mat, kropp og trening begynne å ta mer plass enn du egentlig vil, og det kan skje gradvis uten at du legger merke til det. Når selvfølelsen svinger, eller du sammenligner deg mye med andre, kan fokuset på mat og kropp ta mer plass i hverdagen enn det som er bra for deg.</a:t>
            </a:r>
            <a:endParaRPr lang="nb-NO"/>
          </a:p>
          <a:p>
            <a:r>
              <a:rPr lang="en-US"/>
              <a:t>Noen opplever at kroppen får mer oppmerksomhet gjennom kommentarer fra andre – både positive og negative. Kanskje får du ros når du har trent mer eller gått ned eller opp i vekt. Slike ting kan påvirke selvfølelsen og gjøre at du begynner å stille høyere krav til deg selv, uten at du helt merker det. </a:t>
            </a:r>
            <a:endParaRPr lang="nb-NO"/>
          </a:p>
          <a:p>
            <a:r>
              <a:rPr lang="en-US"/>
              <a:t>For noen handler ikke strevet med mat og kropp om å spise for lite, men om å overspise og bruke mat som en måte å håndtere følelser på. Når man har det vanskelig inni seg, kan mat gi trøst, ro, fylle et tomrom og pause fra vonde tanker og følelser – i hvert fall for en liten stund.</a:t>
            </a:r>
            <a:endParaRPr lang="nb-NO"/>
          </a:p>
          <a:p>
            <a:r>
              <a:rPr lang="en-US"/>
              <a:t>Hvis du ofte søker mat når du er lei deg, ensom, stressa eller urolig, og kjenner på skam eller ubehag etterpå, kan det være et tegn på at noe annet også er vondt. Det kan hende du opplever at kroppen din endrer seg, og at det gjør at du føler deg annerledes, trekker deg unna eller tenker at ingen andre strever sånn som du. </a:t>
            </a:r>
            <a:endParaRPr lang="nb-NO"/>
          </a:p>
          <a:p>
            <a:r>
              <a:rPr lang="en-US"/>
              <a:t>Legg merke til om du for eksempel:</a:t>
            </a:r>
            <a:endParaRPr lang="nb-NO"/>
          </a:p>
          <a:p>
            <a:pPr marL="285750" indent="-285750">
              <a:buFont typeface="Arial"/>
              <a:buChar char="•"/>
            </a:pPr>
            <a:r>
              <a:rPr lang="en-US"/>
              <a:t>Begynner å tenke at du må trene ekstra fordi du har spist</a:t>
            </a:r>
            <a:endParaRPr lang="nb-NO"/>
          </a:p>
          <a:p>
            <a:pPr marL="285750" indent="-285750">
              <a:buFont typeface="Arial"/>
              <a:buChar char="•"/>
            </a:pPr>
            <a:r>
              <a:rPr lang="en-US"/>
              <a:t>Får dårlig samvittighet om du ikke får trent som mye som du tenkte du skulle</a:t>
            </a:r>
            <a:endParaRPr lang="nb-NO"/>
          </a:p>
          <a:p>
            <a:pPr marL="285750" indent="-285750">
              <a:buFont typeface="Arial"/>
              <a:buChar char="•"/>
            </a:pPr>
            <a:r>
              <a:rPr lang="en-US"/>
              <a:t>Spiser mindre eller mer når du er stressa eller lei deg.</a:t>
            </a:r>
            <a:endParaRPr lang="nb-NO"/>
          </a:p>
          <a:p>
            <a:pPr marL="285750" indent="-285750">
              <a:buFont typeface="Arial"/>
              <a:buChar char="•"/>
            </a:pPr>
            <a:r>
              <a:rPr lang="en-US"/>
              <a:t>Begynner å telle kalorier eller sjekke næringsinnhold ofte</a:t>
            </a:r>
            <a:endParaRPr lang="nb-NO"/>
          </a:p>
          <a:p>
            <a:pPr marL="285750" indent="-285750">
              <a:buFont typeface="Arial"/>
              <a:buChar char="•"/>
            </a:pPr>
            <a:r>
              <a:rPr lang="en-US"/>
              <a:t>Småspiser eller spiser mer enn du pleier over lengre tid</a:t>
            </a:r>
            <a:endParaRPr lang="nb-NO"/>
          </a:p>
          <a:p>
            <a:pPr marL="285750" indent="-285750">
              <a:buFont typeface="Arial"/>
              <a:buChar char="•"/>
            </a:pPr>
            <a:r>
              <a:rPr lang="en-US"/>
              <a:t>Begynner å hoppe over måltider </a:t>
            </a:r>
            <a:endParaRPr lang="nb-NO"/>
          </a:p>
          <a:p>
            <a:pPr marL="285750" indent="-285750">
              <a:buFont typeface="Arial"/>
              <a:buChar char="•"/>
            </a:pPr>
            <a:r>
              <a:rPr lang="en-US"/>
              <a:t>Spiser i skjul og får dårlig samvittighet etterpå</a:t>
            </a:r>
            <a:endParaRPr lang="nb-NO"/>
          </a:p>
          <a:p>
            <a:pPr marL="285750" indent="-285750">
              <a:buFont typeface="Arial"/>
              <a:buChar char="•"/>
            </a:pPr>
            <a:r>
              <a:rPr lang="en-US"/>
              <a:t>Begynner å kutte ut enkelte matvarer som du før har likt godt</a:t>
            </a:r>
            <a:endParaRPr lang="nb-NO"/>
          </a:p>
          <a:p>
            <a:pPr marL="285750" indent="-285750">
              <a:buFont typeface="Arial"/>
              <a:buChar char="•"/>
            </a:pPr>
            <a:r>
              <a:rPr lang="en-US"/>
              <a:t>Kjenner deg stresset hvis du ikke følger reglene du har laget for mat eller trening</a:t>
            </a:r>
            <a:endParaRPr lang="nb-NO"/>
          </a:p>
          <a:p>
            <a:pPr marL="285750" indent="-285750">
              <a:buFont typeface="Arial"/>
              <a:buChar char="•"/>
            </a:pPr>
            <a:r>
              <a:rPr lang="en-US"/>
              <a:t>Tenker mye på kroppen, vekten, hva du har spist eller når du skal trene neste gang</a:t>
            </a:r>
            <a:endParaRPr lang="nb-NO"/>
          </a:p>
          <a:p>
            <a:pPr marL="285750" indent="-285750">
              <a:buFont typeface="Arial"/>
              <a:buChar char="•"/>
            </a:pPr>
            <a:r>
              <a:rPr lang="en-US"/>
              <a:t>Ser at feeden din fylles av trening, dietter og kroppsidealer – og at det påvirker hvordan du ser på deg selv</a:t>
            </a:r>
            <a:endParaRPr lang="nb-NO"/>
          </a:p>
          <a:p>
            <a:pPr marL="285750" indent="-285750">
              <a:buFont typeface="Arial"/>
              <a:buChar char="•"/>
            </a:pPr>
            <a:r>
              <a:rPr lang="en-US"/>
              <a:t>Blir mer selvkritisk</a:t>
            </a:r>
            <a:endParaRPr lang="nb-NO"/>
          </a:p>
          <a:p>
            <a:r>
              <a:rPr lang="en-US"/>
              <a:t>Det som kanskje først føltes trygt, motiverende eller kontrollert, kan etter hvert begynne å ta mer plass enn du ønsker. Da kan du kjenne deg sliten, irritabel, fastlåst i tankene eller begynne å trekke deg unna ting du likte tidligere. Noen synes det blir vanskelig å være til stede i sosiale situasjoner fordi tankene om mat, kropp eller trening presser seg fram hele tiden. </a:t>
            </a:r>
            <a:endParaRPr lang="nb-NO"/>
          </a:p>
          <a:p>
            <a:r>
              <a:rPr lang="en-US"/>
              <a:t>Mange barn og unge strever med disse følelsene, selv om de ikke snakker høyt om det. Du trenger ikke ha et stort problem for å be om støtte.</a:t>
            </a:r>
            <a:endParaRPr lang="nb-NO"/>
          </a:p>
          <a:p>
            <a:br>
              <a:rPr lang="en-US"/>
            </a:br>
            <a:endParaRPr lang="en-US"/>
          </a:p>
          <a:p>
            <a:endParaRPr lang="en-US">
              <a:ea typeface="Calibri"/>
              <a:cs typeface="Calibri"/>
            </a:endParaRPr>
          </a:p>
        </p:txBody>
      </p:sp>
      <p:sp>
        <p:nvSpPr>
          <p:cNvPr id="4" name="Plassholder for lysbildenummer 3"/>
          <p:cNvSpPr>
            <a:spLocks noGrp="1"/>
          </p:cNvSpPr>
          <p:nvPr>
            <p:ph type="sldNum" sz="quarter" idx="5"/>
          </p:nvPr>
        </p:nvSpPr>
        <p:spPr/>
        <p:txBody>
          <a:bodyPr/>
          <a:lstStyle/>
          <a:p>
            <a:fld id="{38219993-DBB6-024A-9B4C-46A2DD21F3A5}" type="slidenum">
              <a:rPr lang="nb-NO" smtClean="0"/>
              <a:t>11</a:t>
            </a:fld>
            <a:endParaRPr lang="nb-NO"/>
          </a:p>
        </p:txBody>
      </p:sp>
    </p:spTree>
    <p:extLst>
      <p:ext uri="{BB962C8B-B14F-4D97-AF65-F5344CB8AC3E}">
        <p14:creationId xmlns:p14="http://schemas.microsoft.com/office/powerpoint/2010/main" val="795780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E4163-A9C1-05D1-5D1F-3E2B7EAF2D6E}"/>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0F90846-4878-C151-D8DD-4C64ED20D10A}"/>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0DF771A4-4A6B-E40E-DDC8-CE928813414B}"/>
              </a:ext>
            </a:extLst>
          </p:cNvPr>
          <p:cNvSpPr>
            <a:spLocks noGrp="1"/>
          </p:cNvSpPr>
          <p:nvPr>
            <p:ph type="body" idx="1"/>
          </p:nvPr>
        </p:nvSpPr>
        <p:spPr/>
        <p:txBody>
          <a:bodyPr/>
          <a:lstStyle/>
          <a:p>
            <a:r>
              <a:rPr lang="nb-NO"/>
              <a:t>Når mat, kropp og trening tar for mye plass</a:t>
            </a:r>
          </a:p>
          <a:p>
            <a:r>
              <a:rPr lang="en-US"/>
              <a:t>Det er helt normalt å bry seg om hva man spiser, hvordan kroppen ser ut, og hvordan man har det på innsiden. Men noen ganger kan mat, kropp og trening begynne å ta mer plass enn du egentlig vil, og det kan skje gradvis uten at du legger merke til det. Når selvfølelsen svinger, eller du sammenligner deg mye med andre, kan fokuset på mat og kropp ta mer plass i hverdagen enn det som er bra for deg.</a:t>
            </a:r>
            <a:endParaRPr lang="nb-NO"/>
          </a:p>
          <a:p>
            <a:r>
              <a:rPr lang="en-US"/>
              <a:t>Noen opplever at kroppen får mer oppmerksomhet gjennom kommentarer fra andre – både positive og negative. Kanskje får du ros når du har trent mer eller gått ned eller opp i vekt. Slike ting kan påvirke selvfølelsen og gjøre at du begynner å stille høyere krav til deg selv, uten at du helt merker det. </a:t>
            </a:r>
            <a:endParaRPr lang="nb-NO"/>
          </a:p>
          <a:p>
            <a:r>
              <a:rPr lang="en-US"/>
              <a:t>For noen handler ikke strevet med mat og kropp om å spise for lite, men om å overspise og bruke mat som en måte å håndtere følelser på. Når man har det vanskelig inni seg, kan mat gi trøst, ro, fylle et tomrom og pause fra vonde tanker og følelser – i hvert fall for en liten stund.</a:t>
            </a:r>
            <a:endParaRPr lang="nb-NO"/>
          </a:p>
          <a:p>
            <a:r>
              <a:rPr lang="en-US"/>
              <a:t>Hvis du ofte søker mat når du er lei deg, ensom, stressa eller urolig, og kjenner på skam eller ubehag etterpå, kan det være et tegn på at noe annet også er vondt. Det kan hende du opplever at kroppen din endrer seg, og at det gjør at du føler deg annerledes, trekker deg unna eller tenker at ingen andre strever sånn som du. </a:t>
            </a:r>
            <a:endParaRPr lang="nb-NO"/>
          </a:p>
          <a:p>
            <a:r>
              <a:rPr lang="en-US"/>
              <a:t>Legg merke til om du for eksempel:</a:t>
            </a:r>
            <a:endParaRPr lang="nb-NO"/>
          </a:p>
          <a:p>
            <a:pPr marL="285750" indent="-285750">
              <a:buFont typeface="Arial"/>
              <a:buChar char="•"/>
            </a:pPr>
            <a:r>
              <a:rPr lang="en-US"/>
              <a:t>Begynner å tenke at du må trene ekstra fordi du har spist</a:t>
            </a:r>
            <a:endParaRPr lang="nb-NO"/>
          </a:p>
          <a:p>
            <a:pPr marL="285750" indent="-285750">
              <a:buFont typeface="Arial"/>
              <a:buChar char="•"/>
            </a:pPr>
            <a:r>
              <a:rPr lang="en-US"/>
              <a:t>Får dårlig samvittighet om du ikke får trent som mye som du tenkte du skulle</a:t>
            </a:r>
            <a:endParaRPr lang="nb-NO"/>
          </a:p>
          <a:p>
            <a:pPr marL="285750" indent="-285750">
              <a:buFont typeface="Arial"/>
              <a:buChar char="•"/>
            </a:pPr>
            <a:r>
              <a:rPr lang="en-US"/>
              <a:t>Spiser mindre eller mer når du er stressa eller lei deg.</a:t>
            </a:r>
            <a:endParaRPr lang="nb-NO"/>
          </a:p>
          <a:p>
            <a:pPr marL="285750" indent="-285750">
              <a:buFont typeface="Arial"/>
              <a:buChar char="•"/>
            </a:pPr>
            <a:r>
              <a:rPr lang="en-US"/>
              <a:t>Begynner å telle kalorier eller sjekke næringsinnhold ofte</a:t>
            </a:r>
            <a:endParaRPr lang="nb-NO"/>
          </a:p>
          <a:p>
            <a:pPr marL="285750" indent="-285750">
              <a:buFont typeface="Arial"/>
              <a:buChar char="•"/>
            </a:pPr>
            <a:r>
              <a:rPr lang="en-US"/>
              <a:t>Småspiser eller spiser mer enn du pleier over lengre tid</a:t>
            </a:r>
            <a:endParaRPr lang="nb-NO"/>
          </a:p>
          <a:p>
            <a:pPr marL="285750" indent="-285750">
              <a:buFont typeface="Arial"/>
              <a:buChar char="•"/>
            </a:pPr>
            <a:r>
              <a:rPr lang="en-US"/>
              <a:t>Begynner å hoppe over måltider </a:t>
            </a:r>
            <a:endParaRPr lang="nb-NO"/>
          </a:p>
          <a:p>
            <a:pPr marL="285750" indent="-285750">
              <a:buFont typeface="Arial"/>
              <a:buChar char="•"/>
            </a:pPr>
            <a:r>
              <a:rPr lang="en-US"/>
              <a:t>Spiser i skjul og får dårlig samvittighet etterpå</a:t>
            </a:r>
            <a:endParaRPr lang="nb-NO"/>
          </a:p>
          <a:p>
            <a:pPr marL="285750" indent="-285750">
              <a:buFont typeface="Arial"/>
              <a:buChar char="•"/>
            </a:pPr>
            <a:r>
              <a:rPr lang="en-US"/>
              <a:t>Begynner å kutte ut enkelte matvarer som du før har likt godt</a:t>
            </a:r>
            <a:endParaRPr lang="nb-NO"/>
          </a:p>
          <a:p>
            <a:pPr marL="285750" indent="-285750">
              <a:buFont typeface="Arial"/>
              <a:buChar char="•"/>
            </a:pPr>
            <a:r>
              <a:rPr lang="en-US"/>
              <a:t>Kjenner deg stresset hvis du ikke følger reglene du har laget for mat eller trening</a:t>
            </a:r>
            <a:endParaRPr lang="nb-NO"/>
          </a:p>
          <a:p>
            <a:pPr marL="285750" indent="-285750">
              <a:buFont typeface="Arial"/>
              <a:buChar char="•"/>
            </a:pPr>
            <a:r>
              <a:rPr lang="en-US"/>
              <a:t>Tenker mye på kroppen, vekten, hva du har spist eller når du skal trene neste gang</a:t>
            </a:r>
            <a:endParaRPr lang="nb-NO"/>
          </a:p>
          <a:p>
            <a:pPr marL="285750" indent="-285750">
              <a:buFont typeface="Arial"/>
              <a:buChar char="•"/>
            </a:pPr>
            <a:r>
              <a:rPr lang="en-US"/>
              <a:t>Ser at feeden din fylles av trening, dietter og kroppsidealer – og at det påvirker hvordan du ser på deg selv</a:t>
            </a:r>
            <a:endParaRPr lang="nb-NO"/>
          </a:p>
          <a:p>
            <a:pPr marL="285750" indent="-285750">
              <a:buFont typeface="Arial"/>
              <a:buChar char="•"/>
            </a:pPr>
            <a:r>
              <a:rPr lang="en-US"/>
              <a:t>Blir mer selvkritisk</a:t>
            </a:r>
            <a:endParaRPr lang="nb-NO"/>
          </a:p>
          <a:p>
            <a:r>
              <a:rPr lang="en-US"/>
              <a:t>Det som kanskje først føltes trygt, motiverende eller kontrollert, kan etter hvert begynne å ta mer plass enn du ønsker. Da kan du kjenne deg sliten, irritabel, fastlåst i tankene eller begynne å trekke deg unna ting du likte tidligere. Noen synes det blir vanskelig å være til stede i sosiale situasjoner fordi tankene om mat, kropp eller trening presser seg fram hele tiden. </a:t>
            </a:r>
            <a:endParaRPr lang="nb-NO"/>
          </a:p>
          <a:p>
            <a:r>
              <a:rPr lang="en-US"/>
              <a:t>Mange barn og unge strever med disse følelsene, selv om de ikke snakker høyt om det. Du trenger ikke ha et stort problem for å be om støtte.</a:t>
            </a:r>
            <a:endParaRPr lang="nb-NO"/>
          </a:p>
          <a:p>
            <a:br>
              <a:rPr lang="en-US"/>
            </a:br>
            <a:endParaRPr lang="en-US"/>
          </a:p>
          <a:p>
            <a:endParaRPr lang="en-US">
              <a:ea typeface="Calibri"/>
              <a:cs typeface="Calibri"/>
            </a:endParaRPr>
          </a:p>
        </p:txBody>
      </p:sp>
      <p:sp>
        <p:nvSpPr>
          <p:cNvPr id="4" name="Plassholder for lysbildenummer 3">
            <a:extLst>
              <a:ext uri="{FF2B5EF4-FFF2-40B4-BE49-F238E27FC236}">
                <a16:creationId xmlns:a16="http://schemas.microsoft.com/office/drawing/2014/main" id="{9F51E536-4039-C2C5-2752-20E61167FE0E}"/>
              </a:ext>
            </a:extLst>
          </p:cNvPr>
          <p:cNvSpPr>
            <a:spLocks noGrp="1"/>
          </p:cNvSpPr>
          <p:nvPr>
            <p:ph type="sldNum" sz="quarter" idx="5"/>
          </p:nvPr>
        </p:nvSpPr>
        <p:spPr/>
        <p:txBody>
          <a:bodyPr/>
          <a:lstStyle/>
          <a:p>
            <a:fld id="{38219993-DBB6-024A-9B4C-46A2DD21F3A5}" type="slidenum">
              <a:rPr lang="nb-NO" smtClean="0"/>
              <a:t>12</a:t>
            </a:fld>
            <a:endParaRPr lang="nb-NO"/>
          </a:p>
        </p:txBody>
      </p:sp>
    </p:spTree>
    <p:extLst>
      <p:ext uri="{BB962C8B-B14F-4D97-AF65-F5344CB8AC3E}">
        <p14:creationId xmlns:p14="http://schemas.microsoft.com/office/powerpoint/2010/main" val="1915196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FB3D7-5BFE-ECA7-3A49-FFFF159405DE}"/>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78C226A8-21B4-F621-68D6-7A3B2F7F996F}"/>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1573DF73-F37D-94B8-B049-CD034C201723}"/>
              </a:ext>
            </a:extLst>
          </p:cNvPr>
          <p:cNvSpPr>
            <a:spLocks noGrp="1"/>
          </p:cNvSpPr>
          <p:nvPr>
            <p:ph type="body" idx="1"/>
          </p:nvPr>
        </p:nvSpPr>
        <p:spPr/>
        <p:txBody>
          <a:bodyPr/>
          <a:lstStyle/>
          <a:p>
            <a:r>
              <a:rPr lang="nb-NO"/>
              <a:t>Når mat, kropp og trening tar for mye plass</a:t>
            </a:r>
          </a:p>
          <a:p>
            <a:r>
              <a:rPr lang="en-US"/>
              <a:t>Det er helt normalt å bry seg om hva man spiser, hvordan kroppen ser ut, og hvordan man har det på innsiden. Men noen ganger kan mat, kropp og trening begynne å ta mer plass enn du egentlig vil, og det kan skje gradvis uten at du legger merke til det. Når selvfølelsen svinger, eller du sammenligner deg mye med andre, kan fokuset på mat og kropp ta mer plass i hverdagen enn det som er bra for deg.</a:t>
            </a:r>
            <a:endParaRPr lang="nb-NO"/>
          </a:p>
          <a:p>
            <a:r>
              <a:rPr lang="en-US"/>
              <a:t>Noen opplever at kroppen får mer oppmerksomhet gjennom kommentarer fra andre – både positive og negative. Kanskje får du ros når du har trent mer eller gått ned eller opp i vekt. Slike ting kan påvirke selvfølelsen og gjøre at du begynner å stille høyere krav til deg selv, uten at du helt merker det. </a:t>
            </a:r>
            <a:endParaRPr lang="nb-NO"/>
          </a:p>
          <a:p>
            <a:r>
              <a:rPr lang="en-US"/>
              <a:t>For noen handler ikke strevet med mat og kropp om å spise for lite, men om å overspise og bruke mat som en måte å håndtere følelser på. Når man har det vanskelig inni seg, kan mat gi trøst, ro, fylle et tomrom og pause fra vonde tanker og følelser – i hvert fall for en liten stund.</a:t>
            </a:r>
            <a:endParaRPr lang="nb-NO"/>
          </a:p>
          <a:p>
            <a:r>
              <a:rPr lang="en-US"/>
              <a:t>Hvis du ofte søker mat når du er lei deg, ensom, stressa eller urolig, og kjenner på skam eller ubehag etterpå, kan det være et tegn på at noe annet også er vondt. Det kan hende du opplever at kroppen din endrer seg, og at det gjør at du føler deg annerledes, trekker deg unna eller tenker at ingen andre strever sånn som du. </a:t>
            </a:r>
            <a:endParaRPr lang="nb-NO"/>
          </a:p>
          <a:p>
            <a:r>
              <a:rPr lang="en-US"/>
              <a:t>Legg merke til om du for eksempel:</a:t>
            </a:r>
            <a:endParaRPr lang="nb-NO"/>
          </a:p>
          <a:p>
            <a:pPr marL="285750" indent="-285750">
              <a:buFont typeface="Arial"/>
              <a:buChar char="•"/>
            </a:pPr>
            <a:r>
              <a:rPr lang="en-US"/>
              <a:t>Begynner å tenke at du må trene ekstra fordi du har spist</a:t>
            </a:r>
            <a:endParaRPr lang="nb-NO"/>
          </a:p>
          <a:p>
            <a:pPr marL="285750" indent="-285750">
              <a:buFont typeface="Arial"/>
              <a:buChar char="•"/>
            </a:pPr>
            <a:r>
              <a:rPr lang="en-US"/>
              <a:t>Får dårlig samvittighet om du ikke får trent som mye som du tenkte du skulle</a:t>
            </a:r>
            <a:endParaRPr lang="nb-NO"/>
          </a:p>
          <a:p>
            <a:pPr marL="285750" indent="-285750">
              <a:buFont typeface="Arial"/>
              <a:buChar char="•"/>
            </a:pPr>
            <a:r>
              <a:rPr lang="en-US"/>
              <a:t>Spiser mindre eller mer når du er stressa eller lei deg.</a:t>
            </a:r>
            <a:endParaRPr lang="nb-NO"/>
          </a:p>
          <a:p>
            <a:pPr marL="285750" indent="-285750">
              <a:buFont typeface="Arial"/>
              <a:buChar char="•"/>
            </a:pPr>
            <a:r>
              <a:rPr lang="en-US"/>
              <a:t>Begynner å telle kalorier eller sjekke næringsinnhold ofte</a:t>
            </a:r>
            <a:endParaRPr lang="nb-NO"/>
          </a:p>
          <a:p>
            <a:pPr marL="285750" indent="-285750">
              <a:buFont typeface="Arial"/>
              <a:buChar char="•"/>
            </a:pPr>
            <a:r>
              <a:rPr lang="en-US"/>
              <a:t>Småspiser eller spiser mer enn du pleier over lengre tid</a:t>
            </a:r>
            <a:endParaRPr lang="nb-NO"/>
          </a:p>
          <a:p>
            <a:pPr marL="285750" indent="-285750">
              <a:buFont typeface="Arial"/>
              <a:buChar char="•"/>
            </a:pPr>
            <a:r>
              <a:rPr lang="en-US"/>
              <a:t>Begynner å hoppe over måltider </a:t>
            </a:r>
            <a:endParaRPr lang="nb-NO"/>
          </a:p>
          <a:p>
            <a:pPr marL="285750" indent="-285750">
              <a:buFont typeface="Arial"/>
              <a:buChar char="•"/>
            </a:pPr>
            <a:r>
              <a:rPr lang="en-US"/>
              <a:t>Spiser i skjul og får dårlig samvittighet etterpå</a:t>
            </a:r>
            <a:endParaRPr lang="nb-NO"/>
          </a:p>
          <a:p>
            <a:pPr marL="285750" indent="-285750">
              <a:buFont typeface="Arial"/>
              <a:buChar char="•"/>
            </a:pPr>
            <a:r>
              <a:rPr lang="en-US"/>
              <a:t>Begynner å kutte ut enkelte matvarer som du før har likt godt</a:t>
            </a:r>
            <a:endParaRPr lang="nb-NO"/>
          </a:p>
          <a:p>
            <a:pPr marL="285750" indent="-285750">
              <a:buFont typeface="Arial"/>
              <a:buChar char="•"/>
            </a:pPr>
            <a:r>
              <a:rPr lang="en-US"/>
              <a:t>Kjenner deg stresset hvis du ikke følger reglene du har laget for mat eller trening</a:t>
            </a:r>
            <a:endParaRPr lang="nb-NO"/>
          </a:p>
          <a:p>
            <a:pPr marL="285750" indent="-285750">
              <a:buFont typeface="Arial"/>
              <a:buChar char="•"/>
            </a:pPr>
            <a:r>
              <a:rPr lang="en-US"/>
              <a:t>Tenker mye på kroppen, vekten, hva du har spist eller når du skal trene neste gang</a:t>
            </a:r>
            <a:endParaRPr lang="nb-NO"/>
          </a:p>
          <a:p>
            <a:pPr marL="285750" indent="-285750">
              <a:buFont typeface="Arial"/>
              <a:buChar char="•"/>
            </a:pPr>
            <a:r>
              <a:rPr lang="en-US"/>
              <a:t>Ser at feeden din fylles av trening, dietter og kroppsidealer – og at det påvirker hvordan du ser på deg selv</a:t>
            </a:r>
            <a:endParaRPr lang="nb-NO"/>
          </a:p>
          <a:p>
            <a:pPr marL="285750" indent="-285750">
              <a:buFont typeface="Arial"/>
              <a:buChar char="•"/>
            </a:pPr>
            <a:r>
              <a:rPr lang="en-US"/>
              <a:t>Blir mer selvkritisk</a:t>
            </a:r>
            <a:endParaRPr lang="nb-NO"/>
          </a:p>
          <a:p>
            <a:r>
              <a:rPr lang="en-US"/>
              <a:t>Det som kanskje først føltes trygt, motiverende eller kontrollert, kan etter hvert begynne å ta mer plass enn du ønsker. Da kan du kjenne deg sliten, irritabel, fastlåst i tankene eller begynne å trekke deg unna ting du likte tidligere. Noen synes det blir vanskelig å være til stede i sosiale situasjoner fordi tankene om mat, kropp eller trening presser seg fram hele tiden. </a:t>
            </a:r>
            <a:endParaRPr lang="nb-NO"/>
          </a:p>
          <a:p>
            <a:r>
              <a:rPr lang="en-US"/>
              <a:t>Mange barn og unge strever med disse følelsene, selv om de ikke snakker høyt om det. Du trenger ikke ha et stort problem for å be om støtte.</a:t>
            </a:r>
            <a:endParaRPr lang="nb-NO"/>
          </a:p>
          <a:p>
            <a:br>
              <a:rPr lang="en-US"/>
            </a:br>
            <a:endParaRPr lang="en-US"/>
          </a:p>
          <a:p>
            <a:endParaRPr lang="en-US">
              <a:ea typeface="Calibri"/>
              <a:cs typeface="Calibri"/>
            </a:endParaRPr>
          </a:p>
        </p:txBody>
      </p:sp>
      <p:sp>
        <p:nvSpPr>
          <p:cNvPr id="4" name="Plassholder for lysbildenummer 3">
            <a:extLst>
              <a:ext uri="{FF2B5EF4-FFF2-40B4-BE49-F238E27FC236}">
                <a16:creationId xmlns:a16="http://schemas.microsoft.com/office/drawing/2014/main" id="{666F925B-F1EB-6296-70C0-EF195425DDBB}"/>
              </a:ext>
            </a:extLst>
          </p:cNvPr>
          <p:cNvSpPr>
            <a:spLocks noGrp="1"/>
          </p:cNvSpPr>
          <p:nvPr>
            <p:ph type="sldNum" sz="quarter" idx="5"/>
          </p:nvPr>
        </p:nvSpPr>
        <p:spPr/>
        <p:txBody>
          <a:bodyPr/>
          <a:lstStyle/>
          <a:p>
            <a:fld id="{38219993-DBB6-024A-9B4C-46A2DD21F3A5}" type="slidenum">
              <a:rPr lang="nb-NO" smtClean="0"/>
              <a:t>13</a:t>
            </a:fld>
            <a:endParaRPr lang="nb-NO"/>
          </a:p>
        </p:txBody>
      </p:sp>
    </p:spTree>
    <p:extLst>
      <p:ext uri="{BB962C8B-B14F-4D97-AF65-F5344CB8AC3E}">
        <p14:creationId xmlns:p14="http://schemas.microsoft.com/office/powerpoint/2010/main" val="98821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highlight>
                  <a:srgbClr val="FFFF00"/>
                </a:highlight>
              </a:rPr>
              <a:t>Info om arket: ARFID kan være sammenfallende hos ungdom med </a:t>
            </a:r>
            <a:r>
              <a:rPr lang="nb-NO" b="1">
                <a:highlight>
                  <a:srgbClr val="FFFF00"/>
                </a:highlight>
              </a:rPr>
              <a:t>nevroutviklingsforstyrrelser</a:t>
            </a:r>
            <a:r>
              <a:rPr lang="nb-NO">
                <a:highlight>
                  <a:srgbClr val="FFFF00"/>
                </a:highlight>
              </a:rPr>
              <a:t>, og denne foilen kan derfor være særlig nyttig i grupper hvor flere har sensoriske utfordringer eller engstelse knyttet til mat og måltider.</a:t>
            </a:r>
          </a:p>
          <a:p>
            <a:endParaRPr lang="nb-NO"/>
          </a:p>
          <a:p>
            <a:r>
              <a:rPr lang="nb-NO"/>
              <a:t>Når maten er ekkel eller skummel</a:t>
            </a:r>
          </a:p>
          <a:p>
            <a:r>
              <a:rPr lang="en-US"/>
              <a:t>Noen strever med mat og måltider uten at det handler om kropp eller vekt. Kanskje smaken, lukten eller konsistensen gjør at du får ubehag eller mister lysten til å spise. Kanskje har du blitt redd for å kaste opp eller sette mat i halsen, og synes det er vanskelig å spise. Noen kjenner lite sult, eller bare glemmer å spise.</a:t>
            </a:r>
            <a:endParaRPr lang="nb-NO"/>
          </a:p>
          <a:p>
            <a:r>
              <a:rPr lang="en-US"/>
              <a:t>Når du har det sånn, kan det bli til at du spiser veldig lite, eller at det bare er noen få typer mat du føler deg trygg på. Over tid kan kroppen mangle næringsstoffer, og det kan bli vanskelig å spise sammen med andre. Det betyr ikke at det er noe galt med deg – men det kan være lurt å øve deg på å spise forskjellig mat og også snakke med noen som kan hjelpe deg å finne trygghet rundt mat og hjelpe deg slik at maten ikke hindrer deg i å gjøre de tingene du vil.</a:t>
            </a:r>
            <a:endParaRPr lang="nb-NO"/>
          </a:p>
          <a:p>
            <a:r>
              <a:rPr lang="en-US"/>
              <a:t>Noen som har det slik, har ARFID (avoidant restrictive food intake disorder). Det er en spiseforstyrrelse der man unngår eller begrenser mat på grunn av manglende interesse for mat, sensoriske vansker eller frykt knyttet til spising og matvarer, uten at dette handler om kropp, utseende eller vekt.</a:t>
            </a:r>
            <a:endParaRPr lang="nb-NO"/>
          </a:p>
          <a:p>
            <a:br>
              <a:rPr lang="en-US"/>
            </a:br>
            <a:endParaRPr lang="en-US"/>
          </a:p>
          <a:p>
            <a:endParaRPr lang="en-US">
              <a:ea typeface="Calibri"/>
              <a:cs typeface="Calibri"/>
            </a:endParaRPr>
          </a:p>
        </p:txBody>
      </p:sp>
      <p:sp>
        <p:nvSpPr>
          <p:cNvPr id="4" name="Plassholder for lysbildenummer 3"/>
          <p:cNvSpPr>
            <a:spLocks noGrp="1"/>
          </p:cNvSpPr>
          <p:nvPr>
            <p:ph type="sldNum" sz="quarter" idx="5"/>
          </p:nvPr>
        </p:nvSpPr>
        <p:spPr/>
        <p:txBody>
          <a:bodyPr/>
          <a:lstStyle/>
          <a:p>
            <a:fld id="{38219993-DBB6-024A-9B4C-46A2DD21F3A5}" type="slidenum">
              <a:rPr lang="nb-NO" smtClean="0"/>
              <a:t>14</a:t>
            </a:fld>
            <a:endParaRPr lang="nb-NO"/>
          </a:p>
        </p:txBody>
      </p:sp>
    </p:spTree>
    <p:extLst>
      <p:ext uri="{BB962C8B-B14F-4D97-AF65-F5344CB8AC3E}">
        <p14:creationId xmlns:p14="http://schemas.microsoft.com/office/powerpoint/2010/main" val="3280687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a:ea typeface="Calibri"/>
                <a:cs typeface="Calibri"/>
              </a:rPr>
              <a:t>Å</a:t>
            </a:r>
            <a:r>
              <a:rPr lang="en-US" dirty="0">
                <a:ea typeface="Calibri"/>
                <a:cs typeface="Calibri"/>
              </a:rPr>
              <a:t> dele </a:t>
            </a:r>
            <a:r>
              <a:rPr lang="en-US" dirty="0" err="1">
                <a:ea typeface="Calibri"/>
                <a:cs typeface="Calibri"/>
              </a:rPr>
              <a:t>litt</a:t>
            </a:r>
            <a:endParaRPr lang="en-US" dirty="0">
              <a:ea typeface="Calibri"/>
              <a:cs typeface="Calibri"/>
            </a:endParaRPr>
          </a:p>
          <a:p>
            <a:r>
              <a:rPr lang="en-US" dirty="0" err="1"/>
              <a:t>Å</a:t>
            </a:r>
            <a:r>
              <a:rPr lang="en-US" dirty="0"/>
              <a:t> dele </a:t>
            </a:r>
            <a:r>
              <a:rPr lang="en-US" dirty="0" err="1"/>
              <a:t>litt</a:t>
            </a:r>
            <a:r>
              <a:rPr lang="en-US" dirty="0"/>
              <a:t> </a:t>
            </a:r>
            <a:r>
              <a:rPr lang="en-US" dirty="0" err="1"/>
              <a:t>kan</a:t>
            </a:r>
            <a:r>
              <a:rPr lang="en-US" dirty="0"/>
              <a:t> </a:t>
            </a:r>
            <a:r>
              <a:rPr lang="en-US" dirty="0" err="1"/>
              <a:t>gjøre</a:t>
            </a:r>
            <a:r>
              <a:rPr lang="en-US" dirty="0"/>
              <a:t> det </a:t>
            </a:r>
            <a:r>
              <a:rPr lang="en-US" dirty="0" err="1"/>
              <a:t>lettere</a:t>
            </a:r>
            <a:r>
              <a:rPr lang="en-US" dirty="0"/>
              <a:t> </a:t>
            </a:r>
            <a:r>
              <a:rPr lang="en-US" dirty="0" err="1"/>
              <a:t>å</a:t>
            </a:r>
            <a:r>
              <a:rPr lang="en-US" dirty="0"/>
              <a:t> </a:t>
            </a:r>
            <a:r>
              <a:rPr lang="en-US" dirty="0" err="1"/>
              <a:t>være</a:t>
            </a:r>
            <a:r>
              <a:rPr lang="en-US" dirty="0"/>
              <a:t> </a:t>
            </a:r>
            <a:r>
              <a:rPr lang="en-US" dirty="0" err="1"/>
              <a:t>sammen</a:t>
            </a:r>
            <a:endParaRPr lang="en-US" dirty="0">
              <a:ea typeface="Calibri"/>
              <a:cs typeface="Calibri"/>
            </a:endParaRPr>
          </a:p>
          <a:p>
            <a:r>
              <a:rPr lang="en-US" dirty="0"/>
              <a:t>Tenk over </a:t>
            </a:r>
            <a:r>
              <a:rPr lang="en-US" dirty="0" err="1"/>
              <a:t>hva</a:t>
            </a:r>
            <a:r>
              <a:rPr lang="en-US" dirty="0"/>
              <a:t> </a:t>
            </a:r>
            <a:r>
              <a:rPr lang="en-US" dirty="0" err="1"/>
              <a:t>som</a:t>
            </a:r>
            <a:r>
              <a:rPr lang="en-US" dirty="0"/>
              <a:t> </a:t>
            </a:r>
            <a:r>
              <a:rPr lang="en-US" dirty="0" err="1"/>
              <a:t>kan</a:t>
            </a:r>
            <a:r>
              <a:rPr lang="en-US" dirty="0"/>
              <a:t> </a:t>
            </a:r>
            <a:r>
              <a:rPr lang="en-US" dirty="0" err="1"/>
              <a:t>være</a:t>
            </a:r>
            <a:r>
              <a:rPr lang="en-US" dirty="0"/>
              <a:t> </a:t>
            </a:r>
            <a:r>
              <a:rPr lang="en-US" dirty="0" err="1"/>
              <a:t>greit</a:t>
            </a:r>
            <a:r>
              <a:rPr lang="en-US" dirty="0"/>
              <a:t> for deg </a:t>
            </a:r>
            <a:r>
              <a:rPr lang="en-US" dirty="0" err="1"/>
              <a:t>å</a:t>
            </a:r>
            <a:r>
              <a:rPr lang="en-US" dirty="0"/>
              <a:t> </a:t>
            </a:r>
            <a:r>
              <a:rPr lang="en-US" dirty="0" err="1"/>
              <a:t>si</a:t>
            </a:r>
            <a:r>
              <a:rPr lang="en-US" dirty="0"/>
              <a:t> </a:t>
            </a:r>
            <a:r>
              <a:rPr lang="en-US" dirty="0" err="1"/>
              <a:t>til</a:t>
            </a:r>
            <a:r>
              <a:rPr lang="en-US" dirty="0"/>
              <a:t> </a:t>
            </a:r>
            <a:r>
              <a:rPr lang="en-US" dirty="0" err="1"/>
              <a:t>venner</a:t>
            </a:r>
            <a:r>
              <a:rPr lang="en-US" dirty="0"/>
              <a:t> </a:t>
            </a:r>
            <a:r>
              <a:rPr lang="en-US" dirty="0" err="1"/>
              <a:t>eller</a:t>
            </a:r>
            <a:r>
              <a:rPr lang="en-US" dirty="0"/>
              <a:t> </a:t>
            </a:r>
            <a:r>
              <a:rPr lang="en-US" dirty="0" err="1"/>
              <a:t>andre</a:t>
            </a:r>
            <a:r>
              <a:rPr lang="en-US" dirty="0"/>
              <a:t> </a:t>
            </a:r>
            <a:r>
              <a:rPr lang="en-US" dirty="0" err="1"/>
              <a:t>når</a:t>
            </a:r>
            <a:r>
              <a:rPr lang="en-US" dirty="0"/>
              <a:t> du </a:t>
            </a:r>
            <a:r>
              <a:rPr lang="en-US" dirty="0" err="1"/>
              <a:t>har</a:t>
            </a:r>
            <a:r>
              <a:rPr lang="en-US" dirty="0"/>
              <a:t> det </a:t>
            </a:r>
            <a:r>
              <a:rPr lang="en-US" dirty="0" err="1"/>
              <a:t>litt</a:t>
            </a:r>
            <a:r>
              <a:rPr lang="en-US" dirty="0"/>
              <a:t> </a:t>
            </a:r>
            <a:r>
              <a:rPr lang="en-US" dirty="0" err="1"/>
              <a:t>strevsomt</a:t>
            </a:r>
            <a:r>
              <a:rPr lang="en-US" dirty="0"/>
              <a:t>. Det er </a:t>
            </a:r>
            <a:r>
              <a:rPr lang="en-US" dirty="0" err="1"/>
              <a:t>forskjellig</a:t>
            </a:r>
            <a:r>
              <a:rPr lang="en-US" dirty="0"/>
              <a:t> </a:t>
            </a:r>
            <a:r>
              <a:rPr lang="en-US" dirty="0" err="1"/>
              <a:t>hvor</a:t>
            </a:r>
            <a:r>
              <a:rPr lang="en-US" dirty="0"/>
              <a:t> </a:t>
            </a:r>
            <a:r>
              <a:rPr lang="en-US" dirty="0" err="1"/>
              <a:t>mye</a:t>
            </a:r>
            <a:r>
              <a:rPr lang="en-US" dirty="0"/>
              <a:t> man </a:t>
            </a:r>
            <a:r>
              <a:rPr lang="en-US" dirty="0" err="1"/>
              <a:t>ønsker</a:t>
            </a:r>
            <a:r>
              <a:rPr lang="en-US" dirty="0"/>
              <a:t> </a:t>
            </a:r>
            <a:r>
              <a:rPr lang="en-US" dirty="0" err="1"/>
              <a:t>å</a:t>
            </a:r>
            <a:r>
              <a:rPr lang="en-US" dirty="0"/>
              <a:t> dele, </a:t>
            </a:r>
            <a:r>
              <a:rPr lang="en-US" dirty="0" err="1"/>
              <a:t>og</a:t>
            </a:r>
            <a:r>
              <a:rPr lang="en-US" dirty="0"/>
              <a:t> det </a:t>
            </a:r>
            <a:r>
              <a:rPr lang="en-US" dirty="0" err="1"/>
              <a:t>finnes</a:t>
            </a:r>
            <a:r>
              <a:rPr lang="en-US" dirty="0"/>
              <a:t> </a:t>
            </a:r>
            <a:r>
              <a:rPr lang="en-US" dirty="0" err="1"/>
              <a:t>ikke</a:t>
            </a:r>
            <a:r>
              <a:rPr lang="en-US" dirty="0"/>
              <a:t> </a:t>
            </a:r>
            <a:r>
              <a:rPr lang="en-US" dirty="0" err="1"/>
              <a:t>noe</a:t>
            </a:r>
            <a:r>
              <a:rPr lang="en-US" dirty="0"/>
              <a:t> </a:t>
            </a:r>
            <a:r>
              <a:rPr lang="en-US" dirty="0" err="1"/>
              <a:t>riktig</a:t>
            </a:r>
            <a:r>
              <a:rPr lang="en-US" dirty="0"/>
              <a:t> </a:t>
            </a:r>
            <a:r>
              <a:rPr lang="en-US" dirty="0" err="1"/>
              <a:t>eller</a:t>
            </a:r>
            <a:r>
              <a:rPr lang="en-US" dirty="0"/>
              <a:t> </a:t>
            </a:r>
            <a:r>
              <a:rPr lang="en-US" dirty="0" err="1"/>
              <a:t>galt</a:t>
            </a:r>
            <a:r>
              <a:rPr lang="en-US" dirty="0"/>
              <a:t> </a:t>
            </a:r>
            <a:r>
              <a:rPr lang="en-US" dirty="0" err="1"/>
              <a:t>svar</a:t>
            </a:r>
            <a:r>
              <a:rPr lang="en-US" dirty="0"/>
              <a:t> – det </a:t>
            </a:r>
            <a:r>
              <a:rPr lang="en-US" dirty="0" err="1"/>
              <a:t>viktigste</a:t>
            </a:r>
            <a:r>
              <a:rPr lang="en-US" dirty="0"/>
              <a:t> er at du </a:t>
            </a:r>
            <a:r>
              <a:rPr lang="en-US" dirty="0" err="1"/>
              <a:t>finner</a:t>
            </a:r>
            <a:r>
              <a:rPr lang="en-US" dirty="0"/>
              <a:t> </a:t>
            </a:r>
            <a:r>
              <a:rPr lang="en-US" dirty="0" err="1"/>
              <a:t>ord</a:t>
            </a:r>
            <a:r>
              <a:rPr lang="en-US" dirty="0"/>
              <a:t> </a:t>
            </a:r>
            <a:r>
              <a:rPr lang="en-US" dirty="0" err="1"/>
              <a:t>eller</a:t>
            </a:r>
            <a:r>
              <a:rPr lang="en-US" dirty="0"/>
              <a:t> </a:t>
            </a:r>
            <a:r>
              <a:rPr lang="en-US" dirty="0" err="1"/>
              <a:t>måter</a:t>
            </a:r>
            <a:r>
              <a:rPr lang="en-US" dirty="0"/>
              <a:t> </a:t>
            </a:r>
            <a:r>
              <a:rPr lang="en-US" dirty="0" err="1"/>
              <a:t>å</a:t>
            </a:r>
            <a:r>
              <a:rPr lang="en-US" dirty="0"/>
              <a:t> </a:t>
            </a:r>
            <a:r>
              <a:rPr lang="en-US" dirty="0" err="1"/>
              <a:t>gjøre</a:t>
            </a:r>
            <a:r>
              <a:rPr lang="en-US" dirty="0"/>
              <a:t> det </a:t>
            </a:r>
            <a:r>
              <a:rPr lang="en-US" dirty="0" err="1"/>
              <a:t>på</a:t>
            </a:r>
            <a:r>
              <a:rPr lang="en-US" dirty="0"/>
              <a:t> </a:t>
            </a:r>
            <a:r>
              <a:rPr lang="en-US" dirty="0" err="1"/>
              <a:t>som</a:t>
            </a:r>
            <a:r>
              <a:rPr lang="en-US" dirty="0"/>
              <a:t> </a:t>
            </a:r>
            <a:r>
              <a:rPr lang="en-US" dirty="0" err="1"/>
              <a:t>kjennes</a:t>
            </a:r>
            <a:r>
              <a:rPr lang="en-US" dirty="0"/>
              <a:t> </a:t>
            </a:r>
            <a:r>
              <a:rPr lang="en-US" dirty="0" err="1"/>
              <a:t>komfortabelt</a:t>
            </a:r>
            <a:r>
              <a:rPr lang="en-US" dirty="0"/>
              <a:t> </a:t>
            </a:r>
            <a:r>
              <a:rPr lang="en-US" dirty="0" err="1"/>
              <a:t>ut</a:t>
            </a:r>
            <a:r>
              <a:rPr lang="en-US" dirty="0"/>
              <a:t> for deg.</a:t>
            </a:r>
            <a:endParaRPr lang="en-US" dirty="0">
              <a:ea typeface="Calibri"/>
              <a:cs typeface="Calibri"/>
            </a:endParaRPr>
          </a:p>
          <a:p>
            <a:r>
              <a:rPr lang="en-US" dirty="0" err="1"/>
              <a:t>Eksempler</a:t>
            </a:r>
            <a:r>
              <a:rPr lang="en-US" dirty="0"/>
              <a:t> </a:t>
            </a:r>
            <a:r>
              <a:rPr lang="en-US" dirty="0" err="1"/>
              <a:t>på</a:t>
            </a:r>
            <a:r>
              <a:rPr lang="en-US" dirty="0"/>
              <a:t> </a:t>
            </a:r>
            <a:r>
              <a:rPr lang="en-US" dirty="0" err="1"/>
              <a:t>setninger</a:t>
            </a:r>
            <a:r>
              <a:rPr lang="en-US" dirty="0"/>
              <a:t>:</a:t>
            </a:r>
            <a:endParaRPr lang="en-US" dirty="0">
              <a:ea typeface="Calibri"/>
              <a:cs typeface="Calibri"/>
            </a:endParaRPr>
          </a:p>
          <a:p>
            <a:pPr marL="171450" indent="-171450">
              <a:buFont typeface="Arial"/>
              <a:buChar char="•"/>
            </a:pPr>
            <a:r>
              <a:rPr lang="en-US" dirty="0"/>
              <a:t>Jeg </a:t>
            </a:r>
            <a:r>
              <a:rPr lang="en-US" dirty="0" err="1"/>
              <a:t>har</a:t>
            </a:r>
            <a:r>
              <a:rPr lang="en-US" dirty="0"/>
              <a:t> det </a:t>
            </a:r>
            <a:r>
              <a:rPr lang="en-US" dirty="0" err="1"/>
              <a:t>litt</a:t>
            </a:r>
            <a:r>
              <a:rPr lang="en-US" dirty="0"/>
              <a:t> </a:t>
            </a:r>
            <a:r>
              <a:rPr lang="en-US" dirty="0" err="1"/>
              <a:t>strevsomt</a:t>
            </a:r>
            <a:r>
              <a:rPr lang="en-US" dirty="0"/>
              <a:t> for </a:t>
            </a:r>
            <a:r>
              <a:rPr lang="en-US" dirty="0" err="1"/>
              <a:t>tiden</a:t>
            </a:r>
            <a:r>
              <a:rPr lang="en-US" dirty="0"/>
              <a:t>, det </a:t>
            </a:r>
            <a:r>
              <a:rPr lang="en-US" dirty="0" err="1"/>
              <a:t>kommer</a:t>
            </a:r>
            <a:r>
              <a:rPr lang="en-US" dirty="0"/>
              <a:t> </a:t>
            </a:r>
            <a:r>
              <a:rPr lang="en-US" dirty="0" err="1"/>
              <a:t>til</a:t>
            </a:r>
            <a:r>
              <a:rPr lang="en-US" dirty="0"/>
              <a:t> </a:t>
            </a:r>
            <a:r>
              <a:rPr lang="en-US" dirty="0" err="1"/>
              <a:t>å</a:t>
            </a:r>
            <a:r>
              <a:rPr lang="en-US" dirty="0"/>
              <a:t> </a:t>
            </a:r>
            <a:r>
              <a:rPr lang="en-US" dirty="0" err="1"/>
              <a:t>bli</a:t>
            </a:r>
            <a:r>
              <a:rPr lang="en-US" dirty="0"/>
              <a:t> </a:t>
            </a:r>
            <a:r>
              <a:rPr lang="en-US" dirty="0" err="1"/>
              <a:t>bedre</a:t>
            </a:r>
            <a:r>
              <a:rPr lang="en-US" dirty="0"/>
              <a:t>, men </a:t>
            </a:r>
            <a:r>
              <a:rPr lang="en-US" dirty="0" err="1"/>
              <a:t>jeg</a:t>
            </a:r>
            <a:r>
              <a:rPr lang="en-US" dirty="0"/>
              <a:t> setter pris </a:t>
            </a:r>
            <a:r>
              <a:rPr lang="en-US" dirty="0" err="1"/>
              <a:t>på</a:t>
            </a:r>
            <a:r>
              <a:rPr lang="en-US" dirty="0"/>
              <a:t> </a:t>
            </a:r>
            <a:r>
              <a:rPr lang="en-US" dirty="0" err="1"/>
              <a:t>vennskapet</a:t>
            </a:r>
            <a:r>
              <a:rPr lang="en-US" dirty="0"/>
              <a:t> </a:t>
            </a:r>
            <a:r>
              <a:rPr lang="en-US" dirty="0" err="1"/>
              <a:t>vårt</a:t>
            </a:r>
            <a:r>
              <a:rPr lang="en-US" dirty="0"/>
              <a:t> </a:t>
            </a:r>
            <a:r>
              <a:rPr lang="en-US" dirty="0" err="1"/>
              <a:t>og</a:t>
            </a:r>
            <a:r>
              <a:rPr lang="en-US" dirty="0"/>
              <a:t> at du er der.</a:t>
            </a:r>
            <a:endParaRPr lang="en-US" dirty="0">
              <a:ea typeface="Calibri"/>
              <a:cs typeface="Calibri"/>
            </a:endParaRPr>
          </a:p>
          <a:p>
            <a:pPr marL="171450" indent="-171450">
              <a:buFont typeface="Arial"/>
              <a:buChar char="•"/>
            </a:pPr>
            <a:r>
              <a:rPr lang="en-US" dirty="0"/>
              <a:t>Jeg </a:t>
            </a:r>
            <a:r>
              <a:rPr lang="en-US" dirty="0" err="1"/>
              <a:t>synes</a:t>
            </a:r>
            <a:r>
              <a:rPr lang="en-US" dirty="0"/>
              <a:t> det er </a:t>
            </a:r>
            <a:r>
              <a:rPr lang="en-US" dirty="0" err="1"/>
              <a:t>vanskelig</a:t>
            </a:r>
            <a:r>
              <a:rPr lang="en-US" dirty="0"/>
              <a:t> </a:t>
            </a:r>
            <a:r>
              <a:rPr lang="en-US" dirty="0" err="1"/>
              <a:t>å</a:t>
            </a:r>
            <a:r>
              <a:rPr lang="en-US" dirty="0"/>
              <a:t> </a:t>
            </a:r>
            <a:r>
              <a:rPr lang="en-US" dirty="0" err="1"/>
              <a:t>forklare</a:t>
            </a:r>
            <a:r>
              <a:rPr lang="en-US" dirty="0"/>
              <a:t> alt, men det </a:t>
            </a:r>
            <a:r>
              <a:rPr lang="en-US" dirty="0" err="1"/>
              <a:t>betyr</a:t>
            </a:r>
            <a:r>
              <a:rPr lang="en-US" dirty="0"/>
              <a:t> </a:t>
            </a:r>
            <a:r>
              <a:rPr lang="en-US" dirty="0" err="1"/>
              <a:t>mye</a:t>
            </a:r>
            <a:r>
              <a:rPr lang="en-US" dirty="0"/>
              <a:t> at du bare er </a:t>
            </a:r>
            <a:r>
              <a:rPr lang="en-US" dirty="0" err="1"/>
              <a:t>en</a:t>
            </a:r>
            <a:r>
              <a:rPr lang="en-US" dirty="0"/>
              <a:t> god </a:t>
            </a:r>
            <a:r>
              <a:rPr lang="en-US" dirty="0" err="1"/>
              <a:t>venn</a:t>
            </a:r>
            <a:r>
              <a:rPr lang="en-US" dirty="0"/>
              <a:t>.</a:t>
            </a:r>
            <a:endParaRPr lang="en-US" dirty="0">
              <a:ea typeface="Calibri"/>
              <a:cs typeface="Calibri"/>
            </a:endParaRPr>
          </a:p>
          <a:p>
            <a:pPr marL="171450" indent="-171450">
              <a:buFont typeface="Arial"/>
              <a:buChar char="•"/>
            </a:pPr>
            <a:r>
              <a:rPr lang="en-US" dirty="0" err="1"/>
              <a:t>Hvis</a:t>
            </a:r>
            <a:r>
              <a:rPr lang="en-US" dirty="0"/>
              <a:t> </a:t>
            </a:r>
            <a:r>
              <a:rPr lang="en-US" dirty="0" err="1"/>
              <a:t>jeg</a:t>
            </a:r>
            <a:r>
              <a:rPr lang="en-US" dirty="0"/>
              <a:t> trekker meg </a:t>
            </a:r>
            <a:r>
              <a:rPr lang="en-US" dirty="0" err="1"/>
              <a:t>unna</a:t>
            </a:r>
            <a:r>
              <a:rPr lang="en-US" dirty="0"/>
              <a:t> </a:t>
            </a:r>
            <a:r>
              <a:rPr lang="en-US" dirty="0" err="1"/>
              <a:t>noen</a:t>
            </a:r>
            <a:r>
              <a:rPr lang="en-US" dirty="0"/>
              <a:t> ganger, handler det </a:t>
            </a:r>
            <a:r>
              <a:rPr lang="en-US" dirty="0" err="1"/>
              <a:t>ikke</a:t>
            </a:r>
            <a:r>
              <a:rPr lang="en-US" dirty="0"/>
              <a:t> om at </a:t>
            </a:r>
            <a:r>
              <a:rPr lang="en-US" dirty="0" err="1"/>
              <a:t>jeg</a:t>
            </a:r>
            <a:r>
              <a:rPr lang="en-US" dirty="0"/>
              <a:t> </a:t>
            </a:r>
            <a:r>
              <a:rPr lang="en-US" dirty="0" err="1"/>
              <a:t>ikke</a:t>
            </a:r>
            <a:r>
              <a:rPr lang="en-US" dirty="0"/>
              <a:t> </a:t>
            </a:r>
            <a:r>
              <a:rPr lang="en-US" dirty="0" err="1"/>
              <a:t>vil</a:t>
            </a:r>
            <a:r>
              <a:rPr lang="en-US" dirty="0"/>
              <a:t> </a:t>
            </a:r>
            <a:r>
              <a:rPr lang="en-US" dirty="0" err="1"/>
              <a:t>være</a:t>
            </a:r>
            <a:r>
              <a:rPr lang="en-US" dirty="0"/>
              <a:t> med – det </a:t>
            </a:r>
            <a:r>
              <a:rPr lang="en-US" dirty="0" err="1"/>
              <a:t>kan</a:t>
            </a:r>
            <a:r>
              <a:rPr lang="en-US" dirty="0"/>
              <a:t> bare </a:t>
            </a:r>
            <a:r>
              <a:rPr lang="en-US" dirty="0" err="1"/>
              <a:t>være</a:t>
            </a:r>
            <a:r>
              <a:rPr lang="en-US" dirty="0"/>
              <a:t> </a:t>
            </a:r>
            <a:r>
              <a:rPr lang="en-US" dirty="0" err="1"/>
              <a:t>litt</a:t>
            </a:r>
            <a:r>
              <a:rPr lang="en-US" dirty="0"/>
              <a:t> </a:t>
            </a:r>
            <a:r>
              <a:rPr lang="en-US" dirty="0" err="1"/>
              <a:t>tungt</a:t>
            </a:r>
            <a:r>
              <a:rPr lang="en-US" dirty="0"/>
              <a:t> </a:t>
            </a:r>
            <a:r>
              <a:rPr lang="en-US" dirty="0" err="1"/>
              <a:t>akkurat</a:t>
            </a:r>
            <a:r>
              <a:rPr lang="en-US" dirty="0"/>
              <a:t> da.</a:t>
            </a:r>
            <a:endParaRPr lang="en-US" dirty="0">
              <a:ea typeface="Calibri"/>
              <a:cs typeface="Calibri"/>
            </a:endParaRPr>
          </a:p>
          <a:p>
            <a:pPr marL="171450" indent="-171450">
              <a:buFont typeface="Arial"/>
              <a:buChar char="•"/>
            </a:pPr>
            <a:r>
              <a:rPr lang="en-US" dirty="0"/>
              <a:t>Selv om </a:t>
            </a:r>
            <a:r>
              <a:rPr lang="en-US" dirty="0" err="1"/>
              <a:t>jeg</a:t>
            </a:r>
            <a:r>
              <a:rPr lang="en-US" dirty="0"/>
              <a:t> </a:t>
            </a:r>
            <a:r>
              <a:rPr lang="en-US" dirty="0" err="1"/>
              <a:t>sier</a:t>
            </a:r>
            <a:r>
              <a:rPr lang="en-US" dirty="0"/>
              <a:t> </a:t>
            </a:r>
            <a:r>
              <a:rPr lang="en-US" dirty="0" err="1"/>
              <a:t>nei</a:t>
            </a:r>
            <a:r>
              <a:rPr lang="en-US" dirty="0"/>
              <a:t> </a:t>
            </a:r>
            <a:r>
              <a:rPr lang="en-US" dirty="0" err="1"/>
              <a:t>innimellom</a:t>
            </a:r>
            <a:r>
              <a:rPr lang="en-US" dirty="0"/>
              <a:t>, </a:t>
            </a:r>
            <a:r>
              <a:rPr lang="en-US" dirty="0" err="1"/>
              <a:t>betyr</a:t>
            </a:r>
            <a:r>
              <a:rPr lang="en-US" dirty="0"/>
              <a:t> det </a:t>
            </a:r>
            <a:r>
              <a:rPr lang="en-US" dirty="0" err="1"/>
              <a:t>mye</a:t>
            </a:r>
            <a:r>
              <a:rPr lang="en-US" dirty="0"/>
              <a:t> </a:t>
            </a:r>
            <a:r>
              <a:rPr lang="en-US" dirty="0" err="1"/>
              <a:t>å</a:t>
            </a:r>
            <a:r>
              <a:rPr lang="en-US" dirty="0"/>
              <a:t> </a:t>
            </a:r>
            <a:r>
              <a:rPr lang="en-US" dirty="0" err="1"/>
              <a:t>bli</a:t>
            </a:r>
            <a:r>
              <a:rPr lang="en-US" dirty="0"/>
              <a:t> spurt </a:t>
            </a:r>
            <a:r>
              <a:rPr lang="en-US" dirty="0" err="1"/>
              <a:t>og</a:t>
            </a:r>
            <a:r>
              <a:rPr lang="en-US" dirty="0"/>
              <a:t> </a:t>
            </a:r>
            <a:r>
              <a:rPr lang="en-US" dirty="0" err="1"/>
              <a:t>invitert</a:t>
            </a:r>
            <a:r>
              <a:rPr lang="en-US" dirty="0"/>
              <a:t> </a:t>
            </a:r>
            <a:r>
              <a:rPr lang="en-US" dirty="0" err="1"/>
              <a:t>likevel</a:t>
            </a:r>
            <a:r>
              <a:rPr lang="en-US" dirty="0"/>
              <a:t>.</a:t>
            </a:r>
            <a:endParaRPr lang="en-US" dirty="0">
              <a:ea typeface="Calibri"/>
              <a:cs typeface="Calibri"/>
            </a:endParaRPr>
          </a:p>
          <a:p>
            <a:pPr marL="171450" indent="-171450">
              <a:buFont typeface="Arial"/>
              <a:buChar char="•"/>
            </a:pPr>
            <a:r>
              <a:rPr lang="en-US" dirty="0"/>
              <a:t>Det er </a:t>
            </a:r>
            <a:r>
              <a:rPr lang="en-US" dirty="0" err="1"/>
              <a:t>fint</a:t>
            </a:r>
            <a:r>
              <a:rPr lang="en-US" dirty="0"/>
              <a:t> at du tar meg </a:t>
            </a:r>
            <a:r>
              <a:rPr lang="en-US" dirty="0" err="1"/>
              <a:t>på</a:t>
            </a:r>
            <a:r>
              <a:rPr lang="en-US" dirty="0"/>
              <a:t> </a:t>
            </a:r>
            <a:r>
              <a:rPr lang="en-US" dirty="0" err="1"/>
              <a:t>alvor</a:t>
            </a:r>
            <a:r>
              <a:rPr lang="en-US" dirty="0"/>
              <a:t>, men </a:t>
            </a:r>
            <a:r>
              <a:rPr lang="en-US" dirty="0" err="1"/>
              <a:t>noen</a:t>
            </a:r>
            <a:r>
              <a:rPr lang="en-US" dirty="0"/>
              <a:t> ganger </a:t>
            </a:r>
            <a:r>
              <a:rPr lang="en-US" dirty="0" err="1"/>
              <a:t>hjelper</a:t>
            </a:r>
            <a:r>
              <a:rPr lang="en-US" dirty="0"/>
              <a:t> det </a:t>
            </a:r>
            <a:r>
              <a:rPr lang="en-US" dirty="0" err="1"/>
              <a:t>også</a:t>
            </a:r>
            <a:r>
              <a:rPr lang="en-US" dirty="0"/>
              <a:t> </a:t>
            </a:r>
            <a:r>
              <a:rPr lang="en-US" dirty="0" err="1"/>
              <a:t>å</a:t>
            </a:r>
            <a:r>
              <a:rPr lang="en-US" dirty="0"/>
              <a:t> </a:t>
            </a:r>
            <a:r>
              <a:rPr lang="en-US" dirty="0" err="1"/>
              <a:t>kunne</a:t>
            </a:r>
            <a:r>
              <a:rPr lang="en-US" dirty="0"/>
              <a:t> le </a:t>
            </a:r>
            <a:r>
              <a:rPr lang="en-US" dirty="0" err="1"/>
              <a:t>litt</a:t>
            </a:r>
            <a:r>
              <a:rPr lang="en-US" dirty="0"/>
              <a:t> </a:t>
            </a:r>
            <a:r>
              <a:rPr lang="en-US" dirty="0" err="1"/>
              <a:t>sammen</a:t>
            </a:r>
            <a:r>
              <a:rPr lang="en-US" dirty="0"/>
              <a:t> </a:t>
            </a:r>
            <a:r>
              <a:rPr lang="en-US" dirty="0" err="1"/>
              <a:t>og</a:t>
            </a:r>
            <a:r>
              <a:rPr lang="en-US" dirty="0"/>
              <a:t> </a:t>
            </a:r>
            <a:r>
              <a:rPr lang="en-US" dirty="0" err="1"/>
              <a:t>ikke</a:t>
            </a:r>
            <a:r>
              <a:rPr lang="en-US" dirty="0"/>
              <a:t> </a:t>
            </a:r>
            <a:r>
              <a:rPr lang="en-US" dirty="0" err="1"/>
              <a:t>gjøre</a:t>
            </a:r>
            <a:r>
              <a:rPr lang="en-US" dirty="0"/>
              <a:t> alt </a:t>
            </a:r>
            <a:r>
              <a:rPr lang="en-US" dirty="0" err="1"/>
              <a:t>så</a:t>
            </a:r>
            <a:r>
              <a:rPr lang="en-US" dirty="0"/>
              <a:t> </a:t>
            </a:r>
            <a:r>
              <a:rPr lang="en-US" dirty="0" err="1"/>
              <a:t>alvorlig</a:t>
            </a:r>
            <a:r>
              <a:rPr lang="en-US" dirty="0"/>
              <a:t>.</a:t>
            </a:r>
            <a:endParaRPr lang="en-US" dirty="0">
              <a:ea typeface="Calibri"/>
              <a:cs typeface="Calibri"/>
            </a:endParaRPr>
          </a:p>
          <a:p>
            <a:pPr marL="171450" indent="-171450">
              <a:buFont typeface="Arial"/>
              <a:buChar char="•"/>
            </a:pPr>
            <a:endParaRPr lang="en-US" dirty="0">
              <a:ea typeface="Calibri"/>
              <a:cs typeface="Calibri"/>
            </a:endParaRPr>
          </a:p>
          <a:p>
            <a:r>
              <a:rPr lang="en-US" dirty="0" err="1">
                <a:ea typeface="Calibri"/>
                <a:cs typeface="Calibri"/>
              </a:rPr>
              <a:t>Snakk</a:t>
            </a:r>
            <a:r>
              <a:rPr lang="en-US" dirty="0">
                <a:ea typeface="Calibri"/>
                <a:cs typeface="Calibri"/>
              </a:rPr>
              <a:t> med </a:t>
            </a:r>
            <a:r>
              <a:rPr lang="en-US" dirty="0" err="1">
                <a:ea typeface="Calibri"/>
                <a:cs typeface="Calibri"/>
              </a:rPr>
              <a:t>en</a:t>
            </a:r>
            <a:r>
              <a:rPr lang="en-US" dirty="0">
                <a:ea typeface="Calibri"/>
                <a:cs typeface="Calibri"/>
              </a:rPr>
              <a:t> </a:t>
            </a:r>
            <a:r>
              <a:rPr lang="en-US" dirty="0" err="1">
                <a:ea typeface="Calibri"/>
                <a:cs typeface="Calibri"/>
              </a:rPr>
              <a:t>venn</a:t>
            </a:r>
            <a:endParaRPr lang="en-US" dirty="0">
              <a:ea typeface="Calibri"/>
              <a:cs typeface="Calibri"/>
            </a:endParaRPr>
          </a:p>
          <a:p>
            <a:r>
              <a:rPr lang="en-US" dirty="0" err="1"/>
              <a:t>Snakk</a:t>
            </a:r>
            <a:r>
              <a:rPr lang="en-US" dirty="0"/>
              <a:t> med </a:t>
            </a:r>
            <a:r>
              <a:rPr lang="en-US" dirty="0" err="1"/>
              <a:t>enn</a:t>
            </a:r>
            <a:r>
              <a:rPr lang="en-US" dirty="0"/>
              <a:t> </a:t>
            </a:r>
            <a:r>
              <a:rPr lang="en-US" dirty="0" err="1"/>
              <a:t>venn</a:t>
            </a:r>
            <a:r>
              <a:rPr lang="en-US" dirty="0"/>
              <a:t>, </a:t>
            </a:r>
            <a:r>
              <a:rPr lang="en-US" dirty="0" err="1"/>
              <a:t>eller</a:t>
            </a:r>
            <a:r>
              <a:rPr lang="en-US" dirty="0"/>
              <a:t> </a:t>
            </a:r>
            <a:r>
              <a:rPr lang="en-US" dirty="0" err="1"/>
              <a:t>søk</a:t>
            </a:r>
            <a:r>
              <a:rPr lang="en-US" dirty="0"/>
              <a:t> </a:t>
            </a:r>
            <a:r>
              <a:rPr lang="en-US" dirty="0" err="1"/>
              <a:t>hjelp</a:t>
            </a:r>
            <a:endParaRPr lang="en-US" dirty="0">
              <a:ea typeface="Calibri"/>
              <a:cs typeface="Calibri"/>
            </a:endParaRPr>
          </a:p>
          <a:p>
            <a:r>
              <a:rPr lang="en-US" dirty="0" err="1"/>
              <a:t>Når</a:t>
            </a:r>
            <a:r>
              <a:rPr lang="en-US" dirty="0"/>
              <a:t> mat, </a:t>
            </a:r>
            <a:r>
              <a:rPr lang="en-US" dirty="0" err="1"/>
              <a:t>kropp</a:t>
            </a:r>
            <a:r>
              <a:rPr lang="en-US" dirty="0"/>
              <a:t> </a:t>
            </a:r>
            <a:r>
              <a:rPr lang="en-US" dirty="0" err="1"/>
              <a:t>eller</a:t>
            </a:r>
            <a:r>
              <a:rPr lang="en-US" dirty="0"/>
              <a:t> </a:t>
            </a:r>
            <a:r>
              <a:rPr lang="en-US" dirty="0" err="1"/>
              <a:t>trening</a:t>
            </a:r>
            <a:r>
              <a:rPr lang="en-US" dirty="0"/>
              <a:t> </a:t>
            </a:r>
            <a:r>
              <a:rPr lang="en-US" dirty="0" err="1"/>
              <a:t>begynner</a:t>
            </a:r>
            <a:r>
              <a:rPr lang="en-US" dirty="0"/>
              <a:t> </a:t>
            </a:r>
            <a:r>
              <a:rPr lang="en-US" dirty="0" err="1"/>
              <a:t>å</a:t>
            </a:r>
            <a:r>
              <a:rPr lang="en-US" dirty="0"/>
              <a:t> </a:t>
            </a:r>
            <a:r>
              <a:rPr lang="en-US" dirty="0" err="1"/>
              <a:t>styre</a:t>
            </a:r>
            <a:r>
              <a:rPr lang="en-US" dirty="0"/>
              <a:t> </a:t>
            </a:r>
            <a:r>
              <a:rPr lang="en-US" dirty="0" err="1"/>
              <a:t>hvordan</a:t>
            </a:r>
            <a:r>
              <a:rPr lang="en-US" dirty="0"/>
              <a:t> du </a:t>
            </a:r>
            <a:r>
              <a:rPr lang="en-US" dirty="0" err="1"/>
              <a:t>har</a:t>
            </a:r>
            <a:r>
              <a:rPr lang="en-US" dirty="0"/>
              <a:t> det, er det et </a:t>
            </a:r>
            <a:r>
              <a:rPr lang="en-US" dirty="0" err="1"/>
              <a:t>tegn</a:t>
            </a:r>
            <a:r>
              <a:rPr lang="en-US" dirty="0"/>
              <a:t> </a:t>
            </a:r>
            <a:r>
              <a:rPr lang="en-US" dirty="0" err="1"/>
              <a:t>på</a:t>
            </a:r>
            <a:r>
              <a:rPr lang="en-US" dirty="0"/>
              <a:t> at du </a:t>
            </a:r>
            <a:r>
              <a:rPr lang="en-US" dirty="0" err="1"/>
              <a:t>bør</a:t>
            </a:r>
            <a:r>
              <a:rPr lang="en-US" dirty="0"/>
              <a:t> </a:t>
            </a:r>
            <a:r>
              <a:rPr lang="en-US" dirty="0" err="1"/>
              <a:t>gjøre</a:t>
            </a:r>
            <a:r>
              <a:rPr lang="en-US" dirty="0"/>
              <a:t> </a:t>
            </a:r>
            <a:r>
              <a:rPr lang="en-US" dirty="0" err="1"/>
              <a:t>noen</a:t>
            </a:r>
            <a:r>
              <a:rPr lang="en-US" dirty="0"/>
              <a:t> </a:t>
            </a:r>
            <a:r>
              <a:rPr lang="en-US" dirty="0" err="1"/>
              <a:t>endringer</a:t>
            </a:r>
            <a:r>
              <a:rPr lang="en-US" dirty="0"/>
              <a:t> </a:t>
            </a:r>
            <a:r>
              <a:rPr lang="en-US" dirty="0" err="1"/>
              <a:t>og</a:t>
            </a:r>
            <a:r>
              <a:rPr lang="en-US" dirty="0"/>
              <a:t> mange </a:t>
            </a:r>
            <a:r>
              <a:rPr lang="en-US" dirty="0" err="1"/>
              <a:t>trenger</a:t>
            </a:r>
            <a:r>
              <a:rPr lang="en-US" dirty="0"/>
              <a:t> </a:t>
            </a:r>
            <a:r>
              <a:rPr lang="en-US" dirty="0" err="1"/>
              <a:t>hjelp</a:t>
            </a:r>
            <a:r>
              <a:rPr lang="en-US" dirty="0"/>
              <a:t> </a:t>
            </a:r>
            <a:r>
              <a:rPr lang="en-US" dirty="0" err="1"/>
              <a:t>og</a:t>
            </a:r>
            <a:r>
              <a:rPr lang="en-US" dirty="0"/>
              <a:t> </a:t>
            </a:r>
            <a:r>
              <a:rPr lang="en-US" dirty="0" err="1"/>
              <a:t>støtte</a:t>
            </a:r>
            <a:r>
              <a:rPr lang="en-US" dirty="0"/>
              <a:t>. Du </a:t>
            </a:r>
            <a:r>
              <a:rPr lang="en-US" dirty="0" err="1"/>
              <a:t>trenger</a:t>
            </a:r>
            <a:r>
              <a:rPr lang="en-US" dirty="0"/>
              <a:t> </a:t>
            </a:r>
            <a:r>
              <a:rPr lang="en-US" dirty="0" err="1"/>
              <a:t>ikke</a:t>
            </a:r>
            <a:r>
              <a:rPr lang="en-US" dirty="0"/>
              <a:t> </a:t>
            </a:r>
            <a:r>
              <a:rPr lang="en-US" dirty="0" err="1"/>
              <a:t>forstå</a:t>
            </a:r>
            <a:r>
              <a:rPr lang="en-US" dirty="0"/>
              <a:t> alt </a:t>
            </a:r>
            <a:r>
              <a:rPr lang="en-US" dirty="0" err="1"/>
              <a:t>selv</a:t>
            </a:r>
            <a:r>
              <a:rPr lang="en-US" dirty="0"/>
              <a:t>, </a:t>
            </a:r>
            <a:r>
              <a:rPr lang="en-US" dirty="0" err="1"/>
              <a:t>og</a:t>
            </a:r>
            <a:r>
              <a:rPr lang="en-US" dirty="0"/>
              <a:t> du </a:t>
            </a:r>
            <a:r>
              <a:rPr lang="en-US" dirty="0" err="1"/>
              <a:t>skal</a:t>
            </a:r>
            <a:r>
              <a:rPr lang="en-US" dirty="0"/>
              <a:t> </a:t>
            </a:r>
            <a:r>
              <a:rPr lang="en-US" dirty="0" err="1"/>
              <a:t>ikke</a:t>
            </a:r>
            <a:r>
              <a:rPr lang="en-US" dirty="0"/>
              <a:t> </a:t>
            </a:r>
            <a:r>
              <a:rPr lang="en-US" dirty="0" err="1"/>
              <a:t>måtte</a:t>
            </a:r>
            <a:r>
              <a:rPr lang="en-US" dirty="0"/>
              <a:t> </a:t>
            </a:r>
            <a:r>
              <a:rPr lang="en-US" dirty="0" err="1"/>
              <a:t>ordne</a:t>
            </a:r>
            <a:r>
              <a:rPr lang="en-US" dirty="0"/>
              <a:t> alt </a:t>
            </a:r>
            <a:r>
              <a:rPr lang="en-US" dirty="0" err="1"/>
              <a:t>alene</a:t>
            </a:r>
            <a:r>
              <a:rPr lang="en-US" dirty="0"/>
              <a:t>. Mange </a:t>
            </a:r>
            <a:r>
              <a:rPr lang="en-US" dirty="0" err="1"/>
              <a:t>unge</a:t>
            </a:r>
            <a:r>
              <a:rPr lang="en-US" dirty="0"/>
              <a:t> </a:t>
            </a:r>
            <a:r>
              <a:rPr lang="en-US" dirty="0" err="1"/>
              <a:t>opplever</a:t>
            </a:r>
            <a:r>
              <a:rPr lang="en-US" dirty="0"/>
              <a:t> </a:t>
            </a:r>
            <a:r>
              <a:rPr lang="en-US" dirty="0" err="1"/>
              <a:t>strev</a:t>
            </a:r>
            <a:r>
              <a:rPr lang="en-US" dirty="0"/>
              <a:t> med mat </a:t>
            </a:r>
            <a:r>
              <a:rPr lang="en-US" dirty="0" err="1"/>
              <a:t>og</a:t>
            </a:r>
            <a:r>
              <a:rPr lang="en-US" dirty="0"/>
              <a:t> </a:t>
            </a:r>
            <a:r>
              <a:rPr lang="en-US" dirty="0" err="1"/>
              <a:t>følelser</a:t>
            </a:r>
            <a:r>
              <a:rPr lang="en-US" dirty="0"/>
              <a:t> </a:t>
            </a:r>
            <a:r>
              <a:rPr lang="en-US" dirty="0" err="1"/>
              <a:t>i</a:t>
            </a:r>
            <a:r>
              <a:rPr lang="en-US" dirty="0"/>
              <a:t> </a:t>
            </a:r>
            <a:r>
              <a:rPr lang="en-US" dirty="0" err="1"/>
              <a:t>perioder</a:t>
            </a:r>
            <a:r>
              <a:rPr lang="en-US" dirty="0"/>
              <a:t>, </a:t>
            </a:r>
            <a:r>
              <a:rPr lang="en-US" dirty="0" err="1"/>
              <a:t>og</a:t>
            </a:r>
            <a:r>
              <a:rPr lang="en-US" dirty="0"/>
              <a:t> det </a:t>
            </a:r>
            <a:r>
              <a:rPr lang="en-US" dirty="0" err="1"/>
              <a:t>hjelper</a:t>
            </a:r>
            <a:r>
              <a:rPr lang="en-US" dirty="0"/>
              <a:t> </a:t>
            </a:r>
            <a:r>
              <a:rPr lang="en-US" dirty="0" err="1"/>
              <a:t>å</a:t>
            </a:r>
            <a:r>
              <a:rPr lang="en-US" dirty="0"/>
              <a:t> </a:t>
            </a:r>
            <a:r>
              <a:rPr lang="en-US" dirty="0" err="1"/>
              <a:t>snakke</a:t>
            </a:r>
            <a:r>
              <a:rPr lang="en-US" dirty="0"/>
              <a:t> med </a:t>
            </a:r>
            <a:r>
              <a:rPr lang="en-US" dirty="0" err="1"/>
              <a:t>noen</a:t>
            </a:r>
            <a:r>
              <a:rPr lang="en-US" dirty="0"/>
              <a:t> du </a:t>
            </a:r>
            <a:r>
              <a:rPr lang="en-US" dirty="0" err="1"/>
              <a:t>stoler</a:t>
            </a:r>
            <a:r>
              <a:rPr lang="en-US" dirty="0"/>
              <a:t> </a:t>
            </a:r>
            <a:r>
              <a:rPr lang="en-US" dirty="0" err="1"/>
              <a:t>på</a:t>
            </a:r>
            <a:r>
              <a:rPr lang="en-US" dirty="0"/>
              <a:t>. </a:t>
            </a:r>
            <a:r>
              <a:rPr lang="en-US" dirty="0" err="1"/>
              <a:t>Snakk</a:t>
            </a:r>
            <a:r>
              <a:rPr lang="en-US" dirty="0"/>
              <a:t> med </a:t>
            </a:r>
            <a:r>
              <a:rPr lang="en-US" dirty="0" err="1"/>
              <a:t>en</a:t>
            </a:r>
            <a:r>
              <a:rPr lang="en-US" dirty="0"/>
              <a:t> </a:t>
            </a:r>
            <a:r>
              <a:rPr lang="en-US" dirty="0" err="1"/>
              <a:t>venn</a:t>
            </a:r>
            <a:r>
              <a:rPr lang="en-US" dirty="0"/>
              <a:t>, </a:t>
            </a:r>
            <a:r>
              <a:rPr lang="en-US" dirty="0" err="1"/>
              <a:t>foreldre</a:t>
            </a:r>
            <a:r>
              <a:rPr lang="en-US" dirty="0"/>
              <a:t>, </a:t>
            </a:r>
            <a:r>
              <a:rPr lang="en-US" dirty="0" err="1"/>
              <a:t>en</a:t>
            </a:r>
            <a:r>
              <a:rPr lang="en-US" dirty="0"/>
              <a:t> </a:t>
            </a:r>
            <a:r>
              <a:rPr lang="en-US" dirty="0" err="1"/>
              <a:t>voksen</a:t>
            </a:r>
            <a:r>
              <a:rPr lang="en-US" dirty="0"/>
              <a:t> du liker, </a:t>
            </a:r>
            <a:r>
              <a:rPr lang="en-US" dirty="0" err="1"/>
              <a:t>en</a:t>
            </a:r>
            <a:r>
              <a:rPr lang="en-US" dirty="0"/>
              <a:t> </a:t>
            </a:r>
            <a:r>
              <a:rPr lang="en-US" dirty="0" err="1"/>
              <a:t>helsesykepleier</a:t>
            </a:r>
            <a:r>
              <a:rPr lang="en-US" dirty="0"/>
              <a:t> </a:t>
            </a:r>
            <a:r>
              <a:rPr lang="en-US" dirty="0" err="1"/>
              <a:t>eller</a:t>
            </a:r>
            <a:r>
              <a:rPr lang="en-US" dirty="0"/>
              <a:t> </a:t>
            </a:r>
            <a:r>
              <a:rPr lang="en-US" dirty="0" err="1"/>
              <a:t>en</a:t>
            </a:r>
            <a:r>
              <a:rPr lang="en-US" dirty="0"/>
              <a:t> </a:t>
            </a:r>
            <a:r>
              <a:rPr lang="en-US" dirty="0" err="1"/>
              <a:t>annen</a:t>
            </a:r>
            <a:r>
              <a:rPr lang="en-US" dirty="0"/>
              <a:t> </a:t>
            </a:r>
            <a:r>
              <a:rPr lang="en-US" dirty="0" err="1"/>
              <a:t>trygg</a:t>
            </a:r>
            <a:r>
              <a:rPr lang="en-US" dirty="0"/>
              <a:t> person, det </a:t>
            </a:r>
            <a:r>
              <a:rPr lang="en-US" dirty="0" err="1"/>
              <a:t>kan</a:t>
            </a:r>
            <a:r>
              <a:rPr lang="en-US" dirty="0"/>
              <a:t> </a:t>
            </a:r>
            <a:r>
              <a:rPr lang="en-US" dirty="0" err="1"/>
              <a:t>gjøre</a:t>
            </a:r>
            <a:r>
              <a:rPr lang="en-US" dirty="0"/>
              <a:t> </a:t>
            </a:r>
            <a:r>
              <a:rPr lang="en-US" dirty="0" err="1"/>
              <a:t>en</a:t>
            </a:r>
            <a:r>
              <a:rPr lang="en-US" dirty="0"/>
              <a:t> </a:t>
            </a:r>
            <a:r>
              <a:rPr lang="en-US" dirty="0" err="1"/>
              <a:t>forskjell</a:t>
            </a:r>
            <a:r>
              <a:rPr lang="en-US" dirty="0"/>
              <a:t>. Det </a:t>
            </a:r>
            <a:r>
              <a:rPr lang="en-US" dirty="0" err="1"/>
              <a:t>går</a:t>
            </a:r>
            <a:r>
              <a:rPr lang="en-US" dirty="0"/>
              <a:t> an </a:t>
            </a:r>
            <a:r>
              <a:rPr lang="en-US" dirty="0" err="1"/>
              <a:t>å</a:t>
            </a:r>
            <a:r>
              <a:rPr lang="en-US" dirty="0"/>
              <a:t> </a:t>
            </a:r>
            <a:r>
              <a:rPr lang="en-US" dirty="0" err="1"/>
              <a:t>få</a:t>
            </a:r>
            <a:r>
              <a:rPr lang="en-US" dirty="0"/>
              <a:t> </a:t>
            </a:r>
            <a:r>
              <a:rPr lang="en-US" dirty="0" err="1"/>
              <a:t>hjelp</a:t>
            </a:r>
            <a:r>
              <a:rPr lang="en-US" dirty="0"/>
              <a:t> </a:t>
            </a:r>
            <a:r>
              <a:rPr lang="en-US" dirty="0" err="1"/>
              <a:t>og</a:t>
            </a:r>
            <a:r>
              <a:rPr lang="en-US" dirty="0"/>
              <a:t> det </a:t>
            </a:r>
            <a:r>
              <a:rPr lang="en-US" dirty="0" err="1"/>
              <a:t>å</a:t>
            </a:r>
            <a:r>
              <a:rPr lang="en-US" dirty="0"/>
              <a:t> </a:t>
            </a:r>
            <a:r>
              <a:rPr lang="en-US" dirty="0" err="1"/>
              <a:t>snakke</a:t>
            </a:r>
            <a:r>
              <a:rPr lang="en-US" dirty="0"/>
              <a:t> med </a:t>
            </a:r>
            <a:r>
              <a:rPr lang="en-US" dirty="0" err="1"/>
              <a:t>noen</a:t>
            </a:r>
            <a:r>
              <a:rPr lang="en-US" dirty="0"/>
              <a:t> </a:t>
            </a:r>
            <a:r>
              <a:rPr lang="en-US" dirty="0" err="1"/>
              <a:t>kan</a:t>
            </a:r>
            <a:r>
              <a:rPr lang="en-US" dirty="0"/>
              <a:t> </a:t>
            </a:r>
            <a:r>
              <a:rPr lang="en-US" dirty="0" err="1"/>
              <a:t>gjøre</a:t>
            </a:r>
            <a:r>
              <a:rPr lang="en-US" dirty="0"/>
              <a:t> det </a:t>
            </a:r>
            <a:r>
              <a:rPr lang="en-US" dirty="0" err="1"/>
              <a:t>lettere</a:t>
            </a:r>
            <a:r>
              <a:rPr lang="en-US" dirty="0"/>
              <a:t> </a:t>
            </a:r>
            <a:r>
              <a:rPr lang="en-US" dirty="0" err="1"/>
              <a:t>å</a:t>
            </a:r>
            <a:r>
              <a:rPr lang="en-US" dirty="0"/>
              <a:t> </a:t>
            </a:r>
            <a:r>
              <a:rPr lang="en-US" dirty="0" err="1"/>
              <a:t>finne</a:t>
            </a:r>
            <a:r>
              <a:rPr lang="en-US" dirty="0"/>
              <a:t> </a:t>
            </a:r>
            <a:r>
              <a:rPr lang="en-US" dirty="0" err="1"/>
              <a:t>andre</a:t>
            </a:r>
            <a:r>
              <a:rPr lang="en-US" dirty="0"/>
              <a:t> </a:t>
            </a:r>
            <a:r>
              <a:rPr lang="en-US" dirty="0" err="1"/>
              <a:t>måter</a:t>
            </a:r>
            <a:r>
              <a:rPr lang="en-US" dirty="0"/>
              <a:t> </a:t>
            </a:r>
            <a:r>
              <a:rPr lang="en-US" dirty="0" err="1"/>
              <a:t>å</a:t>
            </a:r>
            <a:r>
              <a:rPr lang="en-US" dirty="0"/>
              <a:t> </a:t>
            </a:r>
            <a:r>
              <a:rPr lang="en-US" dirty="0" err="1"/>
              <a:t>forstå</a:t>
            </a:r>
            <a:r>
              <a:rPr lang="en-US" dirty="0"/>
              <a:t> </a:t>
            </a:r>
            <a:r>
              <a:rPr lang="en-US" dirty="0" err="1"/>
              <a:t>og</a:t>
            </a:r>
            <a:r>
              <a:rPr lang="en-US" dirty="0"/>
              <a:t> </a:t>
            </a:r>
            <a:r>
              <a:rPr lang="en-US" dirty="0" err="1"/>
              <a:t>håndtere</a:t>
            </a:r>
            <a:r>
              <a:rPr lang="en-US" dirty="0"/>
              <a:t> det </a:t>
            </a:r>
            <a:r>
              <a:rPr lang="en-US" dirty="0" err="1"/>
              <a:t>som</a:t>
            </a:r>
            <a:r>
              <a:rPr lang="en-US" dirty="0"/>
              <a:t> er </a:t>
            </a:r>
            <a:r>
              <a:rPr lang="en-US" dirty="0" err="1"/>
              <a:t>vanskelig</a:t>
            </a:r>
            <a:r>
              <a:rPr lang="en-US" dirty="0"/>
              <a:t> </a:t>
            </a:r>
            <a:r>
              <a:rPr lang="en-US" dirty="0" err="1"/>
              <a:t>på</a:t>
            </a:r>
            <a:r>
              <a:rPr lang="en-US" dirty="0"/>
              <a:t>. Det </a:t>
            </a:r>
            <a:r>
              <a:rPr lang="en-US" dirty="0" err="1"/>
              <a:t>går</a:t>
            </a:r>
            <a:r>
              <a:rPr lang="en-US" dirty="0"/>
              <a:t> an </a:t>
            </a:r>
            <a:r>
              <a:rPr lang="en-US" dirty="0" err="1"/>
              <a:t>å</a:t>
            </a:r>
            <a:r>
              <a:rPr lang="en-US" dirty="0"/>
              <a:t> </a:t>
            </a:r>
            <a:r>
              <a:rPr lang="en-US" dirty="0" err="1"/>
              <a:t>få</a:t>
            </a:r>
            <a:r>
              <a:rPr lang="en-US" dirty="0"/>
              <a:t> det </a:t>
            </a:r>
            <a:r>
              <a:rPr lang="en-US" dirty="0" err="1"/>
              <a:t>bedre</a:t>
            </a:r>
            <a:r>
              <a:rPr lang="en-US" dirty="0"/>
              <a:t>.</a:t>
            </a:r>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Plassholder for lysbildenummer 3"/>
          <p:cNvSpPr>
            <a:spLocks noGrp="1"/>
          </p:cNvSpPr>
          <p:nvPr>
            <p:ph type="sldNum" sz="quarter" idx="5"/>
          </p:nvPr>
        </p:nvSpPr>
        <p:spPr/>
        <p:txBody>
          <a:bodyPr/>
          <a:lstStyle/>
          <a:p>
            <a:fld id="{38219993-DBB6-024A-9B4C-46A2DD21F3A5}" type="slidenum">
              <a:rPr lang="nb-NO" smtClean="0"/>
              <a:t>15</a:t>
            </a:fld>
            <a:endParaRPr lang="nb-NO"/>
          </a:p>
        </p:txBody>
      </p:sp>
    </p:spTree>
    <p:extLst>
      <p:ext uri="{BB962C8B-B14F-4D97-AF65-F5344CB8AC3E}">
        <p14:creationId xmlns:p14="http://schemas.microsoft.com/office/powerpoint/2010/main" val="3199869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Til barn og unge</a:t>
            </a:r>
          </a:p>
          <a:p>
            <a:pPr marL="228600" indent="-228600">
              <a:buAutoNum type="arabicPeriod"/>
            </a:pPr>
            <a:r>
              <a:rPr lang="nb-NO"/>
              <a:t>Mat, kropp og følelser</a:t>
            </a:r>
          </a:p>
          <a:p>
            <a:pPr marL="628650" lvl="1" indent="-171450">
              <a:buFontTx/>
              <a:buChar char="-"/>
            </a:pPr>
            <a:r>
              <a:rPr lang="nb-NO"/>
              <a:t>Å få i seg for lite mat</a:t>
            </a:r>
          </a:p>
          <a:p>
            <a:pPr marL="628650" lvl="1" indent="-171450">
              <a:buFontTx/>
              <a:buChar char="-"/>
            </a:pPr>
            <a:r>
              <a:rPr lang="nb-NO"/>
              <a:t>Mat kan gi trøst</a:t>
            </a:r>
          </a:p>
          <a:p>
            <a:pPr marL="228600" indent="-228600">
              <a:buAutoNum type="arabicPeriod"/>
            </a:pPr>
            <a:r>
              <a:rPr lang="nb-NO"/>
              <a:t>Trening og overtrening</a:t>
            </a:r>
          </a:p>
          <a:p>
            <a:pPr marL="228600" indent="-228600">
              <a:buAutoNum type="arabicPeriod"/>
            </a:pPr>
            <a:r>
              <a:rPr lang="nb-NO"/>
              <a:t>Mat kropp og ungdomstid</a:t>
            </a:r>
          </a:p>
          <a:p>
            <a:pPr marL="228600" indent="-228600">
              <a:buAutoNum type="arabicPeriod"/>
            </a:pPr>
            <a:r>
              <a:rPr lang="nb-NO"/>
              <a:t>Sosiale medier</a:t>
            </a:r>
          </a:p>
          <a:p>
            <a:pPr marL="457200" lvl="1" indent="0">
              <a:buNone/>
            </a:pPr>
            <a:r>
              <a:rPr lang="nb-NO"/>
              <a:t>- Råd om mat på internett – og hvorfor du kan bli forvirret</a:t>
            </a:r>
          </a:p>
          <a:p>
            <a:pPr marL="228600" indent="-228600">
              <a:buAutoNum type="arabicPeriod"/>
            </a:pPr>
            <a:r>
              <a:rPr lang="nb-NO"/>
              <a:t>Når mat, kropp og trening tar for mye plass</a:t>
            </a:r>
          </a:p>
          <a:p>
            <a:pPr marL="628650" lvl="1" indent="-171450">
              <a:buFontTx/>
              <a:buChar char="-"/>
            </a:pPr>
            <a:r>
              <a:rPr lang="nb-NO"/>
              <a:t>Når det er vanskelig å stoppe</a:t>
            </a:r>
          </a:p>
          <a:p>
            <a:pPr marL="628650" lvl="1" indent="-171450">
              <a:buFontTx/>
              <a:buChar char="-"/>
            </a:pPr>
            <a:r>
              <a:rPr lang="nb-NO"/>
              <a:t>Når maten er ekkel eller skummel</a:t>
            </a:r>
          </a:p>
          <a:p>
            <a:pPr marL="628650" lvl="1" indent="-171450">
              <a:buFontTx/>
              <a:buChar char="-"/>
            </a:pPr>
            <a:r>
              <a:rPr lang="nb-NO"/>
              <a:t>Å dele litt kan gjøre det letter å være sammen</a:t>
            </a:r>
          </a:p>
          <a:p>
            <a:pPr marL="628650" lvl="1" indent="-171450">
              <a:buFontTx/>
              <a:buChar char="-"/>
            </a:pPr>
            <a:r>
              <a:rPr lang="nb-NO"/>
              <a:t>Snakk med en venn, eller søk hjelp</a:t>
            </a:r>
          </a:p>
          <a:p>
            <a:pPr marL="628650" lvl="1" indent="-171450">
              <a:buFontTx/>
              <a:buChar char="-"/>
            </a:pPr>
            <a:r>
              <a:rPr lang="nb-NO"/>
              <a:t>Hvis du er bekymret for en venn</a:t>
            </a:r>
          </a:p>
          <a:p>
            <a:pPr marL="228600" indent="-228600">
              <a:buAutoNum type="arabicPeriod"/>
            </a:pPr>
            <a:r>
              <a:rPr lang="nb-NO"/>
              <a:t>Oppsummering</a:t>
            </a:r>
          </a:p>
          <a:p>
            <a:pPr marL="228600" indent="-228600">
              <a:buAutoNum type="arabicPeriod"/>
            </a:pPr>
            <a:r>
              <a:rPr lang="nb-NO"/>
              <a:t>Refleksjonsspørsmål til barn og unge</a:t>
            </a:r>
          </a:p>
          <a:p>
            <a:pPr marL="628650" lvl="1" indent="-171450">
              <a:buFontTx/>
              <a:buChar char="-"/>
            </a:pPr>
            <a:endParaRPr lang="nb-NO"/>
          </a:p>
        </p:txBody>
      </p:sp>
      <p:sp>
        <p:nvSpPr>
          <p:cNvPr id="4" name="Plassholder for lysbildenummer 3"/>
          <p:cNvSpPr>
            <a:spLocks noGrp="1"/>
          </p:cNvSpPr>
          <p:nvPr>
            <p:ph type="sldNum" sz="quarter" idx="5"/>
          </p:nvPr>
        </p:nvSpPr>
        <p:spPr/>
        <p:txBody>
          <a:bodyPr/>
          <a:lstStyle/>
          <a:p>
            <a:fld id="{38219993-DBB6-024A-9B4C-46A2DD21F3A5}" type="slidenum">
              <a:rPr lang="nb-NO" smtClean="0"/>
              <a:t>2</a:t>
            </a:fld>
            <a:endParaRPr lang="nb-NO"/>
          </a:p>
        </p:txBody>
      </p:sp>
    </p:spTree>
    <p:extLst>
      <p:ext uri="{BB962C8B-B14F-4D97-AF65-F5344CB8AC3E}">
        <p14:creationId xmlns:p14="http://schemas.microsoft.com/office/powerpoint/2010/main" val="2962983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85750" indent="-285750">
              <a:lnSpc>
                <a:spcPct val="110000"/>
              </a:lnSpc>
              <a:spcBef>
                <a:spcPts val="1000"/>
              </a:spcBef>
              <a:buFont typeface="Arial"/>
              <a:buChar char="•"/>
            </a:pPr>
            <a:r>
              <a:rPr lang="en-US" err="1"/>
              <a:t>Strev</a:t>
            </a:r>
            <a:r>
              <a:rPr lang="en-US"/>
              <a:t> med mat </a:t>
            </a:r>
            <a:r>
              <a:rPr lang="en-US" err="1"/>
              <a:t>og</a:t>
            </a:r>
            <a:r>
              <a:rPr lang="en-US"/>
              <a:t> </a:t>
            </a:r>
            <a:r>
              <a:rPr lang="en-US" err="1"/>
              <a:t>kropp</a:t>
            </a:r>
            <a:r>
              <a:rPr lang="en-US"/>
              <a:t> </a:t>
            </a:r>
            <a:r>
              <a:rPr lang="en-US" err="1"/>
              <a:t>oppstår</a:t>
            </a:r>
            <a:r>
              <a:rPr lang="en-US"/>
              <a:t> </a:t>
            </a:r>
            <a:r>
              <a:rPr lang="en-US" err="1"/>
              <a:t>ofte</a:t>
            </a:r>
            <a:r>
              <a:rPr lang="en-US"/>
              <a:t> </a:t>
            </a:r>
            <a:r>
              <a:rPr lang="en-US" err="1"/>
              <a:t>i</a:t>
            </a:r>
            <a:r>
              <a:rPr lang="en-US"/>
              <a:t> </a:t>
            </a:r>
            <a:r>
              <a:rPr lang="en-US" err="1"/>
              <a:t>ungdomstiden</a:t>
            </a:r>
            <a:r>
              <a:rPr lang="en-US"/>
              <a:t>, men </a:t>
            </a:r>
            <a:r>
              <a:rPr lang="en-US" err="1"/>
              <a:t>stadig</a:t>
            </a:r>
            <a:r>
              <a:rPr lang="en-US"/>
              <a:t> </a:t>
            </a:r>
            <a:r>
              <a:rPr lang="en-US" err="1"/>
              <a:t>yngre</a:t>
            </a:r>
            <a:r>
              <a:rPr lang="en-US"/>
              <a:t> barn </a:t>
            </a:r>
            <a:r>
              <a:rPr lang="en-US" err="1"/>
              <a:t>kan</a:t>
            </a:r>
            <a:r>
              <a:rPr lang="en-US"/>
              <a:t> </a:t>
            </a:r>
            <a:r>
              <a:rPr lang="en-US" err="1"/>
              <a:t>oppleve</a:t>
            </a:r>
            <a:r>
              <a:rPr lang="en-US"/>
              <a:t> </a:t>
            </a:r>
            <a:r>
              <a:rPr lang="en-US" err="1"/>
              <a:t>kroppsmisnøye</a:t>
            </a:r>
            <a:r>
              <a:rPr lang="en-US"/>
              <a:t>.</a:t>
            </a:r>
            <a:endParaRPr lang="en-US">
              <a:ea typeface="Calibri"/>
              <a:cs typeface="Calibri"/>
            </a:endParaRPr>
          </a:p>
          <a:p>
            <a:pPr marL="285750" indent="-285750">
              <a:lnSpc>
                <a:spcPct val="110000"/>
              </a:lnSpc>
              <a:spcBef>
                <a:spcPts val="1000"/>
              </a:spcBef>
              <a:buFont typeface="Arial"/>
              <a:buChar char="•"/>
            </a:pPr>
            <a:r>
              <a:rPr lang="en-US"/>
              <a:t>Dette </a:t>
            </a:r>
            <a:r>
              <a:rPr lang="en-US" err="1"/>
              <a:t>fagmateriellet</a:t>
            </a:r>
            <a:r>
              <a:rPr lang="en-US"/>
              <a:t> er </a:t>
            </a:r>
            <a:r>
              <a:rPr lang="en-US" err="1"/>
              <a:t>primært</a:t>
            </a:r>
            <a:r>
              <a:rPr lang="en-US"/>
              <a:t> </a:t>
            </a:r>
            <a:r>
              <a:rPr lang="en-US" err="1"/>
              <a:t>tilpasset</a:t>
            </a:r>
            <a:r>
              <a:rPr lang="en-US"/>
              <a:t> </a:t>
            </a:r>
            <a:r>
              <a:rPr lang="en-US" err="1"/>
              <a:t>ungdom</a:t>
            </a:r>
            <a:r>
              <a:rPr lang="en-US"/>
              <a:t>, men </a:t>
            </a:r>
            <a:r>
              <a:rPr lang="en-US" err="1"/>
              <a:t>deler</a:t>
            </a:r>
            <a:r>
              <a:rPr lang="en-US"/>
              <a:t> av </a:t>
            </a:r>
            <a:r>
              <a:rPr lang="en-US" err="1"/>
              <a:t>innholdet</a:t>
            </a:r>
            <a:r>
              <a:rPr lang="en-US"/>
              <a:t> er </a:t>
            </a:r>
            <a:r>
              <a:rPr lang="en-US" err="1"/>
              <a:t>også</a:t>
            </a:r>
            <a:r>
              <a:rPr lang="en-US"/>
              <a:t> relevant </a:t>
            </a:r>
            <a:r>
              <a:rPr lang="en-US" err="1"/>
              <a:t>i</a:t>
            </a:r>
            <a:r>
              <a:rPr lang="en-US"/>
              <a:t> </a:t>
            </a:r>
            <a:r>
              <a:rPr lang="en-US" err="1"/>
              <a:t>møte</a:t>
            </a:r>
            <a:r>
              <a:rPr lang="en-US"/>
              <a:t> med barn </a:t>
            </a:r>
            <a:r>
              <a:rPr lang="en-US" err="1"/>
              <a:t>på</a:t>
            </a:r>
            <a:r>
              <a:rPr lang="en-US"/>
              <a:t> </a:t>
            </a:r>
            <a:r>
              <a:rPr lang="en-US" err="1"/>
              <a:t>mellomtrinnet</a:t>
            </a:r>
            <a:r>
              <a:rPr lang="en-US"/>
              <a:t>.</a:t>
            </a:r>
          </a:p>
          <a:p>
            <a:pPr marL="285750" indent="-285750">
              <a:lnSpc>
                <a:spcPct val="110000"/>
              </a:lnSpc>
              <a:spcBef>
                <a:spcPts val="1000"/>
              </a:spcBef>
              <a:buFont typeface="Arial"/>
              <a:buChar char="•"/>
            </a:pPr>
            <a:endParaRPr lang="en-US">
              <a:ea typeface="Calibri"/>
              <a:cs typeface="Calibri"/>
            </a:endParaRPr>
          </a:p>
          <a:p>
            <a:pPr>
              <a:buFont typeface="Arial"/>
              <a:buChar char="•"/>
            </a:pPr>
            <a:r>
              <a:rPr lang="en-US"/>
              <a:t>Det er </a:t>
            </a:r>
            <a:r>
              <a:rPr lang="en-US" err="1"/>
              <a:t>ikke</a:t>
            </a:r>
            <a:r>
              <a:rPr lang="en-US"/>
              <a:t> så rart at endel strev med mat og kropp </a:t>
            </a:r>
            <a:r>
              <a:rPr lang="en-US" err="1"/>
              <a:t>oppstår</a:t>
            </a:r>
            <a:r>
              <a:rPr lang="en-US"/>
              <a:t> </a:t>
            </a:r>
            <a:r>
              <a:rPr lang="en-US" err="1"/>
              <a:t>i</a:t>
            </a:r>
            <a:r>
              <a:rPr lang="en-US"/>
              <a:t> </a:t>
            </a:r>
            <a:r>
              <a:rPr lang="en-US" err="1"/>
              <a:t>ungdomsalderen</a:t>
            </a:r>
            <a:r>
              <a:rPr lang="en-US" u="sng"/>
              <a:t>.</a:t>
            </a:r>
            <a:r>
              <a:rPr lang="en-US" strike="sngStrike"/>
              <a:t>:</a:t>
            </a:r>
            <a:r>
              <a:rPr lang="en-US"/>
              <a:t> I </a:t>
            </a:r>
            <a:r>
              <a:rPr lang="en-US" err="1"/>
              <a:t>denne</a:t>
            </a:r>
            <a:r>
              <a:rPr lang="en-US"/>
              <a:t> </a:t>
            </a:r>
            <a:r>
              <a:rPr lang="en-US" err="1"/>
              <a:t>perioden</a:t>
            </a:r>
            <a:r>
              <a:rPr lang="en-US"/>
              <a:t> av </a:t>
            </a:r>
            <a:r>
              <a:rPr lang="en-US" err="1"/>
              <a:t>livet</a:t>
            </a:r>
            <a:r>
              <a:rPr lang="en-US"/>
              <a:t> </a:t>
            </a:r>
            <a:r>
              <a:rPr lang="en-US" err="1"/>
              <a:t>skjer</a:t>
            </a:r>
            <a:r>
              <a:rPr lang="en-US"/>
              <a:t> det mange </a:t>
            </a:r>
            <a:r>
              <a:rPr lang="en-US" err="1"/>
              <a:t>endringer</a:t>
            </a:r>
            <a:r>
              <a:rPr lang="en-US"/>
              <a:t> </a:t>
            </a:r>
            <a:r>
              <a:rPr lang="en-US" err="1"/>
              <a:t>og</a:t>
            </a:r>
            <a:r>
              <a:rPr lang="en-US"/>
              <a:t> mange </a:t>
            </a:r>
            <a:r>
              <a:rPr lang="en-US" err="1"/>
              <a:t>blir</a:t>
            </a:r>
            <a:r>
              <a:rPr lang="en-US"/>
              <a:t> </a:t>
            </a:r>
            <a:r>
              <a:rPr lang="en-US" err="1"/>
              <a:t>mer</a:t>
            </a:r>
            <a:r>
              <a:rPr lang="en-US"/>
              <a:t> </a:t>
            </a:r>
            <a:r>
              <a:rPr lang="en-US" err="1"/>
              <a:t>opptatt</a:t>
            </a:r>
            <a:r>
              <a:rPr lang="en-US"/>
              <a:t> av mat </a:t>
            </a:r>
            <a:r>
              <a:rPr lang="en-US" err="1"/>
              <a:t>og</a:t>
            </a:r>
            <a:r>
              <a:rPr lang="en-US"/>
              <a:t> </a:t>
            </a:r>
            <a:r>
              <a:rPr lang="en-US" err="1"/>
              <a:t>kropp</a:t>
            </a:r>
            <a:r>
              <a:rPr lang="en-US"/>
              <a:t>. Det </a:t>
            </a:r>
            <a:r>
              <a:rPr lang="en-US" err="1"/>
              <a:t>skjer</a:t>
            </a:r>
            <a:r>
              <a:rPr lang="en-US"/>
              <a:t> </a:t>
            </a:r>
            <a:r>
              <a:rPr lang="en-US" err="1"/>
              <a:t>mye</a:t>
            </a:r>
            <a:r>
              <a:rPr lang="en-US"/>
              <a:t> </a:t>
            </a:r>
            <a:r>
              <a:rPr lang="en-US" err="1"/>
              <a:t>samtidig</a:t>
            </a:r>
            <a:r>
              <a:rPr lang="en-US"/>
              <a:t> – </a:t>
            </a:r>
            <a:r>
              <a:rPr lang="en-US" err="1"/>
              <a:t>og</a:t>
            </a:r>
            <a:r>
              <a:rPr lang="en-US"/>
              <a:t> det er </a:t>
            </a:r>
            <a:r>
              <a:rPr lang="en-US" err="1"/>
              <a:t>vanlig</a:t>
            </a:r>
            <a:r>
              <a:rPr lang="en-US"/>
              <a:t> å </a:t>
            </a:r>
            <a:r>
              <a:rPr lang="en-US" err="1"/>
              <a:t>kjenne</a:t>
            </a:r>
            <a:r>
              <a:rPr lang="en-US"/>
              <a:t> seg </a:t>
            </a:r>
            <a:r>
              <a:rPr lang="en-US" err="1"/>
              <a:t>usikker</a:t>
            </a:r>
            <a:r>
              <a:rPr lang="en-US"/>
              <a:t> </a:t>
            </a:r>
            <a:r>
              <a:rPr lang="en-US" err="1"/>
              <a:t>på</a:t>
            </a:r>
            <a:r>
              <a:rPr lang="en-US"/>
              <a:t> </a:t>
            </a:r>
            <a:r>
              <a:rPr lang="en-US" err="1"/>
              <a:t>utseende</a:t>
            </a:r>
            <a:r>
              <a:rPr lang="en-US"/>
              <a:t>, </a:t>
            </a:r>
            <a:r>
              <a:rPr lang="en-US" err="1"/>
              <a:t>prestasjoner</a:t>
            </a:r>
            <a:r>
              <a:rPr lang="en-US"/>
              <a:t> </a:t>
            </a:r>
            <a:r>
              <a:rPr lang="en-US" err="1"/>
              <a:t>og</a:t>
            </a:r>
            <a:r>
              <a:rPr lang="en-US"/>
              <a:t> </a:t>
            </a:r>
            <a:r>
              <a:rPr lang="en-US" err="1"/>
              <a:t>tilhørighet</a:t>
            </a:r>
            <a:r>
              <a:rPr lang="en-US"/>
              <a:t>. </a:t>
            </a:r>
          </a:p>
          <a:p>
            <a:pPr marL="285750" indent="-285750">
              <a:lnSpc>
                <a:spcPct val="110000"/>
              </a:lnSpc>
              <a:spcBef>
                <a:spcPts val="1000"/>
              </a:spcBef>
              <a:buFont typeface="Arial"/>
              <a:buChar char="•"/>
            </a:pPr>
            <a:endParaRPr lang="en-US">
              <a:ea typeface="Calibri"/>
              <a:cs typeface="Calibri"/>
            </a:endParaRPr>
          </a:p>
        </p:txBody>
      </p:sp>
      <p:sp>
        <p:nvSpPr>
          <p:cNvPr id="4" name="Plassholder for lysbildenummer 3"/>
          <p:cNvSpPr>
            <a:spLocks noGrp="1"/>
          </p:cNvSpPr>
          <p:nvPr>
            <p:ph type="sldNum" sz="quarter" idx="5"/>
          </p:nvPr>
        </p:nvSpPr>
        <p:spPr/>
        <p:txBody>
          <a:bodyPr/>
          <a:lstStyle/>
          <a:p>
            <a:fld id="{38219993-DBB6-024A-9B4C-46A2DD21F3A5}" type="slidenum">
              <a:rPr lang="nb-NO" smtClean="0"/>
              <a:t>3</a:t>
            </a:fld>
            <a:endParaRPr lang="nb-NO"/>
          </a:p>
        </p:txBody>
      </p:sp>
    </p:spTree>
    <p:extLst>
      <p:ext uri="{BB962C8B-B14F-4D97-AF65-F5344CB8AC3E}">
        <p14:creationId xmlns:p14="http://schemas.microsoft.com/office/powerpoint/2010/main" val="754008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err="1"/>
              <a:t>Følelsene</a:t>
            </a:r>
            <a:r>
              <a:rPr lang="en-US"/>
              <a:t> </a:t>
            </a:r>
            <a:r>
              <a:rPr lang="en-US" err="1"/>
              <a:t>påvirker</a:t>
            </a:r>
            <a:r>
              <a:rPr lang="en-US"/>
              <a:t> </a:t>
            </a:r>
            <a:r>
              <a:rPr lang="en-US" err="1"/>
              <a:t>kroppen</a:t>
            </a:r>
            <a:r>
              <a:rPr lang="en-US"/>
              <a:t>, </a:t>
            </a:r>
            <a:r>
              <a:rPr lang="en-US" err="1"/>
              <a:t>og</a:t>
            </a:r>
            <a:r>
              <a:rPr lang="en-US"/>
              <a:t> </a:t>
            </a:r>
            <a:r>
              <a:rPr lang="en-US" err="1"/>
              <a:t>kroppen</a:t>
            </a:r>
            <a:r>
              <a:rPr lang="en-US"/>
              <a:t> </a:t>
            </a:r>
            <a:r>
              <a:rPr lang="en-US" err="1"/>
              <a:t>påvirker</a:t>
            </a:r>
            <a:r>
              <a:rPr lang="en-US"/>
              <a:t> </a:t>
            </a:r>
            <a:r>
              <a:rPr lang="en-US" err="1"/>
              <a:t>følelsene</a:t>
            </a:r>
            <a:r>
              <a:rPr lang="en-US"/>
              <a:t>. </a:t>
            </a:r>
            <a:r>
              <a:rPr lang="en-US" err="1"/>
              <a:t>Når</a:t>
            </a:r>
            <a:r>
              <a:rPr lang="en-US"/>
              <a:t> du </a:t>
            </a:r>
            <a:r>
              <a:rPr lang="en-US" err="1"/>
              <a:t>har</a:t>
            </a:r>
            <a:r>
              <a:rPr lang="en-US"/>
              <a:t> </a:t>
            </a:r>
            <a:r>
              <a:rPr lang="en-US" err="1"/>
              <a:t>mye</a:t>
            </a:r>
            <a:r>
              <a:rPr lang="en-US"/>
              <a:t> å </a:t>
            </a:r>
            <a:r>
              <a:rPr lang="en-US" err="1"/>
              <a:t>tenke</a:t>
            </a:r>
            <a:r>
              <a:rPr lang="en-US"/>
              <a:t> </a:t>
            </a:r>
            <a:r>
              <a:rPr lang="en-US" err="1"/>
              <a:t>på</a:t>
            </a:r>
            <a:r>
              <a:rPr lang="en-US"/>
              <a:t>, </a:t>
            </a:r>
            <a:r>
              <a:rPr lang="en-US" err="1"/>
              <a:t>som</a:t>
            </a:r>
            <a:r>
              <a:rPr lang="en-US"/>
              <a:t> </a:t>
            </a:r>
            <a:r>
              <a:rPr lang="en-US" err="1"/>
              <a:t>skole</a:t>
            </a:r>
            <a:r>
              <a:rPr lang="en-US"/>
              <a:t>, </a:t>
            </a:r>
            <a:r>
              <a:rPr lang="en-US" err="1"/>
              <a:t>søvn</a:t>
            </a:r>
            <a:r>
              <a:rPr lang="en-US"/>
              <a:t>, </a:t>
            </a:r>
            <a:r>
              <a:rPr lang="en-US" err="1"/>
              <a:t>kjærlighet</a:t>
            </a:r>
            <a:r>
              <a:rPr lang="en-US"/>
              <a:t> </a:t>
            </a:r>
            <a:r>
              <a:rPr lang="en-US" err="1"/>
              <a:t>eller</a:t>
            </a:r>
            <a:r>
              <a:rPr lang="en-US"/>
              <a:t> </a:t>
            </a:r>
            <a:r>
              <a:rPr lang="en-US" err="1"/>
              <a:t>krangler</a:t>
            </a:r>
            <a:r>
              <a:rPr lang="en-US"/>
              <a:t>, </a:t>
            </a:r>
            <a:r>
              <a:rPr lang="en-US" err="1"/>
              <a:t>kan</a:t>
            </a:r>
            <a:r>
              <a:rPr lang="en-US"/>
              <a:t> det </a:t>
            </a:r>
            <a:r>
              <a:rPr lang="en-US" err="1"/>
              <a:t>påvirke</a:t>
            </a:r>
            <a:r>
              <a:rPr lang="en-US"/>
              <a:t> </a:t>
            </a:r>
            <a:r>
              <a:rPr lang="en-US" err="1"/>
              <a:t>matlysten</a:t>
            </a:r>
            <a:r>
              <a:rPr lang="en-US"/>
              <a:t>. Det er </a:t>
            </a:r>
            <a:r>
              <a:rPr lang="en-US" err="1"/>
              <a:t>ikke</a:t>
            </a:r>
            <a:r>
              <a:rPr lang="en-US"/>
              <a:t> </a:t>
            </a:r>
            <a:r>
              <a:rPr lang="en-US" err="1"/>
              <a:t>alltid</a:t>
            </a:r>
            <a:r>
              <a:rPr lang="en-US"/>
              <a:t> </a:t>
            </a:r>
            <a:r>
              <a:rPr lang="en-US" err="1"/>
              <a:t>så</a:t>
            </a:r>
            <a:r>
              <a:rPr lang="en-US"/>
              <a:t> </a:t>
            </a:r>
            <a:r>
              <a:rPr lang="en-US" err="1"/>
              <a:t>lett</a:t>
            </a:r>
            <a:r>
              <a:rPr lang="en-US"/>
              <a:t> å </a:t>
            </a:r>
            <a:r>
              <a:rPr lang="en-US" err="1"/>
              <a:t>vite</a:t>
            </a:r>
            <a:r>
              <a:rPr lang="en-US"/>
              <a:t> </a:t>
            </a:r>
            <a:r>
              <a:rPr lang="en-US" err="1"/>
              <a:t>hva</a:t>
            </a:r>
            <a:r>
              <a:rPr lang="en-US"/>
              <a:t> </a:t>
            </a:r>
            <a:r>
              <a:rPr lang="en-US" err="1"/>
              <a:t>som</a:t>
            </a:r>
            <a:r>
              <a:rPr lang="en-US"/>
              <a:t> er </a:t>
            </a:r>
            <a:r>
              <a:rPr lang="en-US" err="1"/>
              <a:t>vanskelig</a:t>
            </a:r>
            <a:r>
              <a:rPr lang="en-US"/>
              <a:t> </a:t>
            </a:r>
            <a:r>
              <a:rPr lang="en-US" err="1"/>
              <a:t>og</a:t>
            </a:r>
            <a:r>
              <a:rPr lang="en-US"/>
              <a:t> det </a:t>
            </a:r>
            <a:r>
              <a:rPr lang="en-US" err="1"/>
              <a:t>kan</a:t>
            </a:r>
            <a:r>
              <a:rPr lang="en-US"/>
              <a:t> </a:t>
            </a:r>
            <a:r>
              <a:rPr lang="en-US" err="1"/>
              <a:t>slå</a:t>
            </a:r>
            <a:r>
              <a:rPr lang="en-US"/>
              <a:t> </a:t>
            </a:r>
            <a:r>
              <a:rPr lang="en-US" err="1"/>
              <a:t>ut</a:t>
            </a:r>
            <a:r>
              <a:rPr lang="en-US"/>
              <a:t> </a:t>
            </a:r>
            <a:r>
              <a:rPr lang="en-US" err="1"/>
              <a:t>på</a:t>
            </a:r>
            <a:r>
              <a:rPr lang="en-US"/>
              <a:t> </a:t>
            </a:r>
            <a:r>
              <a:rPr lang="en-US" err="1"/>
              <a:t>flere</a:t>
            </a:r>
            <a:r>
              <a:rPr lang="en-US"/>
              <a:t> </a:t>
            </a:r>
            <a:r>
              <a:rPr lang="en-US" err="1"/>
              <a:t>måter</a:t>
            </a:r>
            <a:r>
              <a:rPr lang="en-US"/>
              <a:t>. </a:t>
            </a:r>
            <a:r>
              <a:rPr lang="en-US" err="1"/>
              <a:t>Noen</a:t>
            </a:r>
            <a:r>
              <a:rPr lang="en-US"/>
              <a:t> mister </a:t>
            </a:r>
            <a:r>
              <a:rPr lang="en-US" err="1"/>
              <a:t>matlysten</a:t>
            </a:r>
            <a:r>
              <a:rPr lang="en-US"/>
              <a:t>, </a:t>
            </a:r>
            <a:r>
              <a:rPr lang="en-US" err="1"/>
              <a:t>mens</a:t>
            </a:r>
            <a:r>
              <a:rPr lang="en-US"/>
              <a:t> </a:t>
            </a:r>
            <a:r>
              <a:rPr lang="en-US" err="1"/>
              <a:t>andre</a:t>
            </a:r>
            <a:r>
              <a:rPr lang="en-US"/>
              <a:t> </a:t>
            </a:r>
            <a:r>
              <a:rPr lang="en-US" err="1"/>
              <a:t>spiser</a:t>
            </a:r>
            <a:r>
              <a:rPr lang="en-US"/>
              <a:t> </a:t>
            </a:r>
            <a:r>
              <a:rPr lang="en-US" err="1"/>
              <a:t>mer</a:t>
            </a:r>
            <a:r>
              <a:rPr lang="en-US"/>
              <a:t> </a:t>
            </a:r>
            <a:r>
              <a:rPr lang="en-US" err="1"/>
              <a:t>enn</a:t>
            </a:r>
            <a:r>
              <a:rPr lang="en-US"/>
              <a:t> </a:t>
            </a:r>
            <a:r>
              <a:rPr lang="en-US" err="1"/>
              <a:t>vanlig</a:t>
            </a:r>
            <a:r>
              <a:rPr lang="en-US"/>
              <a:t>. </a:t>
            </a:r>
            <a:r>
              <a:rPr lang="en-US" err="1"/>
              <a:t>Begge</a:t>
            </a:r>
            <a:r>
              <a:rPr lang="en-US"/>
              <a:t> </a:t>
            </a:r>
            <a:r>
              <a:rPr lang="en-US" err="1"/>
              <a:t>deler</a:t>
            </a:r>
            <a:r>
              <a:rPr lang="en-US"/>
              <a:t> er </a:t>
            </a:r>
            <a:r>
              <a:rPr lang="en-US" err="1"/>
              <a:t>vanlige</a:t>
            </a:r>
            <a:r>
              <a:rPr lang="en-US"/>
              <a:t> </a:t>
            </a:r>
            <a:r>
              <a:rPr lang="en-US" err="1"/>
              <a:t>måter</a:t>
            </a:r>
            <a:r>
              <a:rPr lang="en-US"/>
              <a:t> </a:t>
            </a:r>
            <a:r>
              <a:rPr lang="en-US" err="1"/>
              <a:t>kroppen</a:t>
            </a:r>
            <a:r>
              <a:rPr lang="en-US"/>
              <a:t> </a:t>
            </a:r>
            <a:r>
              <a:rPr lang="en-US" err="1"/>
              <a:t>forsøker</a:t>
            </a:r>
            <a:r>
              <a:rPr lang="en-US"/>
              <a:t> å </a:t>
            </a:r>
            <a:r>
              <a:rPr lang="en-US" err="1"/>
              <a:t>håndtere</a:t>
            </a:r>
            <a:r>
              <a:rPr lang="en-US"/>
              <a:t> </a:t>
            </a:r>
            <a:r>
              <a:rPr lang="en-US" err="1"/>
              <a:t>noe</a:t>
            </a:r>
            <a:r>
              <a:rPr lang="en-US"/>
              <a:t> </a:t>
            </a:r>
            <a:r>
              <a:rPr lang="en-US" err="1"/>
              <a:t>vanskelig</a:t>
            </a:r>
            <a:r>
              <a:rPr lang="en-US"/>
              <a:t> </a:t>
            </a:r>
            <a:r>
              <a:rPr lang="en-US" err="1"/>
              <a:t>på</a:t>
            </a:r>
            <a:r>
              <a:rPr lang="en-US"/>
              <a:t>. </a:t>
            </a:r>
            <a:endParaRPr lang="nb-NO"/>
          </a:p>
          <a:p>
            <a:endParaRPr lang="en-US"/>
          </a:p>
          <a:p>
            <a:r>
              <a:rPr lang="en-US"/>
              <a:t>Mat handler </a:t>
            </a:r>
            <a:r>
              <a:rPr lang="en-US" err="1"/>
              <a:t>ikke</a:t>
            </a:r>
            <a:r>
              <a:rPr lang="en-US"/>
              <a:t> bare om næring, og kropp handler ikke bare om hvordan den fungerer eller ser ut – begge deler henger tett sammen med følelsene og selvbildet ditt. Vi spiser ikke bare fordi vi er sultne, men også for å kose oss, feire noe trøste oss eller roe oss ned. Av og til blir det slik at mat og mye trening kan bli en ubevisst strategi eller løsning på å ha det vanskelig. Mange bruker også andre strategier for å håndtere følelser – som gaming, scrolling på mobilen, å trekke seg unna eller holde seg travel. Mat er bare én av mange måter hjernen prøver å skape ro eller kontroll på når ting blir mye.</a:t>
            </a:r>
            <a:endParaRPr lang="nb-NO"/>
          </a:p>
          <a:p>
            <a:br>
              <a:rPr lang="en-US"/>
            </a:br>
            <a:endParaRPr lang="en-US"/>
          </a:p>
          <a:p>
            <a:endParaRPr lang="en-US">
              <a:ea typeface="Calibri"/>
              <a:cs typeface="Calibri"/>
            </a:endParaRPr>
          </a:p>
        </p:txBody>
      </p:sp>
      <p:sp>
        <p:nvSpPr>
          <p:cNvPr id="4" name="Plassholder for lysbildenummer 3"/>
          <p:cNvSpPr>
            <a:spLocks noGrp="1"/>
          </p:cNvSpPr>
          <p:nvPr>
            <p:ph type="sldNum" sz="quarter" idx="5"/>
          </p:nvPr>
        </p:nvSpPr>
        <p:spPr/>
        <p:txBody>
          <a:bodyPr/>
          <a:lstStyle/>
          <a:p>
            <a:fld id="{38219993-DBB6-024A-9B4C-46A2DD21F3A5}" type="slidenum">
              <a:rPr lang="nb-NO" smtClean="0"/>
              <a:t>4</a:t>
            </a:fld>
            <a:endParaRPr lang="nb-NO"/>
          </a:p>
        </p:txBody>
      </p:sp>
    </p:spTree>
    <p:extLst>
      <p:ext uri="{BB962C8B-B14F-4D97-AF65-F5344CB8AC3E}">
        <p14:creationId xmlns:p14="http://schemas.microsoft.com/office/powerpoint/2010/main" val="139928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a:t>For lite mat</a:t>
            </a:r>
            <a:endParaRPr lang="nb-NO"/>
          </a:p>
          <a:p>
            <a:r>
              <a:rPr lang="en-US"/>
              <a:t>I </a:t>
            </a:r>
            <a:r>
              <a:rPr lang="en-US" err="1"/>
              <a:t>krevende</a:t>
            </a:r>
            <a:r>
              <a:rPr lang="en-US"/>
              <a:t> </a:t>
            </a:r>
            <a:r>
              <a:rPr lang="en-US" err="1"/>
              <a:t>perioder</a:t>
            </a:r>
            <a:r>
              <a:rPr lang="en-US"/>
              <a:t> er det </a:t>
            </a:r>
            <a:r>
              <a:rPr lang="en-US" err="1"/>
              <a:t>spesielt</a:t>
            </a:r>
            <a:r>
              <a:rPr lang="en-US"/>
              <a:t> </a:t>
            </a:r>
            <a:r>
              <a:rPr lang="en-US" err="1"/>
              <a:t>viktig</a:t>
            </a:r>
            <a:r>
              <a:rPr lang="en-US"/>
              <a:t> å </a:t>
            </a:r>
            <a:r>
              <a:rPr lang="en-US" err="1"/>
              <a:t>få</a:t>
            </a:r>
            <a:r>
              <a:rPr lang="en-US"/>
              <a:t> </a:t>
            </a:r>
            <a:r>
              <a:rPr lang="en-US" err="1"/>
              <a:t>i</a:t>
            </a:r>
            <a:r>
              <a:rPr lang="en-US"/>
              <a:t> seg </a:t>
            </a:r>
            <a:r>
              <a:rPr lang="en-US" err="1"/>
              <a:t>nok</a:t>
            </a:r>
            <a:r>
              <a:rPr lang="en-US"/>
              <a:t> mat. </a:t>
            </a:r>
            <a:r>
              <a:rPr lang="en-US" err="1"/>
              <a:t>Hvis</a:t>
            </a:r>
            <a:r>
              <a:rPr lang="en-US"/>
              <a:t> du </a:t>
            </a:r>
            <a:r>
              <a:rPr lang="en-US" err="1"/>
              <a:t>spiser</a:t>
            </a:r>
            <a:r>
              <a:rPr lang="en-US"/>
              <a:t> for lite </a:t>
            </a:r>
            <a:r>
              <a:rPr lang="en-US" err="1"/>
              <a:t>eller</a:t>
            </a:r>
            <a:r>
              <a:rPr lang="en-US"/>
              <a:t> hopper over </a:t>
            </a:r>
            <a:r>
              <a:rPr lang="en-US" err="1"/>
              <a:t>måltider</a:t>
            </a:r>
            <a:r>
              <a:rPr lang="en-US"/>
              <a:t>, </a:t>
            </a:r>
            <a:r>
              <a:rPr lang="en-US" err="1"/>
              <a:t>får</a:t>
            </a:r>
            <a:r>
              <a:rPr lang="en-US"/>
              <a:t> </a:t>
            </a:r>
            <a:r>
              <a:rPr lang="en-US" err="1"/>
              <a:t>ikke</a:t>
            </a:r>
            <a:r>
              <a:rPr lang="en-US"/>
              <a:t> </a:t>
            </a:r>
            <a:r>
              <a:rPr lang="en-US" err="1"/>
              <a:t>kroppen</a:t>
            </a:r>
            <a:r>
              <a:rPr lang="en-US"/>
              <a:t> </a:t>
            </a:r>
            <a:r>
              <a:rPr lang="en-US" err="1"/>
              <a:t>eller</a:t>
            </a:r>
            <a:r>
              <a:rPr lang="en-US"/>
              <a:t> </a:t>
            </a:r>
            <a:r>
              <a:rPr lang="en-US" err="1"/>
              <a:t>hjernen</a:t>
            </a:r>
            <a:r>
              <a:rPr lang="en-US"/>
              <a:t> </a:t>
            </a:r>
            <a:r>
              <a:rPr lang="en-US" err="1"/>
              <a:t>nok</a:t>
            </a:r>
            <a:r>
              <a:rPr lang="en-US"/>
              <a:t> </a:t>
            </a:r>
            <a:r>
              <a:rPr lang="en-US" err="1"/>
              <a:t>energi</a:t>
            </a:r>
            <a:r>
              <a:rPr lang="en-US"/>
              <a:t>. Da </a:t>
            </a:r>
            <a:r>
              <a:rPr lang="en-US" err="1"/>
              <a:t>kan</a:t>
            </a:r>
            <a:r>
              <a:rPr lang="en-US"/>
              <a:t> </a:t>
            </a:r>
            <a:r>
              <a:rPr lang="en-US" err="1"/>
              <a:t>både</a:t>
            </a:r>
            <a:r>
              <a:rPr lang="en-US"/>
              <a:t> </a:t>
            </a:r>
            <a:r>
              <a:rPr lang="en-US" err="1"/>
              <a:t>humøret</a:t>
            </a:r>
            <a:r>
              <a:rPr lang="en-US"/>
              <a:t>, </a:t>
            </a:r>
            <a:r>
              <a:rPr lang="en-US" err="1"/>
              <a:t>tankene</a:t>
            </a:r>
            <a:r>
              <a:rPr lang="en-US"/>
              <a:t> </a:t>
            </a:r>
            <a:r>
              <a:rPr lang="en-US" err="1"/>
              <a:t>og</a:t>
            </a:r>
            <a:r>
              <a:rPr lang="en-US"/>
              <a:t> </a:t>
            </a:r>
            <a:r>
              <a:rPr lang="en-US" err="1"/>
              <a:t>følelsene</a:t>
            </a:r>
            <a:r>
              <a:rPr lang="en-US"/>
              <a:t> </a:t>
            </a:r>
            <a:r>
              <a:rPr lang="en-US" err="1"/>
              <a:t>bli</a:t>
            </a:r>
            <a:r>
              <a:rPr lang="en-US"/>
              <a:t> </a:t>
            </a:r>
            <a:r>
              <a:rPr lang="en-US" err="1"/>
              <a:t>tyngre</a:t>
            </a:r>
            <a:r>
              <a:rPr lang="en-US"/>
              <a:t> å </a:t>
            </a:r>
            <a:r>
              <a:rPr lang="en-US" err="1"/>
              <a:t>håndtere</a:t>
            </a:r>
            <a:r>
              <a:rPr lang="en-US"/>
              <a:t>. Du </a:t>
            </a:r>
            <a:r>
              <a:rPr lang="en-US" err="1"/>
              <a:t>kan</a:t>
            </a:r>
            <a:r>
              <a:rPr lang="en-US"/>
              <a:t> </a:t>
            </a:r>
            <a:r>
              <a:rPr lang="en-US" err="1"/>
              <a:t>bli</a:t>
            </a:r>
            <a:r>
              <a:rPr lang="en-US"/>
              <a:t> </a:t>
            </a:r>
            <a:r>
              <a:rPr lang="en-US" err="1"/>
              <a:t>trøtt</a:t>
            </a:r>
            <a:r>
              <a:rPr lang="en-US"/>
              <a:t>, </a:t>
            </a:r>
            <a:r>
              <a:rPr lang="en-US" err="1"/>
              <a:t>ukonsentrert</a:t>
            </a:r>
            <a:r>
              <a:rPr lang="en-US"/>
              <a:t>, </a:t>
            </a:r>
            <a:r>
              <a:rPr lang="en-US" err="1"/>
              <a:t>få</a:t>
            </a:r>
            <a:r>
              <a:rPr lang="en-US"/>
              <a:t> </a:t>
            </a:r>
            <a:r>
              <a:rPr lang="en-US" err="1"/>
              <a:t>hodepine</a:t>
            </a:r>
            <a:r>
              <a:rPr lang="en-US"/>
              <a:t> </a:t>
            </a:r>
            <a:r>
              <a:rPr lang="en-US" err="1"/>
              <a:t>eller</a:t>
            </a:r>
            <a:r>
              <a:rPr lang="en-US"/>
              <a:t> </a:t>
            </a:r>
            <a:r>
              <a:rPr lang="en-US" err="1"/>
              <a:t>kjenne</a:t>
            </a:r>
            <a:r>
              <a:rPr lang="en-US"/>
              <a:t> deg </a:t>
            </a:r>
            <a:r>
              <a:rPr lang="en-US" err="1"/>
              <a:t>trist</a:t>
            </a:r>
            <a:r>
              <a:rPr lang="en-US"/>
              <a:t> </a:t>
            </a:r>
            <a:r>
              <a:rPr lang="en-US" err="1"/>
              <a:t>eller</a:t>
            </a:r>
            <a:r>
              <a:rPr lang="en-US"/>
              <a:t> </a:t>
            </a:r>
            <a:r>
              <a:rPr lang="en-US" err="1"/>
              <a:t>irritert</a:t>
            </a:r>
            <a:r>
              <a:rPr lang="en-US"/>
              <a:t>. Det </a:t>
            </a:r>
            <a:r>
              <a:rPr lang="en-US" err="1"/>
              <a:t>kan</a:t>
            </a:r>
            <a:r>
              <a:rPr lang="en-US"/>
              <a:t> </a:t>
            </a:r>
            <a:r>
              <a:rPr lang="en-US" err="1"/>
              <a:t>også</a:t>
            </a:r>
            <a:r>
              <a:rPr lang="en-US"/>
              <a:t> </a:t>
            </a:r>
            <a:r>
              <a:rPr lang="en-US" err="1"/>
              <a:t>bli</a:t>
            </a:r>
            <a:r>
              <a:rPr lang="en-US"/>
              <a:t> </a:t>
            </a:r>
            <a:r>
              <a:rPr lang="en-US" err="1"/>
              <a:t>vanskeligere</a:t>
            </a:r>
            <a:r>
              <a:rPr lang="en-US"/>
              <a:t> å ha det bra med </a:t>
            </a:r>
            <a:r>
              <a:rPr lang="en-US" err="1"/>
              <a:t>kroppen</a:t>
            </a:r>
            <a:r>
              <a:rPr lang="en-US"/>
              <a:t>, med deg </a:t>
            </a:r>
            <a:r>
              <a:rPr lang="en-US" err="1"/>
              <a:t>selv</a:t>
            </a:r>
            <a:r>
              <a:rPr lang="en-US"/>
              <a:t> </a:t>
            </a:r>
            <a:r>
              <a:rPr lang="en-US" err="1"/>
              <a:t>eller</a:t>
            </a:r>
            <a:r>
              <a:rPr lang="en-US"/>
              <a:t> å </a:t>
            </a:r>
            <a:r>
              <a:rPr lang="en-US" err="1"/>
              <a:t>gjøre</a:t>
            </a:r>
            <a:r>
              <a:rPr lang="en-US"/>
              <a:t> ting du </a:t>
            </a:r>
            <a:r>
              <a:rPr lang="en-US" err="1"/>
              <a:t>egentlig</a:t>
            </a:r>
            <a:r>
              <a:rPr lang="en-US"/>
              <a:t> liker. Å </a:t>
            </a:r>
            <a:r>
              <a:rPr lang="en-US" err="1"/>
              <a:t>spise</a:t>
            </a:r>
            <a:r>
              <a:rPr lang="en-US"/>
              <a:t> </a:t>
            </a:r>
            <a:r>
              <a:rPr lang="en-US" err="1"/>
              <a:t>regelmessig</a:t>
            </a:r>
            <a:r>
              <a:rPr lang="en-US"/>
              <a:t> </a:t>
            </a:r>
            <a:r>
              <a:rPr lang="en-US" err="1"/>
              <a:t>gir</a:t>
            </a:r>
            <a:r>
              <a:rPr lang="en-US"/>
              <a:t> et </a:t>
            </a:r>
            <a:r>
              <a:rPr lang="en-US" err="1"/>
              <a:t>godt</a:t>
            </a:r>
            <a:r>
              <a:rPr lang="en-US"/>
              <a:t> </a:t>
            </a:r>
            <a:r>
              <a:rPr lang="en-US" err="1"/>
              <a:t>grunnlag</a:t>
            </a:r>
            <a:r>
              <a:rPr lang="en-US"/>
              <a:t> for at </a:t>
            </a:r>
            <a:r>
              <a:rPr lang="en-US" err="1"/>
              <a:t>kroppen</a:t>
            </a:r>
            <a:r>
              <a:rPr lang="en-US"/>
              <a:t>, </a:t>
            </a:r>
            <a:r>
              <a:rPr lang="en-US" err="1"/>
              <a:t>tankene</a:t>
            </a:r>
            <a:r>
              <a:rPr lang="en-US"/>
              <a:t> </a:t>
            </a:r>
            <a:r>
              <a:rPr lang="en-US" err="1"/>
              <a:t>og</a:t>
            </a:r>
            <a:r>
              <a:rPr lang="en-US"/>
              <a:t> </a:t>
            </a:r>
            <a:r>
              <a:rPr lang="en-US" err="1"/>
              <a:t>følelsene</a:t>
            </a:r>
            <a:r>
              <a:rPr lang="en-US"/>
              <a:t> dine </a:t>
            </a:r>
            <a:r>
              <a:rPr lang="en-US" err="1"/>
              <a:t>fungerer</a:t>
            </a:r>
            <a:r>
              <a:rPr lang="en-US"/>
              <a:t> </a:t>
            </a:r>
            <a:r>
              <a:rPr lang="en-US" err="1"/>
              <a:t>som</a:t>
            </a:r>
            <a:r>
              <a:rPr lang="en-US"/>
              <a:t> de </a:t>
            </a:r>
            <a:r>
              <a:rPr lang="en-US" err="1"/>
              <a:t>skal</a:t>
            </a:r>
            <a:r>
              <a:rPr lang="en-US"/>
              <a:t>. </a:t>
            </a:r>
            <a:endParaRPr lang="nb-NO">
              <a:ea typeface="Calibri" panose="020F0502020204030204"/>
              <a:cs typeface="Calibri" panose="020F0502020204030204"/>
            </a:endParaRPr>
          </a:p>
          <a:p>
            <a:endParaRPr lang="en-US">
              <a:ea typeface="Calibri"/>
              <a:cs typeface="Calibri"/>
            </a:endParaRPr>
          </a:p>
          <a:p>
            <a:r>
              <a:rPr lang="en-US">
                <a:ea typeface="Calibri"/>
                <a:cs typeface="Calibri"/>
              </a:rPr>
              <a:t>Mat </a:t>
            </a:r>
            <a:r>
              <a:rPr lang="en-US" err="1">
                <a:ea typeface="Calibri"/>
                <a:cs typeface="Calibri"/>
              </a:rPr>
              <a:t>kan</a:t>
            </a:r>
            <a:r>
              <a:rPr lang="en-US">
                <a:ea typeface="Calibri"/>
                <a:cs typeface="Calibri"/>
              </a:rPr>
              <a:t> </a:t>
            </a:r>
            <a:r>
              <a:rPr lang="en-US" err="1">
                <a:ea typeface="Calibri"/>
                <a:cs typeface="Calibri"/>
              </a:rPr>
              <a:t>gi</a:t>
            </a:r>
            <a:r>
              <a:rPr lang="en-US">
                <a:ea typeface="Calibri"/>
                <a:cs typeface="Calibri"/>
              </a:rPr>
              <a:t> trøst</a:t>
            </a:r>
          </a:p>
          <a:p>
            <a:endParaRPr lang="en-US"/>
          </a:p>
          <a:p>
            <a:r>
              <a:rPr lang="en-US" err="1"/>
              <a:t>Noen</a:t>
            </a:r>
            <a:r>
              <a:rPr lang="en-US"/>
              <a:t> ganger </a:t>
            </a:r>
            <a:r>
              <a:rPr lang="en-US" err="1"/>
              <a:t>føles</a:t>
            </a:r>
            <a:r>
              <a:rPr lang="en-US"/>
              <a:t> det godt å spise noe når man har det kjipt. Det kan gi en pause fra vanskelige følelser eller uro i kroppen. Å bruke mat eller snacks for å håndtere følelser iblant er ikke farlig, og er noe de fleste gjør av og til. Men hvis det blir den eneste måten du håndterer følelser på, er ikke det så bra i lengden. </a:t>
            </a:r>
          </a:p>
          <a:p>
            <a:r>
              <a:rPr lang="en-US"/>
              <a:t>Det </a:t>
            </a:r>
            <a:r>
              <a:rPr lang="en-US" err="1"/>
              <a:t>kan</a:t>
            </a:r>
            <a:r>
              <a:rPr lang="en-US"/>
              <a:t> </a:t>
            </a:r>
            <a:r>
              <a:rPr lang="en-US" err="1"/>
              <a:t>også</a:t>
            </a:r>
            <a:r>
              <a:rPr lang="en-US"/>
              <a:t> være forvirrende når kroppen sender signaler som tolkes som sult, men som egentlig handler om noe annet – som ensomhet eller behovet for trygghet. Da er det lett å tolke at det er mat eller snacks man trenger, selv om det du egentlig trenger kanskje er trøst, en pause, søvn eller noen å snakke med.</a:t>
            </a:r>
          </a:p>
          <a:p>
            <a:r>
              <a:rPr lang="en-US" err="1"/>
              <a:t>Hvis</a:t>
            </a:r>
            <a:r>
              <a:rPr lang="en-US"/>
              <a:t> du </a:t>
            </a:r>
            <a:r>
              <a:rPr lang="en-US" err="1"/>
              <a:t>øver</a:t>
            </a:r>
            <a:r>
              <a:rPr lang="en-US"/>
              <a:t> deg på å legge merke til hva du faktisk føler før du skal spise, kan det bli lettere å forstå hva du trenger. Noen ganger er det fortsatt mat, andre ganger er det noe helt annet. Begge deler er helt greit.</a:t>
            </a:r>
          </a:p>
          <a:p>
            <a:endParaRPr lang="en-US">
              <a:ea typeface="Calibri"/>
              <a:cs typeface="Calibri"/>
            </a:endParaRPr>
          </a:p>
          <a:p>
            <a:br>
              <a:rPr lang="en-US"/>
            </a:br>
            <a:endParaRPr lang="en-US"/>
          </a:p>
          <a:p>
            <a:endParaRPr lang="en-US">
              <a:ea typeface="Calibri"/>
              <a:cs typeface="Calibri"/>
            </a:endParaRPr>
          </a:p>
        </p:txBody>
      </p:sp>
      <p:sp>
        <p:nvSpPr>
          <p:cNvPr id="4" name="Plassholder for lysbildenummer 3"/>
          <p:cNvSpPr>
            <a:spLocks noGrp="1"/>
          </p:cNvSpPr>
          <p:nvPr>
            <p:ph type="sldNum" sz="quarter" idx="5"/>
          </p:nvPr>
        </p:nvSpPr>
        <p:spPr/>
        <p:txBody>
          <a:bodyPr/>
          <a:lstStyle/>
          <a:p>
            <a:fld id="{38219993-DBB6-024A-9B4C-46A2DD21F3A5}" type="slidenum">
              <a:rPr lang="nb-NO" smtClean="0"/>
              <a:t>5</a:t>
            </a:fld>
            <a:endParaRPr lang="nb-NO"/>
          </a:p>
        </p:txBody>
      </p:sp>
    </p:spTree>
    <p:extLst>
      <p:ext uri="{BB962C8B-B14F-4D97-AF65-F5344CB8AC3E}">
        <p14:creationId xmlns:p14="http://schemas.microsoft.com/office/powerpoint/2010/main" val="1662993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Trening og overtrening</a:t>
            </a:r>
          </a:p>
          <a:p>
            <a:r>
              <a:rPr lang="en-US" err="1"/>
              <a:t>Trening</a:t>
            </a:r>
            <a:r>
              <a:rPr lang="en-US"/>
              <a:t> </a:t>
            </a:r>
            <a:r>
              <a:rPr lang="en-US" err="1"/>
              <a:t>og</a:t>
            </a:r>
            <a:r>
              <a:rPr lang="en-US"/>
              <a:t> </a:t>
            </a:r>
            <a:r>
              <a:rPr lang="en-US" err="1"/>
              <a:t>aktivitet</a:t>
            </a:r>
            <a:r>
              <a:rPr lang="en-US"/>
              <a:t> er bra for kroppen, gjør at vi føler oss sterkere, sover bedre og påvirker følelsene våre positivt. Noen ganger kan trening ta mer plass enn det som er bra for kroppen. Det kan skje gradvis, enten fordi man er i et miljø hvor mye trening er vanlig, fordi man ønsker å prestere, eller fordi trening gir ro og struktur når følelsene er sterke. Over tid kan det bli vanskelig å lytte til kroppens signaler om behov for nok mat og hvile. Man kan føle seg sliten, få flere småskader, bli mer irritabel eller miste gleden som trening vanligvis gir. For noen handler dette ikke om ønsket om å trene mer, men om at treningen har blitt en måte å håndtere uro, tanker eller press på. Da er det viktig å stoppe opp og kjenne etter for å forstå hva kroppen og hodet faktisk trenger.</a:t>
            </a:r>
            <a:endParaRPr lang="nb-NO"/>
          </a:p>
          <a:p>
            <a:br>
              <a:rPr lang="en-US"/>
            </a:br>
            <a:endParaRPr lang="en-US"/>
          </a:p>
          <a:p>
            <a:endParaRPr lang="en-US">
              <a:ea typeface="Calibri"/>
              <a:cs typeface="Calibri"/>
            </a:endParaRPr>
          </a:p>
        </p:txBody>
      </p:sp>
      <p:sp>
        <p:nvSpPr>
          <p:cNvPr id="4" name="Plassholder for lysbildenummer 3"/>
          <p:cNvSpPr>
            <a:spLocks noGrp="1"/>
          </p:cNvSpPr>
          <p:nvPr>
            <p:ph type="sldNum" sz="quarter" idx="5"/>
          </p:nvPr>
        </p:nvSpPr>
        <p:spPr/>
        <p:txBody>
          <a:bodyPr/>
          <a:lstStyle/>
          <a:p>
            <a:fld id="{38219993-DBB6-024A-9B4C-46A2DD21F3A5}" type="slidenum">
              <a:rPr lang="nb-NO" smtClean="0"/>
              <a:t>6</a:t>
            </a:fld>
            <a:endParaRPr lang="nb-NO"/>
          </a:p>
        </p:txBody>
      </p:sp>
    </p:spTree>
    <p:extLst>
      <p:ext uri="{BB962C8B-B14F-4D97-AF65-F5344CB8AC3E}">
        <p14:creationId xmlns:p14="http://schemas.microsoft.com/office/powerpoint/2010/main" val="3549745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a:t>I </a:t>
            </a:r>
            <a:r>
              <a:rPr lang="en-US" err="1"/>
              <a:t>ungdomstiden</a:t>
            </a:r>
            <a:r>
              <a:rPr lang="en-US"/>
              <a:t> </a:t>
            </a:r>
            <a:r>
              <a:rPr lang="en-US" err="1"/>
              <a:t>skjer</a:t>
            </a:r>
            <a:r>
              <a:rPr lang="en-US"/>
              <a:t> det </a:t>
            </a:r>
            <a:r>
              <a:rPr lang="en-US" err="1"/>
              <a:t>mye</a:t>
            </a:r>
            <a:r>
              <a:rPr lang="en-US"/>
              <a:t> med </a:t>
            </a:r>
            <a:r>
              <a:rPr lang="en-US" err="1"/>
              <a:t>kroppen</a:t>
            </a:r>
            <a:r>
              <a:rPr lang="en-US"/>
              <a:t>. Du </a:t>
            </a:r>
            <a:r>
              <a:rPr lang="en-US" err="1"/>
              <a:t>vokser</a:t>
            </a:r>
            <a:r>
              <a:rPr lang="en-US"/>
              <a:t>, </a:t>
            </a:r>
            <a:r>
              <a:rPr lang="en-US" err="1"/>
              <a:t>utvikler</a:t>
            </a:r>
            <a:r>
              <a:rPr lang="en-US"/>
              <a:t> deg, </a:t>
            </a:r>
            <a:r>
              <a:rPr lang="en-US" err="1"/>
              <a:t>og</a:t>
            </a:r>
            <a:r>
              <a:rPr lang="en-US"/>
              <a:t> </a:t>
            </a:r>
            <a:r>
              <a:rPr lang="en-US" err="1"/>
              <a:t>både</a:t>
            </a:r>
            <a:r>
              <a:rPr lang="en-US"/>
              <a:t> </a:t>
            </a:r>
            <a:r>
              <a:rPr lang="en-US" err="1"/>
              <a:t>hodet</a:t>
            </a:r>
            <a:r>
              <a:rPr lang="en-US"/>
              <a:t> </a:t>
            </a:r>
            <a:r>
              <a:rPr lang="en-US" err="1"/>
              <a:t>og</a:t>
            </a:r>
            <a:r>
              <a:rPr lang="en-US"/>
              <a:t> </a:t>
            </a:r>
            <a:r>
              <a:rPr lang="en-US" err="1"/>
              <a:t>kroppen</a:t>
            </a:r>
            <a:r>
              <a:rPr lang="en-US"/>
              <a:t> er </a:t>
            </a:r>
            <a:r>
              <a:rPr lang="en-US" err="1"/>
              <a:t>i</a:t>
            </a:r>
            <a:r>
              <a:rPr lang="en-US"/>
              <a:t> full </a:t>
            </a:r>
            <a:r>
              <a:rPr lang="en-US" err="1"/>
              <a:t>ombygging</a:t>
            </a:r>
            <a:r>
              <a:rPr lang="en-US"/>
              <a:t>. Dette </a:t>
            </a:r>
            <a:r>
              <a:rPr lang="en-US" err="1"/>
              <a:t>påvirker</a:t>
            </a:r>
            <a:r>
              <a:rPr lang="en-US"/>
              <a:t> </a:t>
            </a:r>
            <a:r>
              <a:rPr lang="en-US" err="1"/>
              <a:t>også</a:t>
            </a:r>
            <a:r>
              <a:rPr lang="en-US"/>
              <a:t> </a:t>
            </a:r>
            <a:r>
              <a:rPr lang="en-US" err="1"/>
              <a:t>følelsene</a:t>
            </a:r>
            <a:r>
              <a:rPr lang="en-US"/>
              <a:t>, </a:t>
            </a:r>
            <a:r>
              <a:rPr lang="en-US" err="1"/>
              <a:t>selvbildet</a:t>
            </a:r>
            <a:r>
              <a:rPr lang="en-US"/>
              <a:t> </a:t>
            </a:r>
            <a:r>
              <a:rPr lang="en-US" err="1"/>
              <a:t>og</a:t>
            </a:r>
            <a:r>
              <a:rPr lang="en-US"/>
              <a:t> </a:t>
            </a:r>
            <a:r>
              <a:rPr lang="en-US" err="1"/>
              <a:t>hvordan</a:t>
            </a:r>
            <a:r>
              <a:rPr lang="en-US"/>
              <a:t> du </a:t>
            </a:r>
            <a:r>
              <a:rPr lang="en-US" err="1"/>
              <a:t>opplever</a:t>
            </a:r>
            <a:r>
              <a:rPr lang="en-US"/>
              <a:t> </a:t>
            </a:r>
            <a:r>
              <a:rPr lang="en-US" err="1"/>
              <a:t>kroppen</a:t>
            </a:r>
            <a:r>
              <a:rPr lang="en-US"/>
              <a:t> din. Det er </a:t>
            </a:r>
            <a:r>
              <a:rPr lang="en-US" err="1"/>
              <a:t>vanlig</a:t>
            </a:r>
            <a:r>
              <a:rPr lang="en-US"/>
              <a:t> å </a:t>
            </a:r>
            <a:r>
              <a:rPr lang="en-US" err="1"/>
              <a:t>sammenlikne</a:t>
            </a:r>
            <a:r>
              <a:rPr lang="en-US"/>
              <a:t> seg med </a:t>
            </a:r>
            <a:r>
              <a:rPr lang="en-US" err="1"/>
              <a:t>andre</a:t>
            </a:r>
            <a:r>
              <a:rPr lang="en-US"/>
              <a:t>, </a:t>
            </a:r>
            <a:r>
              <a:rPr lang="en-US" err="1"/>
              <a:t>og</a:t>
            </a:r>
            <a:r>
              <a:rPr lang="en-US"/>
              <a:t> mange lurer </a:t>
            </a:r>
            <a:r>
              <a:rPr lang="en-US" err="1"/>
              <a:t>på</a:t>
            </a:r>
            <a:r>
              <a:rPr lang="en-US"/>
              <a:t> om de er </a:t>
            </a:r>
            <a:r>
              <a:rPr lang="en-US" err="1"/>
              <a:t>normale</a:t>
            </a:r>
            <a:r>
              <a:rPr lang="en-US"/>
              <a:t>. Men alle </a:t>
            </a:r>
            <a:r>
              <a:rPr lang="en-US" err="1"/>
              <a:t>utvikler</a:t>
            </a:r>
            <a:r>
              <a:rPr lang="en-US"/>
              <a:t> seg </a:t>
            </a:r>
            <a:r>
              <a:rPr lang="en-US" err="1"/>
              <a:t>i</a:t>
            </a:r>
            <a:r>
              <a:rPr lang="en-US"/>
              <a:t> </a:t>
            </a:r>
            <a:r>
              <a:rPr lang="en-US" err="1"/>
              <a:t>ulik</a:t>
            </a:r>
            <a:r>
              <a:rPr lang="en-US"/>
              <a:t> fart – </a:t>
            </a:r>
            <a:r>
              <a:rPr lang="en-US" err="1"/>
              <a:t>noen</a:t>
            </a:r>
            <a:r>
              <a:rPr lang="en-US"/>
              <a:t> </a:t>
            </a:r>
            <a:r>
              <a:rPr lang="en-US" err="1"/>
              <a:t>tidlig</a:t>
            </a:r>
            <a:r>
              <a:rPr lang="en-US"/>
              <a:t>, </a:t>
            </a:r>
            <a:r>
              <a:rPr lang="en-US" err="1"/>
              <a:t>andre</a:t>
            </a:r>
            <a:r>
              <a:rPr lang="en-US"/>
              <a:t> </a:t>
            </a:r>
            <a:r>
              <a:rPr lang="en-US" err="1"/>
              <a:t>senere</a:t>
            </a:r>
            <a:r>
              <a:rPr lang="en-US"/>
              <a:t>. </a:t>
            </a:r>
            <a:r>
              <a:rPr lang="en-US" err="1"/>
              <a:t>Kroppen</a:t>
            </a:r>
            <a:r>
              <a:rPr lang="en-US"/>
              <a:t> </a:t>
            </a:r>
            <a:r>
              <a:rPr lang="en-US" err="1"/>
              <a:t>endrer</a:t>
            </a:r>
            <a:r>
              <a:rPr lang="en-US"/>
              <a:t> seg hele </a:t>
            </a:r>
            <a:r>
              <a:rPr lang="en-US" err="1"/>
              <a:t>tiden</a:t>
            </a:r>
            <a:r>
              <a:rPr lang="en-US"/>
              <a:t>, </a:t>
            </a:r>
            <a:r>
              <a:rPr lang="en-US" err="1"/>
              <a:t>og</a:t>
            </a:r>
            <a:r>
              <a:rPr lang="en-US"/>
              <a:t> det er </a:t>
            </a:r>
            <a:r>
              <a:rPr lang="en-US" err="1"/>
              <a:t>helt</a:t>
            </a:r>
            <a:r>
              <a:rPr lang="en-US"/>
              <a:t> </a:t>
            </a:r>
            <a:r>
              <a:rPr lang="en-US" err="1"/>
              <a:t>vanlig</a:t>
            </a:r>
            <a:r>
              <a:rPr lang="en-US"/>
              <a:t> at den </a:t>
            </a:r>
            <a:r>
              <a:rPr lang="en-US" err="1"/>
              <a:t>føles</a:t>
            </a:r>
            <a:r>
              <a:rPr lang="en-US"/>
              <a:t> </a:t>
            </a:r>
            <a:r>
              <a:rPr lang="en-US" err="1"/>
              <a:t>annerledes</a:t>
            </a:r>
            <a:r>
              <a:rPr lang="en-US"/>
              <a:t> </a:t>
            </a:r>
            <a:r>
              <a:rPr lang="en-US" err="1"/>
              <a:t>i</a:t>
            </a:r>
            <a:r>
              <a:rPr lang="en-US"/>
              <a:t> </a:t>
            </a:r>
            <a:r>
              <a:rPr lang="en-US" err="1"/>
              <a:t>perioder</a:t>
            </a:r>
            <a:r>
              <a:rPr lang="en-US"/>
              <a:t>.</a:t>
            </a:r>
            <a:endParaRPr lang="nb-NO"/>
          </a:p>
          <a:p>
            <a:r>
              <a:rPr lang="en-US"/>
              <a:t>For å henge med </a:t>
            </a:r>
            <a:r>
              <a:rPr lang="en-US" err="1"/>
              <a:t>på</a:t>
            </a:r>
            <a:r>
              <a:rPr lang="en-US"/>
              <a:t> alt </a:t>
            </a:r>
            <a:r>
              <a:rPr lang="en-US" err="1"/>
              <a:t>som</a:t>
            </a:r>
            <a:r>
              <a:rPr lang="en-US"/>
              <a:t> </a:t>
            </a:r>
            <a:r>
              <a:rPr lang="en-US" err="1"/>
              <a:t>skjer</a:t>
            </a:r>
            <a:r>
              <a:rPr lang="en-US"/>
              <a:t>, </a:t>
            </a:r>
            <a:r>
              <a:rPr lang="en-US" err="1"/>
              <a:t>trenger</a:t>
            </a:r>
            <a:r>
              <a:rPr lang="en-US"/>
              <a:t> </a:t>
            </a:r>
            <a:r>
              <a:rPr lang="en-US" err="1"/>
              <a:t>kroppen</a:t>
            </a:r>
            <a:r>
              <a:rPr lang="en-US"/>
              <a:t> </a:t>
            </a:r>
            <a:r>
              <a:rPr lang="en-US" err="1"/>
              <a:t>jevnlig</a:t>
            </a:r>
            <a:r>
              <a:rPr lang="en-US"/>
              <a:t> </a:t>
            </a:r>
            <a:r>
              <a:rPr lang="en-US" err="1"/>
              <a:t>påfyll</a:t>
            </a:r>
            <a:r>
              <a:rPr lang="en-US"/>
              <a:t> av mat </a:t>
            </a:r>
            <a:r>
              <a:rPr lang="en-US" err="1"/>
              <a:t>og</a:t>
            </a:r>
            <a:r>
              <a:rPr lang="en-US"/>
              <a:t> </a:t>
            </a:r>
            <a:r>
              <a:rPr lang="en-US" err="1"/>
              <a:t>energi</a:t>
            </a:r>
            <a:r>
              <a:rPr lang="en-US"/>
              <a:t>. Å </a:t>
            </a:r>
            <a:r>
              <a:rPr lang="en-US" err="1"/>
              <a:t>spise</a:t>
            </a:r>
            <a:r>
              <a:rPr lang="en-US"/>
              <a:t> handler å ha </a:t>
            </a:r>
            <a:r>
              <a:rPr lang="en-US" err="1"/>
              <a:t>overskudd</a:t>
            </a:r>
            <a:r>
              <a:rPr lang="en-US"/>
              <a:t> </a:t>
            </a:r>
            <a:r>
              <a:rPr lang="en-US" err="1"/>
              <a:t>til</a:t>
            </a:r>
            <a:r>
              <a:rPr lang="en-US"/>
              <a:t> </a:t>
            </a:r>
            <a:r>
              <a:rPr lang="en-US" err="1"/>
              <a:t>skole</a:t>
            </a:r>
            <a:r>
              <a:rPr lang="en-US"/>
              <a:t>, </a:t>
            </a:r>
            <a:r>
              <a:rPr lang="en-US" err="1"/>
              <a:t>venner</a:t>
            </a:r>
            <a:r>
              <a:rPr lang="en-US"/>
              <a:t>, </a:t>
            </a:r>
            <a:r>
              <a:rPr lang="en-US" err="1"/>
              <a:t>følelser</a:t>
            </a:r>
            <a:r>
              <a:rPr lang="en-US"/>
              <a:t>, </a:t>
            </a:r>
            <a:r>
              <a:rPr lang="en-US" err="1"/>
              <a:t>aktiviteter</a:t>
            </a:r>
            <a:r>
              <a:rPr lang="en-US"/>
              <a:t> </a:t>
            </a:r>
            <a:r>
              <a:rPr lang="en-US" err="1"/>
              <a:t>og</a:t>
            </a:r>
            <a:r>
              <a:rPr lang="en-US"/>
              <a:t> </a:t>
            </a:r>
            <a:r>
              <a:rPr lang="en-US" err="1"/>
              <a:t>hverdagen</a:t>
            </a:r>
            <a:r>
              <a:rPr lang="en-US"/>
              <a:t>. </a:t>
            </a:r>
            <a:r>
              <a:rPr lang="en-US" err="1"/>
              <a:t>Når</a:t>
            </a:r>
            <a:r>
              <a:rPr lang="en-US"/>
              <a:t> du </a:t>
            </a:r>
            <a:r>
              <a:rPr lang="en-US" err="1"/>
              <a:t>spiser</a:t>
            </a:r>
            <a:r>
              <a:rPr lang="en-US"/>
              <a:t> </a:t>
            </a:r>
            <a:r>
              <a:rPr lang="en-US" err="1"/>
              <a:t>nok</a:t>
            </a:r>
            <a:r>
              <a:rPr lang="en-US"/>
              <a:t> </a:t>
            </a:r>
            <a:r>
              <a:rPr lang="en-US" err="1"/>
              <a:t>og</a:t>
            </a:r>
            <a:r>
              <a:rPr lang="en-US"/>
              <a:t> </a:t>
            </a:r>
            <a:r>
              <a:rPr lang="en-US" err="1"/>
              <a:t>litt</a:t>
            </a:r>
            <a:r>
              <a:rPr lang="en-US"/>
              <a:t> </a:t>
            </a:r>
            <a:r>
              <a:rPr lang="en-US" err="1"/>
              <a:t>forskjellig</a:t>
            </a:r>
            <a:r>
              <a:rPr lang="en-US"/>
              <a:t>, </a:t>
            </a:r>
            <a:r>
              <a:rPr lang="en-US" err="1"/>
              <a:t>får</a:t>
            </a:r>
            <a:r>
              <a:rPr lang="en-US"/>
              <a:t> </a:t>
            </a:r>
            <a:r>
              <a:rPr lang="en-US" err="1"/>
              <a:t>kroppen</a:t>
            </a:r>
            <a:r>
              <a:rPr lang="en-US"/>
              <a:t> </a:t>
            </a:r>
            <a:r>
              <a:rPr lang="en-US" err="1"/>
              <a:t>stort</a:t>
            </a:r>
            <a:r>
              <a:rPr lang="en-US"/>
              <a:t> sett det den </a:t>
            </a:r>
            <a:r>
              <a:rPr lang="en-US" err="1"/>
              <a:t>trenger</a:t>
            </a:r>
            <a:r>
              <a:rPr lang="en-US"/>
              <a:t> for å </a:t>
            </a:r>
            <a:r>
              <a:rPr lang="en-US" err="1"/>
              <a:t>vokse</a:t>
            </a:r>
            <a:r>
              <a:rPr lang="en-US"/>
              <a:t> </a:t>
            </a:r>
            <a:r>
              <a:rPr lang="en-US" err="1"/>
              <a:t>og</a:t>
            </a:r>
            <a:r>
              <a:rPr lang="en-US"/>
              <a:t> </a:t>
            </a:r>
            <a:r>
              <a:rPr lang="en-US" err="1"/>
              <a:t>utvikle</a:t>
            </a:r>
            <a:r>
              <a:rPr lang="en-US"/>
              <a:t> seg. Det er </a:t>
            </a:r>
            <a:r>
              <a:rPr lang="en-US" err="1"/>
              <a:t>vanlig</a:t>
            </a:r>
            <a:r>
              <a:rPr lang="en-US"/>
              <a:t> å </a:t>
            </a:r>
            <a:r>
              <a:rPr lang="en-US" err="1"/>
              <a:t>bli</a:t>
            </a:r>
            <a:r>
              <a:rPr lang="en-US"/>
              <a:t> </a:t>
            </a:r>
            <a:r>
              <a:rPr lang="en-US" err="1"/>
              <a:t>mer</a:t>
            </a:r>
            <a:r>
              <a:rPr lang="en-US"/>
              <a:t> </a:t>
            </a:r>
            <a:r>
              <a:rPr lang="en-US" err="1"/>
              <a:t>sulten</a:t>
            </a:r>
            <a:r>
              <a:rPr lang="en-US"/>
              <a:t> </a:t>
            </a:r>
            <a:r>
              <a:rPr lang="en-US" err="1"/>
              <a:t>i</a:t>
            </a:r>
            <a:r>
              <a:rPr lang="en-US"/>
              <a:t> </a:t>
            </a:r>
            <a:r>
              <a:rPr lang="en-US" err="1"/>
              <a:t>denne</a:t>
            </a:r>
            <a:r>
              <a:rPr lang="en-US"/>
              <a:t> </a:t>
            </a:r>
            <a:r>
              <a:rPr lang="en-US" err="1"/>
              <a:t>perioden</a:t>
            </a:r>
            <a:r>
              <a:rPr lang="en-US"/>
              <a:t> – det </a:t>
            </a:r>
            <a:r>
              <a:rPr lang="en-US" err="1"/>
              <a:t>betyr</a:t>
            </a:r>
            <a:r>
              <a:rPr lang="en-US"/>
              <a:t> bare at </a:t>
            </a:r>
            <a:r>
              <a:rPr lang="en-US" err="1"/>
              <a:t>kroppen</a:t>
            </a:r>
            <a:r>
              <a:rPr lang="en-US"/>
              <a:t> jobber </a:t>
            </a:r>
            <a:r>
              <a:rPr lang="en-US" err="1"/>
              <a:t>og</a:t>
            </a:r>
            <a:r>
              <a:rPr lang="en-US"/>
              <a:t> </a:t>
            </a:r>
            <a:r>
              <a:rPr lang="en-US" err="1"/>
              <a:t>har</a:t>
            </a:r>
            <a:r>
              <a:rPr lang="en-US"/>
              <a:t> </a:t>
            </a:r>
            <a:r>
              <a:rPr lang="en-US" err="1"/>
              <a:t>behov</a:t>
            </a:r>
            <a:r>
              <a:rPr lang="en-US"/>
              <a:t> for </a:t>
            </a:r>
            <a:r>
              <a:rPr lang="en-US" err="1"/>
              <a:t>mer</a:t>
            </a:r>
            <a:r>
              <a:rPr lang="en-US"/>
              <a:t> </a:t>
            </a:r>
            <a:r>
              <a:rPr lang="en-US" err="1"/>
              <a:t>energi</a:t>
            </a:r>
            <a:r>
              <a:rPr lang="en-US"/>
              <a:t>, </a:t>
            </a:r>
            <a:r>
              <a:rPr lang="en-US" err="1"/>
              <a:t>ikke</a:t>
            </a:r>
            <a:r>
              <a:rPr lang="en-US"/>
              <a:t> at du </a:t>
            </a:r>
            <a:r>
              <a:rPr lang="en-US" err="1"/>
              <a:t>gjør</a:t>
            </a:r>
            <a:r>
              <a:rPr lang="en-US"/>
              <a:t> </a:t>
            </a:r>
            <a:r>
              <a:rPr lang="en-US" err="1"/>
              <a:t>noe</a:t>
            </a:r>
            <a:r>
              <a:rPr lang="en-US"/>
              <a:t> </a:t>
            </a:r>
            <a:r>
              <a:rPr lang="en-US" err="1"/>
              <a:t>feil</a:t>
            </a:r>
            <a:endParaRPr lang="nb-NO" err="1"/>
          </a:p>
        </p:txBody>
      </p:sp>
      <p:sp>
        <p:nvSpPr>
          <p:cNvPr id="4" name="Plassholder for lysbildenummer 3"/>
          <p:cNvSpPr>
            <a:spLocks noGrp="1"/>
          </p:cNvSpPr>
          <p:nvPr>
            <p:ph type="sldNum" sz="quarter" idx="5"/>
          </p:nvPr>
        </p:nvSpPr>
        <p:spPr/>
        <p:txBody>
          <a:bodyPr/>
          <a:lstStyle/>
          <a:p>
            <a:fld id="{38219993-DBB6-024A-9B4C-46A2DD21F3A5}" type="slidenum">
              <a:rPr lang="nb-NO" smtClean="0"/>
              <a:t>7</a:t>
            </a:fld>
            <a:endParaRPr lang="nb-NO"/>
          </a:p>
        </p:txBody>
      </p:sp>
    </p:spTree>
    <p:extLst>
      <p:ext uri="{BB962C8B-B14F-4D97-AF65-F5344CB8AC3E}">
        <p14:creationId xmlns:p14="http://schemas.microsoft.com/office/powerpoint/2010/main" val="1853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Sosiale medier </a:t>
            </a:r>
          </a:p>
          <a:p>
            <a:r>
              <a:rPr lang="en-US" err="1"/>
              <a:t>Sosiale</a:t>
            </a:r>
            <a:r>
              <a:rPr lang="en-US"/>
              <a:t> </a:t>
            </a:r>
            <a:r>
              <a:rPr lang="en-US" err="1"/>
              <a:t>medier</a:t>
            </a:r>
            <a:r>
              <a:rPr lang="en-US"/>
              <a:t> er </a:t>
            </a:r>
            <a:r>
              <a:rPr lang="en-US" err="1"/>
              <a:t>fult</a:t>
            </a:r>
            <a:r>
              <a:rPr lang="en-US"/>
              <a:t> av </a:t>
            </a:r>
            <a:r>
              <a:rPr lang="en-US" err="1"/>
              <a:t>innhold</a:t>
            </a:r>
            <a:r>
              <a:rPr lang="en-US"/>
              <a:t> </a:t>
            </a:r>
            <a:r>
              <a:rPr lang="en-US" err="1"/>
              <a:t>som</a:t>
            </a:r>
            <a:r>
              <a:rPr lang="en-US"/>
              <a:t> </a:t>
            </a:r>
            <a:r>
              <a:rPr lang="en-US" err="1"/>
              <a:t>kan</a:t>
            </a:r>
            <a:r>
              <a:rPr lang="en-US"/>
              <a:t> </a:t>
            </a:r>
            <a:r>
              <a:rPr lang="en-US" err="1"/>
              <a:t>gjøre</a:t>
            </a:r>
            <a:r>
              <a:rPr lang="en-US"/>
              <a:t> det </a:t>
            </a:r>
            <a:r>
              <a:rPr lang="en-US" err="1"/>
              <a:t>vanskelig</a:t>
            </a:r>
            <a:r>
              <a:rPr lang="en-US"/>
              <a:t> å </a:t>
            </a:r>
            <a:r>
              <a:rPr lang="en-US" err="1"/>
              <a:t>kjenne</a:t>
            </a:r>
            <a:r>
              <a:rPr lang="en-US"/>
              <a:t> seg </a:t>
            </a:r>
            <a:r>
              <a:rPr lang="en-US" err="1"/>
              <a:t>trygg</a:t>
            </a:r>
            <a:r>
              <a:rPr lang="en-US"/>
              <a:t> </a:t>
            </a:r>
            <a:r>
              <a:rPr lang="en-US" err="1"/>
              <a:t>på</a:t>
            </a:r>
            <a:r>
              <a:rPr lang="en-US"/>
              <a:t> seg </a:t>
            </a:r>
            <a:r>
              <a:rPr lang="en-US" err="1"/>
              <a:t>selv</a:t>
            </a:r>
            <a:r>
              <a:rPr lang="en-US"/>
              <a:t>. </a:t>
            </a:r>
            <a:r>
              <a:rPr lang="en-US" err="1"/>
              <a:t>Perfekte</a:t>
            </a:r>
            <a:r>
              <a:rPr lang="en-US"/>
              <a:t> </a:t>
            </a:r>
            <a:r>
              <a:rPr lang="en-US" err="1"/>
              <a:t>kropper</a:t>
            </a:r>
            <a:r>
              <a:rPr lang="en-US"/>
              <a:t>, </a:t>
            </a:r>
            <a:r>
              <a:rPr lang="en-US" err="1"/>
              <a:t>perfekte</a:t>
            </a:r>
            <a:r>
              <a:rPr lang="en-US"/>
              <a:t> liv, </a:t>
            </a:r>
            <a:r>
              <a:rPr lang="en-US" err="1"/>
              <a:t>optimale</a:t>
            </a:r>
            <a:r>
              <a:rPr lang="en-US"/>
              <a:t> </a:t>
            </a:r>
            <a:r>
              <a:rPr lang="en-US" err="1"/>
              <a:t>treningsrutiner</a:t>
            </a:r>
            <a:r>
              <a:rPr lang="en-US"/>
              <a:t> </a:t>
            </a:r>
            <a:r>
              <a:rPr lang="en-US" err="1"/>
              <a:t>og</a:t>
            </a:r>
            <a:r>
              <a:rPr lang="en-US"/>
              <a:t> folk </a:t>
            </a:r>
            <a:r>
              <a:rPr lang="en-US" err="1"/>
              <a:t>som</a:t>
            </a:r>
            <a:r>
              <a:rPr lang="en-US"/>
              <a:t> </a:t>
            </a:r>
            <a:r>
              <a:rPr lang="en-US" err="1"/>
              <a:t>virker</a:t>
            </a:r>
            <a:r>
              <a:rPr lang="en-US"/>
              <a:t> </a:t>
            </a:r>
            <a:r>
              <a:rPr lang="en-US" err="1"/>
              <a:t>som</a:t>
            </a:r>
            <a:r>
              <a:rPr lang="en-US"/>
              <a:t> de </a:t>
            </a:r>
            <a:r>
              <a:rPr lang="en-US" err="1"/>
              <a:t>alltid</a:t>
            </a:r>
            <a:r>
              <a:rPr lang="en-US"/>
              <a:t> </a:t>
            </a:r>
            <a:r>
              <a:rPr lang="en-US" err="1"/>
              <a:t>gjør</a:t>
            </a:r>
            <a:r>
              <a:rPr lang="en-US"/>
              <a:t> alt </a:t>
            </a:r>
            <a:r>
              <a:rPr lang="en-US" err="1"/>
              <a:t>riktig</a:t>
            </a:r>
            <a:r>
              <a:rPr lang="en-US"/>
              <a:t> – det </a:t>
            </a:r>
            <a:r>
              <a:rPr lang="en-US" err="1"/>
              <a:t>skaper</a:t>
            </a:r>
            <a:r>
              <a:rPr lang="en-US"/>
              <a:t> et </a:t>
            </a:r>
            <a:r>
              <a:rPr lang="en-US" err="1"/>
              <a:t>inntrykk</a:t>
            </a:r>
            <a:r>
              <a:rPr lang="en-US"/>
              <a:t> av at alle </a:t>
            </a:r>
            <a:r>
              <a:rPr lang="en-US" err="1"/>
              <a:t>andre</a:t>
            </a:r>
            <a:r>
              <a:rPr lang="en-US"/>
              <a:t> </a:t>
            </a:r>
            <a:r>
              <a:rPr lang="en-US" err="1"/>
              <a:t>har</a:t>
            </a:r>
            <a:r>
              <a:rPr lang="en-US"/>
              <a:t> </a:t>
            </a:r>
            <a:r>
              <a:rPr lang="en-US" err="1"/>
              <a:t>kontroll</a:t>
            </a:r>
            <a:r>
              <a:rPr lang="en-US"/>
              <a:t> </a:t>
            </a:r>
            <a:r>
              <a:rPr lang="en-US" err="1"/>
              <a:t>på</a:t>
            </a:r>
            <a:r>
              <a:rPr lang="en-US"/>
              <a:t> det </a:t>
            </a:r>
            <a:r>
              <a:rPr lang="en-US" err="1"/>
              <a:t>meste</a:t>
            </a:r>
            <a:r>
              <a:rPr lang="en-US"/>
              <a:t>. Selv om du vet at </a:t>
            </a:r>
            <a:r>
              <a:rPr lang="en-US" err="1"/>
              <a:t>mye</a:t>
            </a:r>
            <a:r>
              <a:rPr lang="en-US"/>
              <a:t> er </a:t>
            </a:r>
            <a:r>
              <a:rPr lang="en-US" err="1"/>
              <a:t>redigert</a:t>
            </a:r>
            <a:r>
              <a:rPr lang="en-US"/>
              <a:t>, </a:t>
            </a:r>
            <a:r>
              <a:rPr lang="en-US" err="1"/>
              <a:t>planlagt</a:t>
            </a:r>
            <a:r>
              <a:rPr lang="en-US"/>
              <a:t> </a:t>
            </a:r>
            <a:r>
              <a:rPr lang="en-US" err="1"/>
              <a:t>eller</a:t>
            </a:r>
            <a:r>
              <a:rPr lang="en-US"/>
              <a:t> </a:t>
            </a:r>
            <a:r>
              <a:rPr lang="en-US" err="1"/>
              <a:t>overdrevet</a:t>
            </a:r>
            <a:r>
              <a:rPr lang="en-US"/>
              <a:t>, </a:t>
            </a:r>
            <a:r>
              <a:rPr lang="en-US" err="1"/>
              <a:t>kan</a:t>
            </a:r>
            <a:r>
              <a:rPr lang="en-US"/>
              <a:t> det </a:t>
            </a:r>
            <a:r>
              <a:rPr lang="en-US" err="1"/>
              <a:t>likevel</a:t>
            </a:r>
            <a:r>
              <a:rPr lang="en-US"/>
              <a:t> </a:t>
            </a:r>
            <a:r>
              <a:rPr lang="en-US" err="1"/>
              <a:t>gjøre</a:t>
            </a:r>
            <a:r>
              <a:rPr lang="en-US"/>
              <a:t> at du </a:t>
            </a:r>
            <a:r>
              <a:rPr lang="en-US" err="1"/>
              <a:t>sammenligner</a:t>
            </a:r>
            <a:r>
              <a:rPr lang="en-US"/>
              <a:t> deg </a:t>
            </a:r>
            <a:r>
              <a:rPr lang="en-US" err="1"/>
              <a:t>mer</a:t>
            </a:r>
            <a:r>
              <a:rPr lang="en-US"/>
              <a:t> </a:t>
            </a:r>
            <a:r>
              <a:rPr lang="en-US" err="1"/>
              <a:t>enn</a:t>
            </a:r>
            <a:r>
              <a:rPr lang="en-US"/>
              <a:t> du </a:t>
            </a:r>
            <a:r>
              <a:rPr lang="en-US" err="1"/>
              <a:t>ønsker</a:t>
            </a:r>
            <a:r>
              <a:rPr lang="en-US"/>
              <a:t>. </a:t>
            </a:r>
            <a:r>
              <a:rPr lang="en-US" err="1"/>
              <a:t>Når</a:t>
            </a:r>
            <a:r>
              <a:rPr lang="en-US"/>
              <a:t> </a:t>
            </a:r>
            <a:r>
              <a:rPr lang="en-US" err="1"/>
              <a:t>feeden</a:t>
            </a:r>
            <a:r>
              <a:rPr lang="en-US"/>
              <a:t> </a:t>
            </a:r>
            <a:r>
              <a:rPr lang="en-US" err="1"/>
              <a:t>fylles</a:t>
            </a:r>
            <a:r>
              <a:rPr lang="en-US"/>
              <a:t> av </a:t>
            </a:r>
            <a:r>
              <a:rPr lang="en-US" err="1"/>
              <a:t>mennesker</a:t>
            </a:r>
            <a:r>
              <a:rPr lang="en-US"/>
              <a:t> </a:t>
            </a:r>
            <a:r>
              <a:rPr lang="en-US" err="1"/>
              <a:t>som</a:t>
            </a:r>
            <a:r>
              <a:rPr lang="en-US"/>
              <a:t> </a:t>
            </a:r>
            <a:r>
              <a:rPr lang="en-US" err="1"/>
              <a:t>trener</a:t>
            </a:r>
            <a:r>
              <a:rPr lang="en-US"/>
              <a:t> masse, </a:t>
            </a:r>
            <a:r>
              <a:rPr lang="en-US" err="1"/>
              <a:t>spiser</a:t>
            </a:r>
            <a:r>
              <a:rPr lang="en-US"/>
              <a:t> </a:t>
            </a:r>
            <a:r>
              <a:rPr lang="en-US" err="1"/>
              <a:t>riktig</a:t>
            </a:r>
            <a:r>
              <a:rPr lang="en-US"/>
              <a:t>, er </a:t>
            </a:r>
            <a:r>
              <a:rPr lang="en-US" err="1"/>
              <a:t>produktive</a:t>
            </a:r>
            <a:r>
              <a:rPr lang="en-US"/>
              <a:t> </a:t>
            </a:r>
            <a:r>
              <a:rPr lang="en-US" err="1"/>
              <a:t>og</a:t>
            </a:r>
            <a:r>
              <a:rPr lang="en-US"/>
              <a:t> ser glade </a:t>
            </a:r>
            <a:r>
              <a:rPr lang="en-US" err="1"/>
              <a:t>ut</a:t>
            </a:r>
            <a:r>
              <a:rPr lang="en-US"/>
              <a:t> hele </a:t>
            </a:r>
            <a:r>
              <a:rPr lang="en-US" err="1"/>
              <a:t>tiden</a:t>
            </a:r>
            <a:r>
              <a:rPr lang="en-US"/>
              <a:t>, </a:t>
            </a:r>
            <a:r>
              <a:rPr lang="en-US" err="1"/>
              <a:t>kan</a:t>
            </a:r>
            <a:r>
              <a:rPr lang="en-US"/>
              <a:t> det </a:t>
            </a:r>
            <a:r>
              <a:rPr lang="en-US" err="1"/>
              <a:t>få</a:t>
            </a:r>
            <a:r>
              <a:rPr lang="en-US"/>
              <a:t> deg </a:t>
            </a:r>
            <a:r>
              <a:rPr lang="en-US" err="1"/>
              <a:t>til</a:t>
            </a:r>
            <a:r>
              <a:rPr lang="en-US"/>
              <a:t> å </a:t>
            </a:r>
            <a:r>
              <a:rPr lang="en-US" err="1"/>
              <a:t>føle</a:t>
            </a:r>
            <a:r>
              <a:rPr lang="en-US"/>
              <a:t> at du </a:t>
            </a:r>
            <a:r>
              <a:rPr lang="en-US" err="1"/>
              <a:t>ikke</a:t>
            </a:r>
            <a:r>
              <a:rPr lang="en-US"/>
              <a:t> </a:t>
            </a:r>
            <a:r>
              <a:rPr lang="en-US" err="1"/>
              <a:t>strekker</a:t>
            </a:r>
            <a:r>
              <a:rPr lang="en-US"/>
              <a:t> </a:t>
            </a:r>
            <a:r>
              <a:rPr lang="en-US" err="1"/>
              <a:t>til</a:t>
            </a:r>
            <a:r>
              <a:rPr lang="en-US"/>
              <a:t> </a:t>
            </a:r>
            <a:r>
              <a:rPr lang="en-US" err="1"/>
              <a:t>eller</a:t>
            </a:r>
            <a:r>
              <a:rPr lang="en-US"/>
              <a:t> </a:t>
            </a:r>
            <a:r>
              <a:rPr lang="en-US" err="1"/>
              <a:t>gi</a:t>
            </a:r>
            <a:r>
              <a:rPr lang="en-US"/>
              <a:t> deg </a:t>
            </a:r>
            <a:r>
              <a:rPr lang="en-US" err="1"/>
              <a:t>dårlig</a:t>
            </a:r>
            <a:r>
              <a:rPr lang="en-US"/>
              <a:t> </a:t>
            </a:r>
            <a:r>
              <a:rPr lang="en-US" err="1"/>
              <a:t>samvittighet</a:t>
            </a:r>
            <a:r>
              <a:rPr lang="en-US"/>
              <a:t>. Det er </a:t>
            </a:r>
            <a:r>
              <a:rPr lang="en-US" err="1"/>
              <a:t>helt</a:t>
            </a:r>
            <a:r>
              <a:rPr lang="en-US"/>
              <a:t> </a:t>
            </a:r>
            <a:r>
              <a:rPr lang="en-US" err="1"/>
              <a:t>normalt</a:t>
            </a:r>
            <a:r>
              <a:rPr lang="en-US"/>
              <a:t> å </a:t>
            </a:r>
            <a:r>
              <a:rPr lang="en-US" err="1"/>
              <a:t>kjenne</a:t>
            </a:r>
            <a:r>
              <a:rPr lang="en-US"/>
              <a:t> </a:t>
            </a:r>
            <a:r>
              <a:rPr lang="en-US" err="1"/>
              <a:t>på</a:t>
            </a:r>
            <a:r>
              <a:rPr lang="en-US"/>
              <a:t> det – </a:t>
            </a:r>
            <a:r>
              <a:rPr lang="en-US" err="1"/>
              <a:t>og</a:t>
            </a:r>
            <a:r>
              <a:rPr lang="en-US"/>
              <a:t> det er </a:t>
            </a:r>
            <a:r>
              <a:rPr lang="en-US" err="1"/>
              <a:t>viktig</a:t>
            </a:r>
            <a:r>
              <a:rPr lang="en-US"/>
              <a:t> å </a:t>
            </a:r>
            <a:r>
              <a:rPr lang="en-US" err="1"/>
              <a:t>huske</a:t>
            </a:r>
            <a:r>
              <a:rPr lang="en-US"/>
              <a:t> at det du ser </a:t>
            </a:r>
            <a:r>
              <a:rPr lang="en-US" err="1"/>
              <a:t>ikke</a:t>
            </a:r>
            <a:r>
              <a:rPr lang="en-US"/>
              <a:t> er hele </a:t>
            </a:r>
            <a:r>
              <a:rPr lang="en-US" err="1"/>
              <a:t>sannheten</a:t>
            </a:r>
            <a:r>
              <a:rPr lang="en-US"/>
              <a:t>.</a:t>
            </a:r>
            <a:endParaRPr lang="nb-NO"/>
          </a:p>
          <a:p>
            <a:r>
              <a:rPr lang="en-US"/>
              <a:t>Det er </a:t>
            </a:r>
            <a:r>
              <a:rPr lang="en-US" err="1"/>
              <a:t>også</a:t>
            </a:r>
            <a:r>
              <a:rPr lang="en-US"/>
              <a:t> </a:t>
            </a:r>
            <a:r>
              <a:rPr lang="en-US" err="1"/>
              <a:t>mye</a:t>
            </a:r>
            <a:r>
              <a:rPr lang="en-US"/>
              <a:t> </a:t>
            </a:r>
            <a:r>
              <a:rPr lang="en-US" err="1"/>
              <a:t>fokus</a:t>
            </a:r>
            <a:r>
              <a:rPr lang="en-US"/>
              <a:t> </a:t>
            </a:r>
            <a:r>
              <a:rPr lang="en-US" err="1"/>
              <a:t>på</a:t>
            </a:r>
            <a:r>
              <a:rPr lang="en-US"/>
              <a:t> </a:t>
            </a:r>
            <a:r>
              <a:rPr lang="en-US" err="1"/>
              <a:t>kropp</a:t>
            </a:r>
            <a:r>
              <a:rPr lang="en-US"/>
              <a:t> </a:t>
            </a:r>
            <a:r>
              <a:rPr lang="en-US" err="1"/>
              <a:t>og</a:t>
            </a:r>
            <a:r>
              <a:rPr lang="en-US"/>
              <a:t> </a:t>
            </a:r>
            <a:r>
              <a:rPr lang="en-US" err="1"/>
              <a:t>utseende</a:t>
            </a:r>
            <a:r>
              <a:rPr lang="en-US"/>
              <a:t>. Mange legger </a:t>
            </a:r>
            <a:r>
              <a:rPr lang="en-US" err="1"/>
              <a:t>ut</a:t>
            </a:r>
            <a:r>
              <a:rPr lang="en-US"/>
              <a:t> </a:t>
            </a:r>
            <a:r>
              <a:rPr lang="en-US" err="1"/>
              <a:t>bilder</a:t>
            </a:r>
            <a:r>
              <a:rPr lang="en-US"/>
              <a:t> </a:t>
            </a:r>
            <a:r>
              <a:rPr lang="en-US" err="1"/>
              <a:t>som</a:t>
            </a:r>
            <a:r>
              <a:rPr lang="en-US"/>
              <a:t> er tatt </a:t>
            </a:r>
            <a:r>
              <a:rPr lang="en-US" err="1"/>
              <a:t>i</a:t>
            </a:r>
            <a:r>
              <a:rPr lang="en-US"/>
              <a:t> </a:t>
            </a:r>
            <a:r>
              <a:rPr lang="en-US" err="1"/>
              <a:t>perfekt</a:t>
            </a:r>
            <a:r>
              <a:rPr lang="en-US"/>
              <a:t> </a:t>
            </a:r>
            <a:r>
              <a:rPr lang="en-US" err="1"/>
              <a:t>lys</a:t>
            </a:r>
            <a:r>
              <a:rPr lang="en-US"/>
              <a:t>, med filter </a:t>
            </a:r>
            <a:r>
              <a:rPr lang="en-US" err="1"/>
              <a:t>og</a:t>
            </a:r>
            <a:r>
              <a:rPr lang="en-US"/>
              <a:t> </a:t>
            </a:r>
            <a:r>
              <a:rPr lang="en-US" err="1"/>
              <a:t>redigering</a:t>
            </a:r>
            <a:r>
              <a:rPr lang="en-US"/>
              <a:t>, </a:t>
            </a:r>
            <a:r>
              <a:rPr lang="en-US" err="1"/>
              <a:t>og</a:t>
            </a:r>
            <a:r>
              <a:rPr lang="en-US"/>
              <a:t> da er det </a:t>
            </a:r>
            <a:r>
              <a:rPr lang="en-US" err="1"/>
              <a:t>lett</a:t>
            </a:r>
            <a:r>
              <a:rPr lang="en-US"/>
              <a:t> å </a:t>
            </a:r>
            <a:r>
              <a:rPr lang="en-US" err="1"/>
              <a:t>tenke</a:t>
            </a:r>
            <a:r>
              <a:rPr lang="en-US"/>
              <a:t> at det er </a:t>
            </a:r>
            <a:r>
              <a:rPr lang="en-US" err="1"/>
              <a:t>sånn</a:t>
            </a:r>
            <a:r>
              <a:rPr lang="en-US"/>
              <a:t> alle </a:t>
            </a:r>
            <a:r>
              <a:rPr lang="en-US" err="1"/>
              <a:t>andre</a:t>
            </a:r>
            <a:r>
              <a:rPr lang="en-US"/>
              <a:t> ser </a:t>
            </a:r>
            <a:r>
              <a:rPr lang="en-US" err="1"/>
              <a:t>ut</a:t>
            </a:r>
            <a:r>
              <a:rPr lang="en-US"/>
              <a:t> hele </a:t>
            </a:r>
            <a:r>
              <a:rPr lang="en-US" err="1"/>
              <a:t>tiden</a:t>
            </a:r>
            <a:r>
              <a:rPr lang="en-US"/>
              <a:t>. </a:t>
            </a:r>
            <a:r>
              <a:rPr lang="en-US" err="1"/>
              <a:t>Kroppspress</a:t>
            </a:r>
            <a:r>
              <a:rPr lang="en-US"/>
              <a:t> </a:t>
            </a:r>
            <a:r>
              <a:rPr lang="en-US" err="1"/>
              <a:t>kan</a:t>
            </a:r>
            <a:r>
              <a:rPr lang="en-US"/>
              <a:t> </a:t>
            </a:r>
            <a:r>
              <a:rPr lang="en-US" err="1"/>
              <a:t>komme</a:t>
            </a:r>
            <a:r>
              <a:rPr lang="en-US"/>
              <a:t> </a:t>
            </a:r>
            <a:r>
              <a:rPr lang="en-US" err="1"/>
              <a:t>snikende</a:t>
            </a:r>
            <a:r>
              <a:rPr lang="en-US"/>
              <a:t>, </a:t>
            </a:r>
            <a:r>
              <a:rPr lang="en-US" err="1"/>
              <a:t>nesten</a:t>
            </a:r>
            <a:r>
              <a:rPr lang="en-US"/>
              <a:t> </a:t>
            </a:r>
            <a:r>
              <a:rPr lang="en-US" err="1"/>
              <a:t>uten</a:t>
            </a:r>
            <a:r>
              <a:rPr lang="en-US"/>
              <a:t> at du legger </a:t>
            </a:r>
            <a:r>
              <a:rPr lang="en-US" err="1"/>
              <a:t>merke</a:t>
            </a:r>
            <a:r>
              <a:rPr lang="en-US"/>
              <a:t> </a:t>
            </a:r>
            <a:r>
              <a:rPr lang="en-US" err="1"/>
              <a:t>til</a:t>
            </a:r>
            <a:r>
              <a:rPr lang="en-US"/>
              <a:t> det – </a:t>
            </a:r>
            <a:r>
              <a:rPr lang="en-US" err="1"/>
              <a:t>gjennom</a:t>
            </a:r>
            <a:r>
              <a:rPr lang="en-US"/>
              <a:t> </a:t>
            </a:r>
            <a:r>
              <a:rPr lang="en-US" err="1"/>
              <a:t>før</a:t>
            </a:r>
            <a:r>
              <a:rPr lang="en-US"/>
              <a:t>- </a:t>
            </a:r>
            <a:r>
              <a:rPr lang="en-US" err="1"/>
              <a:t>og</a:t>
            </a:r>
            <a:r>
              <a:rPr lang="en-US"/>
              <a:t> </a:t>
            </a:r>
            <a:r>
              <a:rPr lang="en-US" err="1"/>
              <a:t>etterbilder</a:t>
            </a:r>
            <a:r>
              <a:rPr lang="en-US"/>
              <a:t>, </a:t>
            </a:r>
            <a:r>
              <a:rPr lang="en-US" err="1"/>
              <a:t>treningsvideoer</a:t>
            </a:r>
            <a:r>
              <a:rPr lang="en-US"/>
              <a:t>, </a:t>
            </a:r>
            <a:r>
              <a:rPr lang="en-US" err="1"/>
              <a:t>kroppsidealer</a:t>
            </a:r>
            <a:r>
              <a:rPr lang="en-US"/>
              <a:t> </a:t>
            </a:r>
            <a:r>
              <a:rPr lang="en-US" err="1"/>
              <a:t>eller</a:t>
            </a:r>
            <a:r>
              <a:rPr lang="en-US"/>
              <a:t> bare det å se at </a:t>
            </a:r>
            <a:r>
              <a:rPr lang="en-US" err="1"/>
              <a:t>andre</a:t>
            </a:r>
            <a:r>
              <a:rPr lang="en-US"/>
              <a:t> </a:t>
            </a:r>
            <a:r>
              <a:rPr lang="en-US" err="1"/>
              <a:t>får</a:t>
            </a:r>
            <a:r>
              <a:rPr lang="en-US"/>
              <a:t> mange likes </a:t>
            </a:r>
            <a:r>
              <a:rPr lang="en-US" err="1"/>
              <a:t>på</a:t>
            </a:r>
            <a:r>
              <a:rPr lang="en-US"/>
              <a:t> </a:t>
            </a:r>
            <a:r>
              <a:rPr lang="en-US" err="1"/>
              <a:t>utseenderelatert</a:t>
            </a:r>
            <a:r>
              <a:rPr lang="en-US"/>
              <a:t> </a:t>
            </a:r>
            <a:r>
              <a:rPr lang="en-US" err="1"/>
              <a:t>innhold</a:t>
            </a:r>
            <a:r>
              <a:rPr lang="en-US"/>
              <a:t>.</a:t>
            </a:r>
            <a:endParaRPr lang="nb-NO"/>
          </a:p>
          <a:p>
            <a:r>
              <a:rPr lang="en-US"/>
              <a:t>Alt </a:t>
            </a:r>
            <a:r>
              <a:rPr lang="en-US" err="1"/>
              <a:t>dette</a:t>
            </a:r>
            <a:r>
              <a:rPr lang="en-US"/>
              <a:t> </a:t>
            </a:r>
            <a:r>
              <a:rPr lang="en-US" err="1"/>
              <a:t>kan</a:t>
            </a:r>
            <a:r>
              <a:rPr lang="en-US"/>
              <a:t> </a:t>
            </a:r>
            <a:r>
              <a:rPr lang="en-US" err="1"/>
              <a:t>gjøre</a:t>
            </a:r>
            <a:r>
              <a:rPr lang="en-US"/>
              <a:t> at du </a:t>
            </a:r>
            <a:r>
              <a:rPr lang="en-US" err="1"/>
              <a:t>begynner</a:t>
            </a:r>
            <a:r>
              <a:rPr lang="en-US"/>
              <a:t> å </a:t>
            </a:r>
            <a:r>
              <a:rPr lang="en-US" err="1"/>
              <a:t>stille</a:t>
            </a:r>
            <a:r>
              <a:rPr lang="en-US"/>
              <a:t> </a:t>
            </a:r>
            <a:r>
              <a:rPr lang="en-US" err="1"/>
              <a:t>strengere</a:t>
            </a:r>
            <a:r>
              <a:rPr lang="en-US"/>
              <a:t> </a:t>
            </a:r>
            <a:r>
              <a:rPr lang="en-US" err="1"/>
              <a:t>krav</a:t>
            </a:r>
            <a:r>
              <a:rPr lang="en-US"/>
              <a:t> </a:t>
            </a:r>
            <a:r>
              <a:rPr lang="en-US" err="1"/>
              <a:t>til</a:t>
            </a:r>
            <a:r>
              <a:rPr lang="en-US"/>
              <a:t> deg </a:t>
            </a:r>
            <a:r>
              <a:rPr lang="en-US" err="1"/>
              <a:t>selv</a:t>
            </a:r>
            <a:r>
              <a:rPr lang="en-US"/>
              <a:t> – </a:t>
            </a:r>
            <a:r>
              <a:rPr lang="en-US" err="1"/>
              <a:t>til</a:t>
            </a:r>
            <a:r>
              <a:rPr lang="en-US"/>
              <a:t> </a:t>
            </a:r>
            <a:r>
              <a:rPr lang="en-US" err="1"/>
              <a:t>hvordan</a:t>
            </a:r>
            <a:r>
              <a:rPr lang="en-US"/>
              <a:t> du </a:t>
            </a:r>
            <a:r>
              <a:rPr lang="en-US" err="1"/>
              <a:t>spiser</a:t>
            </a:r>
            <a:r>
              <a:rPr lang="en-US"/>
              <a:t>, </a:t>
            </a:r>
            <a:r>
              <a:rPr lang="en-US" err="1"/>
              <a:t>hvordan</a:t>
            </a:r>
            <a:r>
              <a:rPr lang="en-US"/>
              <a:t> du ser </a:t>
            </a:r>
            <a:r>
              <a:rPr lang="en-US" err="1"/>
              <a:t>ut</a:t>
            </a:r>
            <a:r>
              <a:rPr lang="en-US"/>
              <a:t>, </a:t>
            </a:r>
            <a:r>
              <a:rPr lang="en-US" err="1"/>
              <a:t>hvor</a:t>
            </a:r>
            <a:r>
              <a:rPr lang="en-US"/>
              <a:t> </a:t>
            </a:r>
            <a:r>
              <a:rPr lang="en-US" err="1"/>
              <a:t>mye</a:t>
            </a:r>
            <a:r>
              <a:rPr lang="en-US"/>
              <a:t> du </a:t>
            </a:r>
            <a:r>
              <a:rPr lang="en-US" err="1"/>
              <a:t>trener</a:t>
            </a:r>
            <a:r>
              <a:rPr lang="en-US"/>
              <a:t> </a:t>
            </a:r>
            <a:r>
              <a:rPr lang="en-US" err="1"/>
              <a:t>og</a:t>
            </a:r>
            <a:r>
              <a:rPr lang="en-US"/>
              <a:t> </a:t>
            </a:r>
            <a:r>
              <a:rPr lang="en-US" err="1"/>
              <a:t>hvordan</a:t>
            </a:r>
            <a:r>
              <a:rPr lang="en-US"/>
              <a:t> </a:t>
            </a:r>
            <a:r>
              <a:rPr lang="en-US" err="1"/>
              <a:t>livet</a:t>
            </a:r>
            <a:r>
              <a:rPr lang="en-US"/>
              <a:t> </a:t>
            </a:r>
            <a:r>
              <a:rPr lang="en-US" err="1"/>
              <a:t>ditt</a:t>
            </a:r>
            <a:r>
              <a:rPr lang="en-US"/>
              <a:t> </a:t>
            </a:r>
            <a:r>
              <a:rPr lang="en-US" err="1"/>
              <a:t>burde</a:t>
            </a:r>
            <a:r>
              <a:rPr lang="en-US"/>
              <a:t> se </a:t>
            </a:r>
            <a:r>
              <a:rPr lang="en-US" err="1"/>
              <a:t>ut.</a:t>
            </a:r>
            <a:r>
              <a:rPr lang="en-US"/>
              <a:t> Det </a:t>
            </a:r>
            <a:r>
              <a:rPr lang="en-US" err="1"/>
              <a:t>betyr</a:t>
            </a:r>
            <a:r>
              <a:rPr lang="en-US"/>
              <a:t> </a:t>
            </a:r>
            <a:r>
              <a:rPr lang="en-US" err="1"/>
              <a:t>ikke</a:t>
            </a:r>
            <a:r>
              <a:rPr lang="en-US"/>
              <a:t> at du </a:t>
            </a:r>
            <a:r>
              <a:rPr lang="en-US" err="1"/>
              <a:t>gjør</a:t>
            </a:r>
            <a:r>
              <a:rPr lang="en-US"/>
              <a:t> </a:t>
            </a:r>
            <a:r>
              <a:rPr lang="en-US" err="1"/>
              <a:t>noe</a:t>
            </a:r>
            <a:r>
              <a:rPr lang="en-US"/>
              <a:t> </a:t>
            </a:r>
            <a:r>
              <a:rPr lang="en-US" err="1"/>
              <a:t>feil</a:t>
            </a:r>
            <a:r>
              <a:rPr lang="en-US"/>
              <a:t>. Det </a:t>
            </a:r>
            <a:r>
              <a:rPr lang="en-US" err="1"/>
              <a:t>betyr</a:t>
            </a:r>
            <a:r>
              <a:rPr lang="en-US"/>
              <a:t> bare at </a:t>
            </a:r>
            <a:r>
              <a:rPr lang="en-US" err="1"/>
              <a:t>sosiale</a:t>
            </a:r>
            <a:r>
              <a:rPr lang="en-US"/>
              <a:t> </a:t>
            </a:r>
            <a:r>
              <a:rPr lang="en-US" err="1"/>
              <a:t>medier</a:t>
            </a:r>
            <a:r>
              <a:rPr lang="en-US"/>
              <a:t> </a:t>
            </a:r>
            <a:r>
              <a:rPr lang="en-US" err="1"/>
              <a:t>har</a:t>
            </a:r>
            <a:r>
              <a:rPr lang="en-US"/>
              <a:t> </a:t>
            </a:r>
            <a:r>
              <a:rPr lang="en-US" err="1"/>
              <a:t>større</a:t>
            </a:r>
            <a:r>
              <a:rPr lang="en-US"/>
              <a:t> </a:t>
            </a:r>
            <a:r>
              <a:rPr lang="en-US" err="1"/>
              <a:t>påvirkning</a:t>
            </a:r>
            <a:r>
              <a:rPr lang="en-US"/>
              <a:t> </a:t>
            </a:r>
            <a:r>
              <a:rPr lang="en-US" err="1"/>
              <a:t>enn</a:t>
            </a:r>
            <a:r>
              <a:rPr lang="en-US"/>
              <a:t> vi </a:t>
            </a:r>
            <a:r>
              <a:rPr lang="en-US" err="1"/>
              <a:t>ofte</a:t>
            </a:r>
            <a:r>
              <a:rPr lang="en-US"/>
              <a:t> </a:t>
            </a:r>
            <a:r>
              <a:rPr lang="en-US" err="1"/>
              <a:t>tror</a:t>
            </a:r>
            <a:r>
              <a:rPr lang="en-US"/>
              <a:t>.</a:t>
            </a:r>
            <a:endParaRPr lang="nb-NO"/>
          </a:p>
          <a:p>
            <a:endParaRPr lang="en-US">
              <a:ea typeface="Calibri"/>
              <a:cs typeface="Calibri"/>
            </a:endParaRPr>
          </a:p>
        </p:txBody>
      </p:sp>
      <p:sp>
        <p:nvSpPr>
          <p:cNvPr id="4" name="Plassholder for lysbildenummer 3"/>
          <p:cNvSpPr>
            <a:spLocks noGrp="1"/>
          </p:cNvSpPr>
          <p:nvPr>
            <p:ph type="sldNum" sz="quarter" idx="5"/>
          </p:nvPr>
        </p:nvSpPr>
        <p:spPr/>
        <p:txBody>
          <a:bodyPr/>
          <a:lstStyle/>
          <a:p>
            <a:fld id="{38219993-DBB6-024A-9B4C-46A2DD21F3A5}" type="slidenum">
              <a:rPr lang="nb-NO" smtClean="0"/>
              <a:t>8</a:t>
            </a:fld>
            <a:endParaRPr lang="nb-NO"/>
          </a:p>
        </p:txBody>
      </p:sp>
    </p:spTree>
    <p:extLst>
      <p:ext uri="{BB962C8B-B14F-4D97-AF65-F5344CB8AC3E}">
        <p14:creationId xmlns:p14="http://schemas.microsoft.com/office/powerpoint/2010/main" val="1423768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Råd om mat på nett – og hvorfor du kan bli forvirret</a:t>
            </a:r>
          </a:p>
          <a:p>
            <a:r>
              <a:rPr lang="nb-NO"/>
              <a:t>Usikker på hva du egentlig burde spise? Du er ikke alene. På internett og i sosiale medier finnes det tusenvis av råd, men mange av dem motsier hverandre – og de fleste er ikke laget for ungdom. Trender som fasting, detox og dietter kan virke fristende, spesielt når de presenteres som noe alle gjør eller som gir raske resultater. Når noen sier at du må spise hver tredje time, og en annen sier at du bør faste i 16 timer, er det lett å bli usikker. Slike metoder er det lurt å være kritisk til, særlig når kroppen er i vekst.</a:t>
            </a:r>
          </a:p>
          <a:p>
            <a:r>
              <a:rPr lang="nb-NO"/>
              <a:t>Det er lett å tro at råd om mat og trening på sosiale medier er bra, særlig når de kommer fra folk med sterke meninger og mange </a:t>
            </a:r>
            <a:r>
              <a:rPr lang="nb-NO" err="1"/>
              <a:t>følgere</a:t>
            </a:r>
            <a:r>
              <a:rPr lang="nb-NO"/>
              <a:t>. Men mye av det du ser er ikke forskningsbasert, ikke kvalitetssikret, og kan være laget for å få klikk, ikke for å hjelpe deg. Det kan være vanskelig å vite hva som er ekte, og hva som bare er juks eller reklame. Barn og ungdom trenger jevnlig påfyll av mat og næring for å ha energi, utvikle seg og fungere både fysisk og psykisk. En kropp i vekst får det den trenger av vanlige måltider, variert mat og nok energi – ikke av strenge regler eller kosttilskudd.</a:t>
            </a:r>
            <a:endParaRPr lang="nb-NO">
              <a:ea typeface="Calibri"/>
              <a:cs typeface="Calibri"/>
            </a:endParaRPr>
          </a:p>
          <a:p>
            <a:r>
              <a:rPr lang="nb-NO"/>
              <a:t>Derfor er det viktig å være kildekritisk til det du ser på nett:</a:t>
            </a:r>
            <a:endParaRPr lang="nb-NO">
              <a:ea typeface="Calibri"/>
              <a:cs typeface="Calibri"/>
            </a:endParaRPr>
          </a:p>
          <a:p>
            <a:pPr marL="171450" indent="-171450">
              <a:buFont typeface="Arial"/>
              <a:buChar char="•"/>
            </a:pPr>
            <a:r>
              <a:rPr lang="nb-NO"/>
              <a:t>Hvem gir rådene? Har de kunnskap?</a:t>
            </a:r>
            <a:endParaRPr lang="nb-NO">
              <a:ea typeface="Calibri"/>
              <a:cs typeface="Calibri"/>
            </a:endParaRPr>
          </a:p>
          <a:p>
            <a:pPr marL="171450" indent="-171450">
              <a:buFont typeface="Arial"/>
              <a:buChar char="•"/>
            </a:pPr>
            <a:r>
              <a:rPr lang="nb-NO"/>
              <a:t>Prøver de å selge deg noe?</a:t>
            </a:r>
            <a:endParaRPr lang="nb-NO">
              <a:ea typeface="Calibri"/>
              <a:cs typeface="Calibri"/>
            </a:endParaRPr>
          </a:p>
          <a:p>
            <a:pPr marL="171450" indent="-171450">
              <a:buFont typeface="Arial"/>
              <a:buChar char="•"/>
            </a:pPr>
            <a:r>
              <a:rPr lang="nb-NO"/>
              <a:t>Stemmer det med faglige råd fra trygge kilder?</a:t>
            </a:r>
            <a:endParaRPr lang="nb-NO">
              <a:ea typeface="Calibri"/>
              <a:cs typeface="Calibri"/>
            </a:endParaRPr>
          </a:p>
          <a:p>
            <a:r>
              <a:rPr lang="nb-NO"/>
              <a:t>Les mer: Sjekkliste for kildekritikk – Ung.no </a:t>
            </a:r>
            <a:endParaRPr lang="nb-NO">
              <a:ea typeface="Calibri"/>
              <a:cs typeface="Calibri"/>
            </a:endParaRPr>
          </a:p>
          <a:p>
            <a:r>
              <a:rPr lang="nb-NO"/>
              <a:t>Kostholdsplanleggeren ung</a:t>
            </a:r>
            <a:endParaRPr lang="nb-NO">
              <a:ea typeface="Calibri"/>
              <a:cs typeface="Calibri"/>
            </a:endParaRPr>
          </a:p>
          <a:p>
            <a:endParaRPr lang="nb-NO">
              <a:ea typeface="Calibri"/>
              <a:cs typeface="Calibri"/>
            </a:endParaRPr>
          </a:p>
        </p:txBody>
      </p:sp>
      <p:sp>
        <p:nvSpPr>
          <p:cNvPr id="4" name="Plassholder for lysbildenummer 3"/>
          <p:cNvSpPr>
            <a:spLocks noGrp="1"/>
          </p:cNvSpPr>
          <p:nvPr>
            <p:ph type="sldNum" sz="quarter" idx="5"/>
          </p:nvPr>
        </p:nvSpPr>
        <p:spPr/>
        <p:txBody>
          <a:bodyPr/>
          <a:lstStyle/>
          <a:p>
            <a:fld id="{38219993-DBB6-024A-9B4C-46A2DD21F3A5}" type="slidenum">
              <a:rPr lang="nb-NO" smtClean="0"/>
              <a:t>10</a:t>
            </a:fld>
            <a:endParaRPr lang="nb-NO"/>
          </a:p>
        </p:txBody>
      </p:sp>
    </p:spTree>
    <p:extLst>
      <p:ext uri="{BB962C8B-B14F-4D97-AF65-F5344CB8AC3E}">
        <p14:creationId xmlns:p14="http://schemas.microsoft.com/office/powerpoint/2010/main" val="18370343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sp>
        <p:nvSpPr>
          <p:cNvPr id="6" name="Round Single Corner of Rectangle 5">
            <a:extLst>
              <a:ext uri="{FF2B5EF4-FFF2-40B4-BE49-F238E27FC236}">
                <a16:creationId xmlns:a16="http://schemas.microsoft.com/office/drawing/2014/main" id="{BFECD28A-B69E-4F54-C276-99260D28CD3A}"/>
              </a:ext>
              <a:ext uri="{C183D7F6-B498-43B3-948B-1728B52AA6E4}">
                <adec:decorative xmlns:adec="http://schemas.microsoft.com/office/drawing/2017/decorative" val="1"/>
              </a:ext>
            </a:extLst>
          </p:cNvPr>
          <p:cNvSpPr/>
          <p:nvPr userDrawn="1"/>
        </p:nvSpPr>
        <p:spPr>
          <a:xfrm flipV="1">
            <a:off x="0" y="0"/>
            <a:ext cx="12192000" cy="4918229"/>
          </a:xfrm>
          <a:prstGeom prst="round1Rect">
            <a:avLst>
              <a:gd name="adj" fmla="val 14069"/>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E6588A2A-295F-06C4-F34B-DDA0AF8756EC}"/>
              </a:ext>
            </a:extLst>
          </p:cNvPr>
          <p:cNvSpPr>
            <a:spLocks noGrp="1"/>
          </p:cNvSpPr>
          <p:nvPr>
            <p:ph type="title"/>
          </p:nvPr>
        </p:nvSpPr>
        <p:spPr>
          <a:xfrm>
            <a:off x="1774825" y="1230223"/>
            <a:ext cx="8642350" cy="2381430"/>
          </a:xfrm>
        </p:spPr>
        <p:txBody>
          <a:bodyPr anchor="b" anchorCtr="0">
            <a:normAutofit/>
          </a:bodyPr>
          <a:lstStyle>
            <a:lvl1pPr>
              <a:lnSpc>
                <a:spcPct val="80000"/>
              </a:lnSpc>
              <a:defRPr sz="6000" b="0" i="0">
                <a:solidFill>
                  <a:schemeClr val="bg1"/>
                </a:solidFill>
                <a:latin typeface="Roboto Lt" panose="02000000000000000000" pitchFamily="2" charset="0"/>
                <a:ea typeface="Roboto Lt" panose="02000000000000000000" pitchFamily="2" charset="0"/>
                <a:cs typeface="Roboto Lt" panose="02000000000000000000" pitchFamily="2" charset="0"/>
              </a:defRPr>
            </a:lvl1pPr>
          </a:lstStyle>
          <a:p>
            <a:r>
              <a:rPr lang="nb-NO"/>
              <a:t>Klikk for å redigere tittelstil</a:t>
            </a:r>
          </a:p>
        </p:txBody>
      </p:sp>
      <p:sp>
        <p:nvSpPr>
          <p:cNvPr id="4" name="Text Placeholder 13">
            <a:extLst>
              <a:ext uri="{FF2B5EF4-FFF2-40B4-BE49-F238E27FC236}">
                <a16:creationId xmlns:a16="http://schemas.microsoft.com/office/drawing/2014/main" id="{7244C19D-6F93-5460-EE6C-1891BF2105A6}"/>
              </a:ext>
            </a:extLst>
          </p:cNvPr>
          <p:cNvSpPr>
            <a:spLocks noGrp="1"/>
          </p:cNvSpPr>
          <p:nvPr>
            <p:ph type="body" sz="quarter" idx="14"/>
          </p:nvPr>
        </p:nvSpPr>
        <p:spPr>
          <a:xfrm>
            <a:off x="1774827" y="3867771"/>
            <a:ext cx="8642348" cy="384175"/>
          </a:xfrm>
        </p:spPr>
        <p:txBody>
          <a:bodyPr>
            <a:normAutofit/>
          </a:bodyPr>
          <a:lstStyle>
            <a:lvl1pPr marL="0" indent="0">
              <a:buNone/>
              <a:defRPr sz="2000" b="1" i="0">
                <a:solidFill>
                  <a:schemeClr val="bg1"/>
                </a:solidFill>
                <a:latin typeface="+mn-lt"/>
                <a:ea typeface="Roboto" panose="02000000000000000000" pitchFamily="2" charset="0"/>
                <a:cs typeface="Roboto" panose="02000000000000000000" pitchFamily="2" charset="0"/>
              </a:defRPr>
            </a:lvl1pPr>
          </a:lstStyle>
          <a:p>
            <a:pPr lvl="0"/>
            <a:r>
              <a:rPr lang="nb-NO"/>
              <a:t>Klikk for å redigere tekststiler i malen</a:t>
            </a:r>
          </a:p>
        </p:txBody>
      </p:sp>
      <p:sp>
        <p:nvSpPr>
          <p:cNvPr id="13" name="Text Placeholder 13">
            <a:extLst>
              <a:ext uri="{FF2B5EF4-FFF2-40B4-BE49-F238E27FC236}">
                <a16:creationId xmlns:a16="http://schemas.microsoft.com/office/drawing/2014/main" id="{8854B41D-D927-3848-062F-33BAEBA1F099}"/>
              </a:ext>
            </a:extLst>
          </p:cNvPr>
          <p:cNvSpPr>
            <a:spLocks noGrp="1"/>
          </p:cNvSpPr>
          <p:nvPr>
            <p:ph type="body" sz="quarter" idx="13"/>
          </p:nvPr>
        </p:nvSpPr>
        <p:spPr>
          <a:xfrm>
            <a:off x="1774825" y="5364170"/>
            <a:ext cx="8642350" cy="360000"/>
          </a:xfrm>
        </p:spPr>
        <p:txBody>
          <a:bodyPr>
            <a:normAutofit/>
          </a:bodyPr>
          <a:lstStyle>
            <a:lvl1pPr marL="0" indent="0">
              <a:buNone/>
              <a:defRPr sz="1600">
                <a:solidFill>
                  <a:schemeClr val="tx1">
                    <a:lumMod val="90000"/>
                    <a:lumOff val="10000"/>
                  </a:schemeClr>
                </a:solidFill>
              </a:defRPr>
            </a:lvl1pPr>
          </a:lstStyle>
          <a:p>
            <a:pPr lvl="0"/>
            <a:r>
              <a:rPr lang="nb-NO"/>
              <a:t>Klikk for å redigere tekststiler i malen</a:t>
            </a:r>
          </a:p>
        </p:txBody>
      </p:sp>
      <p:sp>
        <p:nvSpPr>
          <p:cNvPr id="12" name="Round Single Corner of Rectangle 11">
            <a:extLst>
              <a:ext uri="{FF2B5EF4-FFF2-40B4-BE49-F238E27FC236}">
                <a16:creationId xmlns:a16="http://schemas.microsoft.com/office/drawing/2014/main" id="{9A5807E1-2F61-C5BC-3B43-D9F6EA7D5977}"/>
              </a:ext>
              <a:ext uri="{C183D7F6-B498-43B3-948B-1728B52AA6E4}">
                <adec:decorative xmlns:adec="http://schemas.microsoft.com/office/drawing/2017/decorative" val="1"/>
              </a:ext>
            </a:extLst>
          </p:cNvPr>
          <p:cNvSpPr/>
          <p:nvPr userDrawn="1"/>
        </p:nvSpPr>
        <p:spPr>
          <a:xfrm flipV="1">
            <a:off x="1774825" y="5734800"/>
            <a:ext cx="270000" cy="90000"/>
          </a:xfrm>
          <a:prstGeom prst="round1Rect">
            <a:avLst>
              <a:gd name="adj" fmla="val 44889"/>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Logo" descr="Logo Helsedirektoratet">
            <a:extLst>
              <a:ext uri="{FF2B5EF4-FFF2-40B4-BE49-F238E27FC236}">
                <a16:creationId xmlns:a16="http://schemas.microsoft.com/office/drawing/2014/main" id="{DC969169-90CA-C642-D2A3-D4EF78CE2D7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76794" y="621653"/>
            <a:ext cx="3079344" cy="396000"/>
          </a:xfrm>
          <a:prstGeom prst="rect">
            <a:avLst/>
          </a:prstGeom>
        </p:spPr>
      </p:pic>
    </p:spTree>
    <p:extLst>
      <p:ext uri="{BB962C8B-B14F-4D97-AF65-F5344CB8AC3E}">
        <p14:creationId xmlns:p14="http://schemas.microsoft.com/office/powerpoint/2010/main" val="676676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spalter m titl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589007-EE6A-CEE5-F2FA-FE9335F60F8E}"/>
              </a:ext>
            </a:extLst>
          </p:cNvPr>
          <p:cNvSpPr>
            <a:spLocks noGrp="1"/>
          </p:cNvSpPr>
          <p:nvPr>
            <p:ph type="body" idx="1"/>
          </p:nvPr>
        </p:nvSpPr>
        <p:spPr>
          <a:xfrm>
            <a:off x="695326" y="1952624"/>
            <a:ext cx="3607541" cy="640800"/>
          </a:xfrm>
        </p:spPr>
        <p:txBody>
          <a:bodyPr rIns="360000" bIns="0" anchor="ctr" anchorCtr="0">
            <a:normAutofit/>
          </a:bodyPr>
          <a:lstStyle>
            <a:lvl1pPr marL="0" indent="0">
              <a:lnSpc>
                <a:spcPct val="90000"/>
              </a:lnSpc>
              <a:spcBef>
                <a:spcPts val="5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a:extLst>
              <a:ext uri="{FF2B5EF4-FFF2-40B4-BE49-F238E27FC236}">
                <a16:creationId xmlns:a16="http://schemas.microsoft.com/office/drawing/2014/main" id="{ED6AD26A-0116-97EC-222C-2E0124CA95C9}"/>
              </a:ext>
            </a:extLst>
          </p:cNvPr>
          <p:cNvSpPr>
            <a:spLocks noGrp="1"/>
          </p:cNvSpPr>
          <p:nvPr>
            <p:ph sz="half" idx="2"/>
          </p:nvPr>
        </p:nvSpPr>
        <p:spPr>
          <a:xfrm>
            <a:off x="695326" y="2682240"/>
            <a:ext cx="3607541" cy="3626485"/>
          </a:xfrm>
        </p:spPr>
        <p:txBody>
          <a:bodyPr rIns="360000"/>
          <a:lstStyle>
            <a:lvl1pPr>
              <a:defRPr sz="2000"/>
            </a:lvl1pPr>
            <a:lvl2pPr>
              <a:defRPr sz="1600"/>
            </a:lvl2pPr>
            <a:lvl3pPr>
              <a:defRPr sz="1600"/>
            </a:lvl3pPr>
            <a:lvl4pPr>
              <a:defRPr sz="1600"/>
            </a:lvl4pPr>
            <a:lvl5pPr>
              <a:defRPr sz="16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Text Placeholder 2">
            <a:extLst>
              <a:ext uri="{FF2B5EF4-FFF2-40B4-BE49-F238E27FC236}">
                <a16:creationId xmlns:a16="http://schemas.microsoft.com/office/drawing/2014/main" id="{885EAB28-73FB-15AD-8FFA-850775457B5F}"/>
              </a:ext>
            </a:extLst>
          </p:cNvPr>
          <p:cNvSpPr>
            <a:spLocks noGrp="1"/>
          </p:cNvSpPr>
          <p:nvPr>
            <p:ph type="body" idx="13"/>
          </p:nvPr>
        </p:nvSpPr>
        <p:spPr>
          <a:xfrm>
            <a:off x="4314016" y="1952624"/>
            <a:ext cx="3593358" cy="640800"/>
          </a:xfrm>
        </p:spPr>
        <p:txBody>
          <a:bodyPr rIns="360000" bIns="0" anchor="ctr" anchorCtr="0">
            <a:normAutofit/>
          </a:bodyPr>
          <a:lstStyle>
            <a:lvl1pPr marL="0" indent="0">
              <a:lnSpc>
                <a:spcPct val="90000"/>
              </a:lnSpc>
              <a:spcBef>
                <a:spcPts val="5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1" name="Content Placeholder 3">
            <a:extLst>
              <a:ext uri="{FF2B5EF4-FFF2-40B4-BE49-F238E27FC236}">
                <a16:creationId xmlns:a16="http://schemas.microsoft.com/office/drawing/2014/main" id="{6714B490-DEDA-F33A-F9B2-0AE24945E319}"/>
              </a:ext>
            </a:extLst>
          </p:cNvPr>
          <p:cNvSpPr>
            <a:spLocks noGrp="1"/>
          </p:cNvSpPr>
          <p:nvPr>
            <p:ph sz="half" idx="14"/>
          </p:nvPr>
        </p:nvSpPr>
        <p:spPr>
          <a:xfrm>
            <a:off x="4314016" y="2682240"/>
            <a:ext cx="3582210" cy="3626485"/>
          </a:xfrm>
        </p:spPr>
        <p:txBody>
          <a:bodyPr rIns="360000"/>
          <a:lstStyle>
            <a:lvl1pPr>
              <a:defRPr sz="2000"/>
            </a:lvl1pPr>
            <a:lvl2pPr>
              <a:defRPr sz="1600"/>
            </a:lvl2pPr>
            <a:lvl3pPr>
              <a:defRPr sz="1600"/>
            </a:lvl3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Text Placeholder 4">
            <a:extLst>
              <a:ext uri="{FF2B5EF4-FFF2-40B4-BE49-F238E27FC236}">
                <a16:creationId xmlns:a16="http://schemas.microsoft.com/office/drawing/2014/main" id="{5E9E8A8E-D4FD-4060-A885-5E54552CA149}"/>
              </a:ext>
            </a:extLst>
          </p:cNvPr>
          <p:cNvSpPr>
            <a:spLocks noGrp="1"/>
          </p:cNvSpPr>
          <p:nvPr>
            <p:ph type="body" sz="quarter" idx="3"/>
          </p:nvPr>
        </p:nvSpPr>
        <p:spPr>
          <a:xfrm>
            <a:off x="7921554" y="1952624"/>
            <a:ext cx="3575120" cy="640800"/>
          </a:xfrm>
        </p:spPr>
        <p:txBody>
          <a:bodyPr rIns="360000" bIns="0" anchor="ctr" anchorCtr="0">
            <a:normAutofit/>
          </a:bodyPr>
          <a:lstStyle>
            <a:lvl1pPr marL="0" indent="0">
              <a:lnSpc>
                <a:spcPct val="90000"/>
              </a:lnSpc>
              <a:spcBef>
                <a:spcPts val="5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a:extLst>
              <a:ext uri="{FF2B5EF4-FFF2-40B4-BE49-F238E27FC236}">
                <a16:creationId xmlns:a16="http://schemas.microsoft.com/office/drawing/2014/main" id="{549D0006-ABEB-2E7C-4B72-BF63DC731E71}"/>
              </a:ext>
            </a:extLst>
          </p:cNvPr>
          <p:cNvSpPr>
            <a:spLocks noGrp="1"/>
          </p:cNvSpPr>
          <p:nvPr>
            <p:ph sz="quarter" idx="4"/>
          </p:nvPr>
        </p:nvSpPr>
        <p:spPr>
          <a:xfrm>
            <a:off x="7921553" y="2682240"/>
            <a:ext cx="3575120" cy="3626483"/>
          </a:xfrm>
        </p:spPr>
        <p:txBody>
          <a:bodyPr rIns="360000"/>
          <a:lstStyle>
            <a:lvl1pPr>
              <a:defRPr sz="2000">
                <a:latin typeface="+mn-lt"/>
                <a:ea typeface="Roboto" panose="02000000000000000000" pitchFamily="2" charset="0"/>
                <a:cs typeface="Roboto" panose="02000000000000000000" pitchFamily="2" charset="0"/>
              </a:defRPr>
            </a:lvl1pPr>
            <a:lvl2pPr>
              <a:defRPr sz="1600">
                <a:latin typeface="+mn-lt"/>
                <a:ea typeface="Roboto" panose="02000000000000000000" pitchFamily="2" charset="0"/>
                <a:cs typeface="Roboto" panose="02000000000000000000" pitchFamily="2" charset="0"/>
              </a:defRPr>
            </a:lvl2pPr>
            <a:lvl3pPr>
              <a:defRPr sz="1600">
                <a:latin typeface="+mn-lt"/>
                <a:ea typeface="Roboto" panose="02000000000000000000" pitchFamily="2" charset="0"/>
                <a:cs typeface="Roboto" panose="02000000000000000000" pitchFamily="2" charset="0"/>
              </a:defRPr>
            </a:lvl3pPr>
            <a:lvl4pPr>
              <a:defRPr sz="1600">
                <a:latin typeface="+mn-lt"/>
                <a:ea typeface="Roboto" panose="02000000000000000000" pitchFamily="2" charset="0"/>
                <a:cs typeface="Roboto" panose="02000000000000000000" pitchFamily="2" charset="0"/>
              </a:defRPr>
            </a:lvl4pPr>
            <a:lvl5pPr>
              <a:defRPr sz="1600">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Plassholder for dato 12">
            <a:extLst>
              <a:ext uri="{FF2B5EF4-FFF2-40B4-BE49-F238E27FC236}">
                <a16:creationId xmlns:a16="http://schemas.microsoft.com/office/drawing/2014/main" id="{ADE11266-A348-59EE-BC97-CD0F4FEA4675}"/>
              </a:ext>
              <a:ext uri="{C183D7F6-B498-43B3-948B-1728B52AA6E4}">
                <adec:decorative xmlns:adec="http://schemas.microsoft.com/office/drawing/2017/decorative" val="1"/>
              </a:ext>
            </a:extLst>
          </p:cNvPr>
          <p:cNvSpPr>
            <a:spLocks noGrp="1"/>
          </p:cNvSpPr>
          <p:nvPr>
            <p:ph type="dt" sz="half" idx="15"/>
          </p:nvPr>
        </p:nvSpPr>
        <p:spPr/>
        <p:txBody>
          <a:bodyPr/>
          <a:lstStyle/>
          <a:p>
            <a:fld id="{7221F62F-3B54-0E42-8AFB-EBC08EA5D715}" type="datetime1">
              <a:rPr lang="nb-NO" smtClean="0"/>
              <a:t>12.12.2025</a:t>
            </a:fld>
            <a:endParaRPr lang="nb-NO"/>
          </a:p>
        </p:txBody>
      </p:sp>
      <p:sp>
        <p:nvSpPr>
          <p:cNvPr id="14" name="Plassholder for bunntekst 13">
            <a:extLst>
              <a:ext uri="{FF2B5EF4-FFF2-40B4-BE49-F238E27FC236}">
                <a16:creationId xmlns:a16="http://schemas.microsoft.com/office/drawing/2014/main" id="{6C8C9645-CF8F-B4DC-A308-EC68F383E291}"/>
              </a:ext>
              <a:ext uri="{C183D7F6-B498-43B3-948B-1728B52AA6E4}">
                <adec:decorative xmlns:adec="http://schemas.microsoft.com/office/drawing/2017/decorative" val="1"/>
              </a:ext>
            </a:extLst>
          </p:cNvPr>
          <p:cNvSpPr>
            <a:spLocks noGrp="1"/>
          </p:cNvSpPr>
          <p:nvPr>
            <p:ph type="ftr" sz="quarter" idx="16"/>
          </p:nvPr>
        </p:nvSpPr>
        <p:spPr/>
        <p:txBody>
          <a:bodyPr/>
          <a:lstStyle/>
          <a:p>
            <a:endParaRPr lang="nb-NO"/>
          </a:p>
        </p:txBody>
      </p:sp>
      <p:sp>
        <p:nvSpPr>
          <p:cNvPr id="16" name="Plassholder for lysbildenummer 15">
            <a:extLst>
              <a:ext uri="{FF2B5EF4-FFF2-40B4-BE49-F238E27FC236}">
                <a16:creationId xmlns:a16="http://schemas.microsoft.com/office/drawing/2014/main" id="{200AE5F9-1C2E-04BF-1A0A-2C503246A3F3}"/>
              </a:ext>
              <a:ext uri="{C183D7F6-B498-43B3-948B-1728B52AA6E4}">
                <adec:decorative xmlns:adec="http://schemas.microsoft.com/office/drawing/2017/decorative" val="1"/>
              </a:ext>
            </a:extLst>
          </p:cNvPr>
          <p:cNvSpPr>
            <a:spLocks noGrp="1"/>
          </p:cNvSpPr>
          <p:nvPr>
            <p:ph type="sldNum" sz="quarter" idx="17"/>
          </p:nvPr>
        </p:nvSpPr>
        <p:spPr/>
        <p:txBody>
          <a:bodyPr/>
          <a:lstStyle/>
          <a:p>
            <a:fld id="{341FD356-1CC0-514B-B5D9-F98600AAE6F5}" type="slidenum">
              <a:rPr lang="nb-NO" smtClean="0"/>
              <a:pPr/>
              <a:t>‹#›</a:t>
            </a:fld>
            <a:endParaRPr lang="nb-NO"/>
          </a:p>
        </p:txBody>
      </p:sp>
      <p:sp>
        <p:nvSpPr>
          <p:cNvPr id="7" name="Tittel 6">
            <a:extLst>
              <a:ext uri="{FF2B5EF4-FFF2-40B4-BE49-F238E27FC236}">
                <a16:creationId xmlns:a16="http://schemas.microsoft.com/office/drawing/2014/main" id="{ED3C7BFD-1BF8-0A49-36D6-509010B02104}"/>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721595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un titte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FD6B9E7-B6FB-087E-FC82-BD56A087DB1D}"/>
              </a:ext>
              <a:ext uri="{C183D7F6-B498-43B3-948B-1728B52AA6E4}">
                <adec:decorative xmlns:adec="http://schemas.microsoft.com/office/drawing/2017/decorative" val="1"/>
              </a:ext>
            </a:extLst>
          </p:cNvPr>
          <p:cNvSpPr>
            <a:spLocks noGrp="1"/>
          </p:cNvSpPr>
          <p:nvPr>
            <p:ph type="dt" sz="half" idx="10"/>
          </p:nvPr>
        </p:nvSpPr>
        <p:spPr/>
        <p:txBody>
          <a:bodyPr/>
          <a:lstStyle/>
          <a:p>
            <a:fld id="{FA45C740-A630-4442-9977-AD2D7D793CB7}" type="datetime1">
              <a:rPr lang="nb-NO" smtClean="0"/>
              <a:t>12.12.2025</a:t>
            </a:fld>
            <a:endParaRPr lang="nb-NO"/>
          </a:p>
        </p:txBody>
      </p:sp>
      <p:sp>
        <p:nvSpPr>
          <p:cNvPr id="4" name="Footer Placeholder 3">
            <a:extLst>
              <a:ext uri="{FF2B5EF4-FFF2-40B4-BE49-F238E27FC236}">
                <a16:creationId xmlns:a16="http://schemas.microsoft.com/office/drawing/2014/main" id="{48582882-1AFD-8368-DC25-8BE3A36837D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9A5A7056-BE92-285B-A069-416591C481BB}"/>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pPr/>
              <a:t>‹#›</a:t>
            </a:fld>
            <a:endParaRPr lang="nb-NO"/>
          </a:p>
        </p:txBody>
      </p:sp>
      <p:sp>
        <p:nvSpPr>
          <p:cNvPr id="7" name="Tittel 6">
            <a:extLst>
              <a:ext uri="{FF2B5EF4-FFF2-40B4-BE49-F238E27FC236}">
                <a16:creationId xmlns:a16="http://schemas.microsoft.com/office/drawing/2014/main" id="{19988604-B493-3FD9-9195-963708D49754}"/>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280214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39969859-2B5A-915B-2E94-B776F4AECBC5}"/>
              </a:ext>
            </a:extLst>
          </p:cNvPr>
          <p:cNvSpPr>
            <a:spLocks noGrp="1"/>
          </p:cNvSpPr>
          <p:nvPr>
            <p:ph type="dt" sz="half" idx="10"/>
          </p:nvPr>
        </p:nvSpPr>
        <p:spPr/>
        <p:txBody>
          <a:bodyPr/>
          <a:lstStyle/>
          <a:p>
            <a:fld id="{46BFACAA-5F39-9249-80B2-917BDC718A2F}" type="datetime1">
              <a:rPr lang="nb-NO" smtClean="0"/>
              <a:t>12.12.2025</a:t>
            </a:fld>
            <a:endParaRPr lang="nb-NO"/>
          </a:p>
        </p:txBody>
      </p:sp>
      <p:sp>
        <p:nvSpPr>
          <p:cNvPr id="3" name="Plassholder for bunntekst 2">
            <a:extLst>
              <a:ext uri="{FF2B5EF4-FFF2-40B4-BE49-F238E27FC236}">
                <a16:creationId xmlns:a16="http://schemas.microsoft.com/office/drawing/2014/main" id="{AA734D31-9FD8-A723-F585-288B71A971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C583BFF6-52FA-DCA5-B37A-98E69BBD9870}"/>
              </a:ext>
            </a:extLst>
          </p:cNvPr>
          <p:cNvSpPr>
            <a:spLocks noGrp="1"/>
          </p:cNvSpPr>
          <p:nvPr>
            <p:ph type="sldNum" sz="quarter" idx="12"/>
          </p:nvPr>
        </p:nvSpPr>
        <p:spPr/>
        <p:txBody>
          <a:bodyPr/>
          <a:lstStyle/>
          <a:p>
            <a:fld id="{B34EDD09-BF3E-D547-AB07-D5CB3C7C5447}" type="slidenum">
              <a:rPr lang="nb-NO" smtClean="0"/>
              <a:t>‹#›</a:t>
            </a:fld>
            <a:endParaRPr lang="nb-NO"/>
          </a:p>
        </p:txBody>
      </p:sp>
      <p:sp>
        <p:nvSpPr>
          <p:cNvPr id="5" name="Tittel 4">
            <a:extLst>
              <a:ext uri="{FF2B5EF4-FFF2-40B4-BE49-F238E27FC236}">
                <a16:creationId xmlns:a16="http://schemas.microsoft.com/office/drawing/2014/main" id="{0301DB44-273E-E161-2A2B-03149E3AE3C9}"/>
              </a:ext>
            </a:extLst>
          </p:cNvPr>
          <p:cNvSpPr>
            <a:spLocks noGrp="1"/>
          </p:cNvSpPr>
          <p:nvPr>
            <p:ph type="title" hasCustomPrompt="1"/>
          </p:nvPr>
        </p:nvSpPr>
        <p:spPr>
          <a:xfrm>
            <a:off x="0" y="-829160"/>
            <a:ext cx="6005593" cy="720000"/>
          </a:xfrm>
        </p:spPr>
        <p:txBody>
          <a:bodyPr anchor="b">
            <a:normAutofit/>
          </a:bodyPr>
          <a:lstStyle>
            <a:lvl1pPr>
              <a:defRPr sz="1400"/>
            </a:lvl1pPr>
          </a:lstStyle>
          <a:p>
            <a:r>
              <a:rPr lang="nb-NO"/>
              <a:t>Sett inn tittel for skjermopplesing</a:t>
            </a:r>
          </a:p>
        </p:txBody>
      </p:sp>
    </p:spTree>
    <p:extLst>
      <p:ext uri="{BB962C8B-B14F-4D97-AF65-F5344CB8AC3E}">
        <p14:creationId xmlns:p14="http://schemas.microsoft.com/office/powerpoint/2010/main" val="664575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ell, maks bredde">
    <p:spTree>
      <p:nvGrpSpPr>
        <p:cNvPr id="1" name=""/>
        <p:cNvGrpSpPr/>
        <p:nvPr/>
      </p:nvGrpSpPr>
      <p:grpSpPr>
        <a:xfrm>
          <a:off x="0" y="0"/>
          <a:ext cx="0" cy="0"/>
          <a:chOff x="0" y="0"/>
          <a:chExt cx="0" cy="0"/>
        </a:xfrm>
      </p:grpSpPr>
      <p:sp>
        <p:nvSpPr>
          <p:cNvPr id="7" name="Table Placeholder 6">
            <a:extLst>
              <a:ext uri="{FF2B5EF4-FFF2-40B4-BE49-F238E27FC236}">
                <a16:creationId xmlns:a16="http://schemas.microsoft.com/office/drawing/2014/main" id="{A11A416E-05A1-B14E-C8B2-BA4954892394}"/>
              </a:ext>
            </a:extLst>
          </p:cNvPr>
          <p:cNvSpPr>
            <a:spLocks noGrp="1"/>
          </p:cNvSpPr>
          <p:nvPr>
            <p:ph type="tbl" sz="quarter" idx="13"/>
          </p:nvPr>
        </p:nvSpPr>
        <p:spPr>
          <a:xfrm>
            <a:off x="695325" y="1665288"/>
            <a:ext cx="11161713" cy="4643435"/>
          </a:xfrm>
        </p:spPr>
        <p:txBody>
          <a:bodyPr/>
          <a:lstStyle>
            <a:lvl1pPr marL="0" indent="0" algn="ctr">
              <a:buNone/>
              <a:defRPr/>
            </a:lvl1pPr>
          </a:lstStyle>
          <a:p>
            <a:r>
              <a:rPr lang="nb-NO"/>
              <a:t>Klikk ikonet for å legge til en tabell</a:t>
            </a:r>
          </a:p>
        </p:txBody>
      </p:sp>
      <p:sp>
        <p:nvSpPr>
          <p:cNvPr id="3" name="Date Placeholder 2">
            <a:extLst>
              <a:ext uri="{FF2B5EF4-FFF2-40B4-BE49-F238E27FC236}">
                <a16:creationId xmlns:a16="http://schemas.microsoft.com/office/drawing/2014/main" id="{EFD6B9E7-B6FB-087E-FC82-BD56A087DB1D}"/>
              </a:ext>
              <a:ext uri="{C183D7F6-B498-43B3-948B-1728B52AA6E4}">
                <adec:decorative xmlns:adec="http://schemas.microsoft.com/office/drawing/2017/decorative" val="1"/>
              </a:ext>
            </a:extLst>
          </p:cNvPr>
          <p:cNvSpPr>
            <a:spLocks noGrp="1"/>
          </p:cNvSpPr>
          <p:nvPr>
            <p:ph type="dt" sz="half" idx="10"/>
          </p:nvPr>
        </p:nvSpPr>
        <p:spPr/>
        <p:txBody>
          <a:bodyPr/>
          <a:lstStyle/>
          <a:p>
            <a:fld id="{4EC7330F-AE98-F741-8C9A-632A2F134DCC}" type="datetime1">
              <a:rPr lang="nb-NO" smtClean="0"/>
              <a:t>12.12.2025</a:t>
            </a:fld>
            <a:endParaRPr lang="nb-NO"/>
          </a:p>
        </p:txBody>
      </p:sp>
      <p:sp>
        <p:nvSpPr>
          <p:cNvPr id="4" name="Footer Placeholder 3">
            <a:extLst>
              <a:ext uri="{FF2B5EF4-FFF2-40B4-BE49-F238E27FC236}">
                <a16:creationId xmlns:a16="http://schemas.microsoft.com/office/drawing/2014/main" id="{48582882-1AFD-8368-DC25-8BE3A36837D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9A5A7056-BE92-285B-A069-416591C481BB}"/>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pPr/>
              <a:t>‹#›</a:t>
            </a:fld>
            <a:endParaRPr lang="nb-NO"/>
          </a:p>
        </p:txBody>
      </p:sp>
      <p:sp>
        <p:nvSpPr>
          <p:cNvPr id="6" name="Tittel 5">
            <a:extLst>
              <a:ext uri="{FF2B5EF4-FFF2-40B4-BE49-F238E27FC236}">
                <a16:creationId xmlns:a16="http://schemas.microsoft.com/office/drawing/2014/main" id="{06581D95-703C-10A9-C08A-8C056215A2A4}"/>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622313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ldekk figur eller bilde">
    <p:bg>
      <p:bgPr>
        <a:solidFill>
          <a:schemeClr val="bg1"/>
        </a:solidFill>
        <a:effectLst/>
      </p:bgPr>
    </p:bg>
    <p:spTree>
      <p:nvGrpSpPr>
        <p:cNvPr id="1" name=""/>
        <p:cNvGrpSpPr/>
        <p:nvPr/>
      </p:nvGrpSpPr>
      <p:grpSpPr>
        <a:xfrm>
          <a:off x="0" y="0"/>
          <a:ext cx="0" cy="0"/>
          <a:chOff x="0" y="0"/>
          <a:chExt cx="0" cy="0"/>
        </a:xfrm>
      </p:grpSpPr>
      <p:sp>
        <p:nvSpPr>
          <p:cNvPr id="2" name="Round Single Corner of Rectangle 10">
            <a:extLst>
              <a:ext uri="{FF2B5EF4-FFF2-40B4-BE49-F238E27FC236}">
                <a16:creationId xmlns:a16="http://schemas.microsoft.com/office/drawing/2014/main" id="{DCCE9751-D797-3F9B-CB73-AAB94791109E}"/>
              </a:ext>
              <a:ext uri="{C183D7F6-B498-43B3-948B-1728B52AA6E4}">
                <adec:decorative xmlns:adec="http://schemas.microsoft.com/office/drawing/2017/decorative" val="1"/>
              </a:ext>
            </a:extLst>
          </p:cNvPr>
          <p:cNvSpPr/>
          <p:nvPr userDrawn="1"/>
        </p:nvSpPr>
        <p:spPr>
          <a:xfrm>
            <a:off x="0" y="6308725"/>
            <a:ext cx="12192000" cy="549275"/>
          </a:xfrm>
          <a:prstGeom prst="round1Rect">
            <a:avLst>
              <a:gd name="adj" fmla="val 4168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pic>
        <p:nvPicPr>
          <p:cNvPr id="6" name="Grafikk 5">
            <a:extLst>
              <a:ext uri="{FF2B5EF4-FFF2-40B4-BE49-F238E27FC236}">
                <a16:creationId xmlns:a16="http://schemas.microsoft.com/office/drawing/2014/main" id="{9A3756F7-8588-54F7-F8C5-16861441549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8938" y="6486612"/>
            <a:ext cx="288000" cy="193500"/>
          </a:xfrm>
          <a:prstGeom prst="rect">
            <a:avLst/>
          </a:prstGeom>
        </p:spPr>
      </p:pic>
      <p:sp>
        <p:nvSpPr>
          <p:cNvPr id="8" name="Tittel 7">
            <a:extLst>
              <a:ext uri="{FF2B5EF4-FFF2-40B4-BE49-F238E27FC236}">
                <a16:creationId xmlns:a16="http://schemas.microsoft.com/office/drawing/2014/main" id="{8A524A5A-3E5A-5BD3-F408-488358651034}"/>
              </a:ext>
            </a:extLst>
          </p:cNvPr>
          <p:cNvSpPr>
            <a:spLocks noGrp="1"/>
          </p:cNvSpPr>
          <p:nvPr>
            <p:ph type="title" hasCustomPrompt="1"/>
          </p:nvPr>
        </p:nvSpPr>
        <p:spPr>
          <a:xfrm>
            <a:off x="0" y="-897888"/>
            <a:ext cx="5689626" cy="720000"/>
          </a:xfrm>
        </p:spPr>
        <p:txBody>
          <a:bodyPr anchor="b">
            <a:normAutofit/>
          </a:bodyPr>
          <a:lstStyle>
            <a:lvl1pPr>
              <a:defRPr sz="1400"/>
            </a:lvl1pPr>
          </a:lstStyle>
          <a:p>
            <a:r>
              <a:rPr lang="nb-NO"/>
              <a:t>Sett inn tittel for skjermopplesing</a:t>
            </a:r>
          </a:p>
        </p:txBody>
      </p:sp>
      <p:sp>
        <p:nvSpPr>
          <p:cNvPr id="7" name="Plassholder for bilde 6">
            <a:extLst>
              <a:ext uri="{FF2B5EF4-FFF2-40B4-BE49-F238E27FC236}">
                <a16:creationId xmlns:a16="http://schemas.microsoft.com/office/drawing/2014/main" id="{6EEAD077-2144-0091-7319-C3583D2D3271}"/>
              </a:ext>
            </a:extLst>
          </p:cNvPr>
          <p:cNvSpPr>
            <a:spLocks noGrp="1"/>
          </p:cNvSpPr>
          <p:nvPr>
            <p:ph type="pic" sz="quarter" idx="14"/>
          </p:nvPr>
        </p:nvSpPr>
        <p:spPr>
          <a:xfrm>
            <a:off x="0" y="0"/>
            <a:ext cx="12192000" cy="6858000"/>
          </a:xfrm>
        </p:spPr>
        <p:txBody>
          <a:bodyPr tIns="360000"/>
          <a:lstStyle>
            <a:lvl1pPr marL="0" indent="0" algn="ctr">
              <a:buNone/>
              <a:defRPr/>
            </a:lvl1pPr>
          </a:lstStyle>
          <a:p>
            <a:r>
              <a:rPr lang="nb-NO"/>
              <a:t>Klikk på ikonet for å legge til et bilde</a:t>
            </a:r>
          </a:p>
        </p:txBody>
      </p:sp>
      <p:sp>
        <p:nvSpPr>
          <p:cNvPr id="3" name="Date Placeholder 2">
            <a:extLst>
              <a:ext uri="{FF2B5EF4-FFF2-40B4-BE49-F238E27FC236}">
                <a16:creationId xmlns:a16="http://schemas.microsoft.com/office/drawing/2014/main" id="{08886E30-E647-A7B1-20FD-2D7AE67DA371}"/>
              </a:ext>
              <a:ext uri="{C183D7F6-B498-43B3-948B-1728B52AA6E4}">
                <adec:decorative xmlns:adec="http://schemas.microsoft.com/office/drawing/2017/decorative" val="1"/>
              </a:ext>
            </a:extLst>
          </p:cNvPr>
          <p:cNvSpPr>
            <a:spLocks noGrp="1"/>
          </p:cNvSpPr>
          <p:nvPr>
            <p:ph type="dt" sz="half" idx="10"/>
          </p:nvPr>
        </p:nvSpPr>
        <p:spPr/>
        <p:txBody>
          <a:bodyPr/>
          <a:lstStyle/>
          <a:p>
            <a:fld id="{816E2D02-6F39-5C40-A77B-F462C85A0336}" type="datetime1">
              <a:rPr lang="nb-NO" smtClean="0"/>
              <a:t>12.12.2025</a:t>
            </a:fld>
            <a:endParaRPr lang="nb-NO"/>
          </a:p>
        </p:txBody>
      </p:sp>
      <p:sp>
        <p:nvSpPr>
          <p:cNvPr id="4" name="Footer Placeholder 3">
            <a:extLst>
              <a:ext uri="{FF2B5EF4-FFF2-40B4-BE49-F238E27FC236}">
                <a16:creationId xmlns:a16="http://schemas.microsoft.com/office/drawing/2014/main" id="{C1C4546F-4602-94E2-3EE7-C9A968699A4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9EB6D611-E0DF-AAEA-6369-E3B0EE39B47C}"/>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pPr/>
              <a:t>‹#›</a:t>
            </a:fld>
            <a:endParaRPr lang="nb-NO"/>
          </a:p>
        </p:txBody>
      </p:sp>
    </p:spTree>
    <p:extLst>
      <p:ext uri="{BB962C8B-B14F-4D97-AF65-F5344CB8AC3E}">
        <p14:creationId xmlns:p14="http://schemas.microsoft.com/office/powerpoint/2010/main" val="1780339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odelt v, ly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CF4C90-63C2-709C-872A-EC3FE3414A4B}"/>
              </a:ext>
            </a:extLst>
          </p:cNvPr>
          <p:cNvSpPr>
            <a:spLocks noGrp="1"/>
          </p:cNvSpPr>
          <p:nvPr>
            <p:ph sz="half" idx="1"/>
          </p:nvPr>
        </p:nvSpPr>
        <p:spPr>
          <a:xfrm>
            <a:off x="695325" y="1952625"/>
            <a:ext cx="5400675" cy="4356100"/>
          </a:xfrm>
        </p:spPr>
        <p:txBody>
          <a:bodyPr rIns="360000"/>
          <a:lstStyle>
            <a:lvl1pPr>
              <a:defRPr sz="2000">
                <a:latin typeface="+mn-lt"/>
                <a:ea typeface="Roboto" panose="02000000000000000000" pitchFamily="2" charset="0"/>
                <a:cs typeface="Roboto" panose="02000000000000000000" pitchFamily="2" charset="0"/>
              </a:defRPr>
            </a:lvl1pPr>
            <a:lvl2pPr>
              <a:lnSpc>
                <a:spcPct val="110000"/>
              </a:lnSpc>
              <a:defRPr sz="1600">
                <a:latin typeface="+mn-lt"/>
                <a:ea typeface="Roboto" panose="02000000000000000000" pitchFamily="2" charset="0"/>
                <a:cs typeface="Roboto" panose="02000000000000000000" pitchFamily="2" charset="0"/>
              </a:defRPr>
            </a:lvl2pPr>
            <a:lvl3pPr>
              <a:lnSpc>
                <a:spcPct val="110000"/>
              </a:lnSpc>
              <a:defRPr sz="1600">
                <a:latin typeface="+mn-lt"/>
                <a:ea typeface="Roboto" panose="02000000000000000000" pitchFamily="2" charset="0"/>
                <a:cs typeface="Roboto" panose="02000000000000000000" pitchFamily="2" charset="0"/>
              </a:defRPr>
            </a:lvl3pPr>
            <a:lvl4pPr>
              <a:lnSpc>
                <a:spcPct val="110000"/>
              </a:lnSpc>
              <a:defRPr sz="1600">
                <a:latin typeface="+mn-lt"/>
                <a:ea typeface="Roboto" panose="02000000000000000000" pitchFamily="2" charset="0"/>
                <a:cs typeface="Roboto" panose="02000000000000000000" pitchFamily="2" charset="0"/>
              </a:defRPr>
            </a:lvl4pPr>
            <a:lvl5pPr>
              <a:lnSpc>
                <a:spcPct val="110000"/>
              </a:lnSpc>
              <a:defRPr sz="1600">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bilde 3">
            <a:extLst>
              <a:ext uri="{FF2B5EF4-FFF2-40B4-BE49-F238E27FC236}">
                <a16:creationId xmlns:a16="http://schemas.microsoft.com/office/drawing/2014/main" id="{0D62D2AC-F204-5052-A344-37748CC26544}"/>
              </a:ext>
              <a:ext uri="{C183D7F6-B498-43B3-948B-1728B52AA6E4}">
                <adec:decorative xmlns:adec="http://schemas.microsoft.com/office/drawing/2017/decorative" val="0"/>
              </a:ext>
            </a:extLst>
          </p:cNvPr>
          <p:cNvSpPr>
            <a:spLocks noGrp="1"/>
          </p:cNvSpPr>
          <p:nvPr>
            <p:ph type="pic" sz="quarter" idx="14"/>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5369435 h 6858000"/>
              <a:gd name="connsiteX3" fmla="*/ 6096000 w 6096000"/>
              <a:gd name="connsiteY3" fmla="*/ 5943600 h 6858000"/>
              <a:gd name="connsiteX4" fmla="*/ 6096000 w 6096000"/>
              <a:gd name="connsiteY4" fmla="*/ 6134993 h 6858000"/>
              <a:gd name="connsiteX5" fmla="*/ 5372993 w 6096000"/>
              <a:gd name="connsiteY5" fmla="*/ 6858000 h 6858000"/>
              <a:gd name="connsiteX6" fmla="*/ 5181600 w 6096000"/>
              <a:gd name="connsiteY6" fmla="*/ 6858000 h 6858000"/>
              <a:gd name="connsiteX7" fmla="*/ 3948216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6096000" y="0"/>
                </a:lnTo>
                <a:lnTo>
                  <a:pt x="6096000" y="5369435"/>
                </a:lnTo>
                <a:lnTo>
                  <a:pt x="6096000" y="5943600"/>
                </a:lnTo>
                <a:lnTo>
                  <a:pt x="6096000" y="6134993"/>
                </a:lnTo>
                <a:cubicBezTo>
                  <a:pt x="6096000" y="6534299"/>
                  <a:pt x="5772299" y="6858000"/>
                  <a:pt x="5372993" y="6858000"/>
                </a:cubicBezTo>
                <a:lnTo>
                  <a:pt x="5181600" y="6858000"/>
                </a:lnTo>
                <a:lnTo>
                  <a:pt x="3948216" y="6858000"/>
                </a:lnTo>
                <a:lnTo>
                  <a:pt x="0" y="6858000"/>
                </a:lnTo>
                <a:close/>
              </a:path>
            </a:pathLst>
          </a:custGeom>
          <a:solidFill>
            <a:schemeClr val="bg2"/>
          </a:solidFill>
        </p:spPr>
        <p:txBody>
          <a:bodyPr wrap="square" tIns="360000">
            <a:noAutofit/>
          </a:bodyPr>
          <a:lstStyle>
            <a:lvl1pPr marL="0" indent="0" algn="ctr">
              <a:buNone/>
              <a:defRPr/>
            </a:lvl1pPr>
          </a:lstStyle>
          <a:p>
            <a:r>
              <a:rPr lang="nb-NO"/>
              <a:t>Klikk på ikonet for å legge til et bilde</a:t>
            </a:r>
          </a:p>
        </p:txBody>
      </p:sp>
      <p:sp>
        <p:nvSpPr>
          <p:cNvPr id="5" name="Date Placeholder 4">
            <a:extLst>
              <a:ext uri="{FF2B5EF4-FFF2-40B4-BE49-F238E27FC236}">
                <a16:creationId xmlns:a16="http://schemas.microsoft.com/office/drawing/2014/main" id="{1E07F0A7-4F91-0952-D11B-33CAE156358F}"/>
              </a:ext>
              <a:ext uri="{C183D7F6-B498-43B3-948B-1728B52AA6E4}">
                <adec:decorative xmlns:adec="http://schemas.microsoft.com/office/drawing/2017/decorative" val="1"/>
              </a:ext>
            </a:extLst>
          </p:cNvPr>
          <p:cNvSpPr>
            <a:spLocks noGrp="1"/>
          </p:cNvSpPr>
          <p:nvPr>
            <p:ph type="dt" sz="half" idx="10"/>
          </p:nvPr>
        </p:nvSpPr>
        <p:spPr/>
        <p:txBody>
          <a:bodyPr/>
          <a:lstStyle/>
          <a:p>
            <a:fld id="{13D579B6-F561-5B40-8A35-E8542372936F}" type="datetime1">
              <a:rPr lang="nb-NO" smtClean="0"/>
              <a:t>12.12.2025</a:t>
            </a:fld>
            <a:endParaRPr lang="nb-NO"/>
          </a:p>
        </p:txBody>
      </p:sp>
      <p:sp>
        <p:nvSpPr>
          <p:cNvPr id="6" name="Footer Placeholder 5">
            <a:extLst>
              <a:ext uri="{FF2B5EF4-FFF2-40B4-BE49-F238E27FC236}">
                <a16:creationId xmlns:a16="http://schemas.microsoft.com/office/drawing/2014/main" id="{A69ADB7D-4B47-2A51-5ED7-8458F24EE48B}"/>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96F29663-9401-CCED-CB5B-26BB9CC1A17B}"/>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t>‹#›</a:t>
            </a:fld>
            <a:endParaRPr lang="nb-NO"/>
          </a:p>
        </p:txBody>
      </p:sp>
      <p:sp>
        <p:nvSpPr>
          <p:cNvPr id="9" name="Tittel 8">
            <a:extLst>
              <a:ext uri="{FF2B5EF4-FFF2-40B4-BE49-F238E27FC236}">
                <a16:creationId xmlns:a16="http://schemas.microsoft.com/office/drawing/2014/main" id="{E6C509A6-A612-4A8B-066D-F3C084F72AE3}"/>
              </a:ext>
            </a:extLst>
          </p:cNvPr>
          <p:cNvSpPr>
            <a:spLocks noGrp="1"/>
          </p:cNvSpPr>
          <p:nvPr>
            <p:ph type="title"/>
          </p:nvPr>
        </p:nvSpPr>
        <p:spPr>
          <a:xfrm>
            <a:off x="695326" y="620713"/>
            <a:ext cx="5400674" cy="1044575"/>
          </a:xfrm>
        </p:spPr>
        <p:txBody>
          <a:bodyPr rIns="360000"/>
          <a:lstStyle/>
          <a:p>
            <a:r>
              <a:rPr lang="nb-NO"/>
              <a:t>Klikk for å redigere tittelstil</a:t>
            </a:r>
          </a:p>
        </p:txBody>
      </p:sp>
      <p:pic>
        <p:nvPicPr>
          <p:cNvPr id="12" name="Grafikk 11">
            <a:extLst>
              <a:ext uri="{FF2B5EF4-FFF2-40B4-BE49-F238E27FC236}">
                <a16:creationId xmlns:a16="http://schemas.microsoft.com/office/drawing/2014/main" id="{3C3D7062-D60D-2C06-81F5-884FB615C0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8938" y="6486612"/>
            <a:ext cx="288000" cy="193500"/>
          </a:xfrm>
          <a:prstGeom prst="rect">
            <a:avLst/>
          </a:prstGeom>
        </p:spPr>
      </p:pic>
    </p:spTree>
    <p:extLst>
      <p:ext uri="{BB962C8B-B14F-4D97-AF65-F5344CB8AC3E}">
        <p14:creationId xmlns:p14="http://schemas.microsoft.com/office/powerpoint/2010/main" val="889023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odelt v, mø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AABFB-A43B-39B6-5C39-C65603B53B81}"/>
              </a:ext>
            </a:extLst>
          </p:cNvPr>
          <p:cNvSpPr>
            <a:spLocks noGrp="1"/>
          </p:cNvSpPr>
          <p:nvPr>
            <p:ph type="title"/>
          </p:nvPr>
        </p:nvSpPr>
        <p:spPr>
          <a:xfrm>
            <a:off x="695325" y="620713"/>
            <a:ext cx="5400675" cy="1044575"/>
          </a:xfrm>
        </p:spPr>
        <p:txBody>
          <a:bodyPr rIns="360000" anchor="ctr" anchorCtr="0">
            <a:noAutofit/>
          </a:bodyPr>
          <a:lstStyle>
            <a:lvl1pPr>
              <a:defRPr sz="3600">
                <a:solidFill>
                  <a:schemeClr val="bg1"/>
                </a:solidFill>
              </a:defRPr>
            </a:lvl1pPr>
          </a:lstStyle>
          <a:p>
            <a:r>
              <a:rPr lang="nb-NO"/>
              <a:t>Klikk for å redigere tittelstil</a:t>
            </a:r>
          </a:p>
        </p:txBody>
      </p:sp>
      <p:sp>
        <p:nvSpPr>
          <p:cNvPr id="3" name="Content Placeholder 2">
            <a:extLst>
              <a:ext uri="{FF2B5EF4-FFF2-40B4-BE49-F238E27FC236}">
                <a16:creationId xmlns:a16="http://schemas.microsoft.com/office/drawing/2014/main" id="{B9CF4C90-63C2-709C-872A-EC3FE3414A4B}"/>
              </a:ext>
            </a:extLst>
          </p:cNvPr>
          <p:cNvSpPr>
            <a:spLocks noGrp="1"/>
          </p:cNvSpPr>
          <p:nvPr>
            <p:ph sz="half" idx="1"/>
          </p:nvPr>
        </p:nvSpPr>
        <p:spPr>
          <a:xfrm>
            <a:off x="695325" y="1952625"/>
            <a:ext cx="5400675" cy="4356100"/>
          </a:xfrm>
        </p:spPr>
        <p:txBody>
          <a:bodyPr rIns="360000"/>
          <a:lstStyle>
            <a:lvl1pPr>
              <a:buClrTx/>
              <a:defRPr sz="2000">
                <a:solidFill>
                  <a:schemeClr val="bg1"/>
                </a:solidFill>
                <a:latin typeface="+mn-lt"/>
                <a:ea typeface="Roboto" panose="02000000000000000000" pitchFamily="2" charset="0"/>
                <a:cs typeface="Roboto" panose="02000000000000000000" pitchFamily="2" charset="0"/>
              </a:defRPr>
            </a:lvl1pPr>
            <a:lvl2pPr>
              <a:lnSpc>
                <a:spcPct val="110000"/>
              </a:lnSpc>
              <a:defRPr sz="1600">
                <a:solidFill>
                  <a:schemeClr val="bg1"/>
                </a:solidFill>
                <a:latin typeface="+mn-lt"/>
                <a:ea typeface="Roboto" panose="02000000000000000000" pitchFamily="2" charset="0"/>
                <a:cs typeface="Roboto" panose="02000000000000000000" pitchFamily="2" charset="0"/>
              </a:defRPr>
            </a:lvl2pPr>
            <a:lvl3pPr>
              <a:lnSpc>
                <a:spcPct val="110000"/>
              </a:lnSpc>
              <a:defRPr sz="1600">
                <a:solidFill>
                  <a:schemeClr val="bg1"/>
                </a:solidFill>
                <a:latin typeface="+mn-lt"/>
                <a:ea typeface="Roboto" panose="02000000000000000000" pitchFamily="2" charset="0"/>
                <a:cs typeface="Roboto" panose="02000000000000000000" pitchFamily="2" charset="0"/>
              </a:defRPr>
            </a:lvl3pPr>
            <a:lvl4pPr>
              <a:lnSpc>
                <a:spcPct val="110000"/>
              </a:lnSpc>
              <a:defRPr sz="1600">
                <a:solidFill>
                  <a:schemeClr val="bg1"/>
                </a:solidFill>
                <a:latin typeface="+mn-lt"/>
                <a:ea typeface="Roboto" panose="02000000000000000000" pitchFamily="2" charset="0"/>
                <a:cs typeface="Roboto" panose="02000000000000000000" pitchFamily="2" charset="0"/>
              </a:defRPr>
            </a:lvl4pPr>
            <a:lvl5pPr>
              <a:lnSpc>
                <a:spcPct val="110000"/>
              </a:lnSpc>
              <a:defRPr sz="1600">
                <a:solidFill>
                  <a:schemeClr val="bg1"/>
                </a:solidFill>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5" name="Plassholder for bilde 14">
            <a:extLst>
              <a:ext uri="{FF2B5EF4-FFF2-40B4-BE49-F238E27FC236}">
                <a16:creationId xmlns:a16="http://schemas.microsoft.com/office/drawing/2014/main" id="{BD8F9827-3EF3-3D0A-255F-528EB364E4CE}"/>
              </a:ext>
            </a:extLst>
          </p:cNvPr>
          <p:cNvSpPr>
            <a:spLocks noGrp="1"/>
          </p:cNvSpPr>
          <p:nvPr>
            <p:ph type="pic" sz="quarter" idx="13"/>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5369435 h 6858000"/>
              <a:gd name="connsiteX3" fmla="*/ 6096000 w 6096000"/>
              <a:gd name="connsiteY3" fmla="*/ 5943600 h 6858000"/>
              <a:gd name="connsiteX4" fmla="*/ 6096000 w 6096000"/>
              <a:gd name="connsiteY4" fmla="*/ 6134993 h 6858000"/>
              <a:gd name="connsiteX5" fmla="*/ 5372993 w 6096000"/>
              <a:gd name="connsiteY5" fmla="*/ 6858000 h 6858000"/>
              <a:gd name="connsiteX6" fmla="*/ 5181600 w 6096000"/>
              <a:gd name="connsiteY6" fmla="*/ 6858000 h 6858000"/>
              <a:gd name="connsiteX7" fmla="*/ 3948216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6096000" y="0"/>
                </a:lnTo>
                <a:lnTo>
                  <a:pt x="6096000" y="5369435"/>
                </a:lnTo>
                <a:lnTo>
                  <a:pt x="6096000" y="5943600"/>
                </a:lnTo>
                <a:lnTo>
                  <a:pt x="6096000" y="6134993"/>
                </a:lnTo>
                <a:cubicBezTo>
                  <a:pt x="6096000" y="6534299"/>
                  <a:pt x="5772299" y="6858000"/>
                  <a:pt x="5372993" y="6858000"/>
                </a:cubicBezTo>
                <a:lnTo>
                  <a:pt x="5181600" y="6858000"/>
                </a:lnTo>
                <a:lnTo>
                  <a:pt x="3948216" y="6858000"/>
                </a:lnTo>
                <a:lnTo>
                  <a:pt x="0" y="6858000"/>
                </a:lnTo>
                <a:close/>
              </a:path>
            </a:pathLst>
          </a:custGeom>
          <a:solidFill>
            <a:schemeClr val="bg2"/>
          </a:solidFill>
        </p:spPr>
        <p:txBody>
          <a:bodyPr wrap="square" tIns="360000">
            <a:noAutofit/>
          </a:bodyPr>
          <a:lstStyle>
            <a:lvl1pPr marL="0" indent="0" algn="ctr">
              <a:buNone/>
              <a:defRPr/>
            </a:lvl1pPr>
          </a:lstStyle>
          <a:p>
            <a:r>
              <a:rPr lang="nb-NO"/>
              <a:t>Klikk på ikonet for å legge til et bilde</a:t>
            </a:r>
          </a:p>
        </p:txBody>
      </p:sp>
      <p:sp>
        <p:nvSpPr>
          <p:cNvPr id="5" name="Date Placeholder 4">
            <a:extLst>
              <a:ext uri="{FF2B5EF4-FFF2-40B4-BE49-F238E27FC236}">
                <a16:creationId xmlns:a16="http://schemas.microsoft.com/office/drawing/2014/main" id="{1E07F0A7-4F91-0952-D11B-33CAE156358F}"/>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2"/>
                </a:solidFill>
              </a:defRPr>
            </a:lvl1pPr>
          </a:lstStyle>
          <a:p>
            <a:fld id="{D6D16768-56C7-1340-B787-3ABF6BC6BB4B}" type="datetime1">
              <a:rPr lang="nb-NO" smtClean="0"/>
              <a:t>12.12.2025</a:t>
            </a:fld>
            <a:endParaRPr lang="nb-NO"/>
          </a:p>
        </p:txBody>
      </p:sp>
      <p:sp>
        <p:nvSpPr>
          <p:cNvPr id="6" name="Footer Placeholder 5">
            <a:extLst>
              <a:ext uri="{FF2B5EF4-FFF2-40B4-BE49-F238E27FC236}">
                <a16:creationId xmlns:a16="http://schemas.microsoft.com/office/drawing/2014/main" id="{A69ADB7D-4B47-2A51-5ED7-8458F24EE48B}"/>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2"/>
                </a:solidFill>
              </a:defRPr>
            </a:lvl1pPr>
          </a:lstStyle>
          <a:p>
            <a:endParaRPr lang="nb-NO"/>
          </a:p>
        </p:txBody>
      </p:sp>
      <p:sp>
        <p:nvSpPr>
          <p:cNvPr id="7" name="Slide Number Placeholder 6">
            <a:extLst>
              <a:ext uri="{FF2B5EF4-FFF2-40B4-BE49-F238E27FC236}">
                <a16:creationId xmlns:a16="http://schemas.microsoft.com/office/drawing/2014/main" id="{96F29663-9401-CCED-CB5B-26BB9CC1A17B}"/>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341FD356-1CC0-514B-B5D9-F98600AAE6F5}" type="slidenum">
              <a:rPr lang="nb-NO" smtClean="0"/>
              <a:pPr/>
              <a:t>‹#›</a:t>
            </a:fld>
            <a:endParaRPr lang="nb-NO"/>
          </a:p>
        </p:txBody>
      </p:sp>
      <p:pic>
        <p:nvPicPr>
          <p:cNvPr id="13" name="Grafikk 12">
            <a:extLst>
              <a:ext uri="{FF2B5EF4-FFF2-40B4-BE49-F238E27FC236}">
                <a16:creationId xmlns:a16="http://schemas.microsoft.com/office/drawing/2014/main" id="{98A08ECE-605C-49AF-4ABC-1011EFDEFD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8938" y="6486612"/>
            <a:ext cx="288000" cy="193500"/>
          </a:xfrm>
          <a:prstGeom prst="rect">
            <a:avLst/>
          </a:prstGeom>
        </p:spPr>
      </p:pic>
    </p:spTree>
    <p:extLst>
      <p:ext uri="{BB962C8B-B14F-4D97-AF65-F5344CB8AC3E}">
        <p14:creationId xmlns:p14="http://schemas.microsoft.com/office/powerpoint/2010/main" val="2318185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odelt h, ly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CF4C90-63C2-709C-872A-EC3FE3414A4B}"/>
              </a:ext>
            </a:extLst>
          </p:cNvPr>
          <p:cNvSpPr>
            <a:spLocks noGrp="1"/>
          </p:cNvSpPr>
          <p:nvPr>
            <p:ph sz="half" idx="1"/>
          </p:nvPr>
        </p:nvSpPr>
        <p:spPr>
          <a:xfrm>
            <a:off x="6096000" y="1952625"/>
            <a:ext cx="5400675" cy="4356100"/>
          </a:xfrm>
        </p:spPr>
        <p:txBody>
          <a:bodyPr lIns="360000" rIns="0"/>
          <a:lstStyle>
            <a:lvl1pPr>
              <a:defRPr sz="2000">
                <a:latin typeface="+mn-lt"/>
                <a:ea typeface="Roboto" panose="02000000000000000000" pitchFamily="2" charset="0"/>
                <a:cs typeface="Roboto" panose="02000000000000000000" pitchFamily="2" charset="0"/>
              </a:defRPr>
            </a:lvl1pPr>
            <a:lvl2pPr>
              <a:lnSpc>
                <a:spcPct val="110000"/>
              </a:lnSpc>
              <a:defRPr sz="1600">
                <a:latin typeface="+mn-lt"/>
                <a:ea typeface="Roboto" panose="02000000000000000000" pitchFamily="2" charset="0"/>
                <a:cs typeface="Roboto" panose="02000000000000000000" pitchFamily="2" charset="0"/>
              </a:defRPr>
            </a:lvl2pPr>
            <a:lvl3pPr>
              <a:lnSpc>
                <a:spcPct val="110000"/>
              </a:lnSpc>
              <a:defRPr sz="1600">
                <a:latin typeface="+mn-lt"/>
                <a:ea typeface="Roboto" panose="02000000000000000000" pitchFamily="2" charset="0"/>
                <a:cs typeface="Roboto" panose="02000000000000000000" pitchFamily="2" charset="0"/>
              </a:defRPr>
            </a:lvl3pPr>
            <a:lvl4pPr>
              <a:lnSpc>
                <a:spcPct val="110000"/>
              </a:lnSpc>
              <a:defRPr sz="1600">
                <a:latin typeface="+mn-lt"/>
                <a:ea typeface="Roboto" panose="02000000000000000000" pitchFamily="2" charset="0"/>
                <a:cs typeface="Roboto" panose="02000000000000000000" pitchFamily="2" charset="0"/>
              </a:defRPr>
            </a:lvl4pPr>
            <a:lvl5pPr>
              <a:lnSpc>
                <a:spcPct val="110000"/>
              </a:lnSpc>
              <a:defRPr sz="1600">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5" name="Picture Placeholder 14">
            <a:extLst>
              <a:ext uri="{FF2B5EF4-FFF2-40B4-BE49-F238E27FC236}">
                <a16:creationId xmlns:a16="http://schemas.microsoft.com/office/drawing/2014/main" id="{9C7BF90D-8F29-40C1-CA2D-19D8878F4A6B}"/>
              </a:ext>
            </a:extLst>
          </p:cNvPr>
          <p:cNvSpPr>
            <a:spLocks noGrp="1"/>
          </p:cNvSpPr>
          <p:nvPr>
            <p:ph type="pic" sz="quarter" idx="13"/>
          </p:nvPr>
        </p:nvSpPr>
        <p:spPr>
          <a:xfrm>
            <a:off x="0" y="0"/>
            <a:ext cx="6096000" cy="6858000"/>
          </a:xfrm>
          <a:custGeom>
            <a:avLst/>
            <a:gdLst>
              <a:gd name="connsiteX0" fmla="*/ 0 w 6096000"/>
              <a:gd name="connsiteY0" fmla="*/ 0 h 6858000"/>
              <a:gd name="connsiteX1" fmla="*/ 1391920 w 6096000"/>
              <a:gd name="connsiteY1" fmla="*/ 0 h 6858000"/>
              <a:gd name="connsiteX2" fmla="*/ 1391920 w 6096000"/>
              <a:gd name="connsiteY2" fmla="*/ 0 h 6858000"/>
              <a:gd name="connsiteX3" fmla="*/ 4704080 w 6096000"/>
              <a:gd name="connsiteY3" fmla="*/ 0 h 6858000"/>
              <a:gd name="connsiteX4" fmla="*/ 5384780 w 6096000"/>
              <a:gd name="connsiteY4" fmla="*/ 0 h 6858000"/>
              <a:gd name="connsiteX5" fmla="*/ 6096000 w 6096000"/>
              <a:gd name="connsiteY5" fmla="*/ 0 h 6858000"/>
              <a:gd name="connsiteX6" fmla="*/ 6096000 w 6096000"/>
              <a:gd name="connsiteY6" fmla="*/ 711220 h 6858000"/>
              <a:gd name="connsiteX7" fmla="*/ 6096000 w 6096000"/>
              <a:gd name="connsiteY7" fmla="*/ 1391920 h 6858000"/>
              <a:gd name="connsiteX8" fmla="*/ 6096000 w 6096000"/>
              <a:gd name="connsiteY8" fmla="*/ 6146780 h 6858000"/>
              <a:gd name="connsiteX9" fmla="*/ 5384780 w 6096000"/>
              <a:gd name="connsiteY9" fmla="*/ 6858000 h 6858000"/>
              <a:gd name="connsiteX10" fmla="*/ 1391920 w 6096000"/>
              <a:gd name="connsiteY10" fmla="*/ 6858000 h 6858000"/>
              <a:gd name="connsiteX11" fmla="*/ 711220 w 6096000"/>
              <a:gd name="connsiteY11" fmla="*/ 6858000 h 6858000"/>
              <a:gd name="connsiteX12" fmla="*/ 0 w 6096000"/>
              <a:gd name="connsiteY12" fmla="*/ 6858000 h 6858000"/>
              <a:gd name="connsiteX13" fmla="*/ 0 w 6096000"/>
              <a:gd name="connsiteY13" fmla="*/ 5466080 h 6858000"/>
              <a:gd name="connsiteX14" fmla="*/ 0 w 6096000"/>
              <a:gd name="connsiteY14" fmla="*/ 5466080 h 6858000"/>
              <a:gd name="connsiteX15" fmla="*/ 0 w 6096000"/>
              <a:gd name="connsiteY15" fmla="*/ 1391920 h 6858000"/>
              <a:gd name="connsiteX16" fmla="*/ 0 w 6096000"/>
              <a:gd name="connsiteY16" fmla="*/ 13919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6000" h="6858000">
                <a:moveTo>
                  <a:pt x="0" y="0"/>
                </a:moveTo>
                <a:lnTo>
                  <a:pt x="1391920" y="0"/>
                </a:lnTo>
                <a:lnTo>
                  <a:pt x="1391920" y="0"/>
                </a:lnTo>
                <a:lnTo>
                  <a:pt x="4704080" y="0"/>
                </a:lnTo>
                <a:lnTo>
                  <a:pt x="5384780" y="0"/>
                </a:lnTo>
                <a:lnTo>
                  <a:pt x="6096000" y="0"/>
                </a:lnTo>
                <a:lnTo>
                  <a:pt x="6096000" y="711220"/>
                </a:lnTo>
                <a:lnTo>
                  <a:pt x="6096000" y="1391920"/>
                </a:lnTo>
                <a:lnTo>
                  <a:pt x="6096000" y="6146780"/>
                </a:lnTo>
                <a:cubicBezTo>
                  <a:pt x="6096000" y="6539576"/>
                  <a:pt x="5777576" y="6858000"/>
                  <a:pt x="5384780" y="6858000"/>
                </a:cubicBezTo>
                <a:lnTo>
                  <a:pt x="1391920" y="6858000"/>
                </a:lnTo>
                <a:lnTo>
                  <a:pt x="711220" y="6858000"/>
                </a:lnTo>
                <a:lnTo>
                  <a:pt x="0" y="6858000"/>
                </a:lnTo>
                <a:lnTo>
                  <a:pt x="0" y="5466080"/>
                </a:lnTo>
                <a:lnTo>
                  <a:pt x="0" y="5466080"/>
                </a:lnTo>
                <a:lnTo>
                  <a:pt x="0" y="1391920"/>
                </a:lnTo>
                <a:lnTo>
                  <a:pt x="0" y="1391920"/>
                </a:lnTo>
                <a:close/>
              </a:path>
            </a:pathLst>
          </a:custGeom>
          <a:solidFill>
            <a:schemeClr val="bg2"/>
          </a:solidFill>
        </p:spPr>
        <p:txBody>
          <a:bodyPr wrap="square" tIns="360000">
            <a:noAutofit/>
          </a:bodyPr>
          <a:lstStyle>
            <a:lvl1pPr marL="0" indent="0" algn="ctr">
              <a:buNone/>
              <a:defRPr/>
            </a:lvl1pPr>
          </a:lstStyle>
          <a:p>
            <a:r>
              <a:rPr lang="nb-NO"/>
              <a:t>Klikk på ikonet for å legge til et bilde</a:t>
            </a:r>
          </a:p>
        </p:txBody>
      </p:sp>
      <p:sp>
        <p:nvSpPr>
          <p:cNvPr id="5" name="Date Placeholder 4">
            <a:extLst>
              <a:ext uri="{FF2B5EF4-FFF2-40B4-BE49-F238E27FC236}">
                <a16:creationId xmlns:a16="http://schemas.microsoft.com/office/drawing/2014/main" id="{1E07F0A7-4F91-0952-D11B-33CAE156358F}"/>
              </a:ext>
              <a:ext uri="{C183D7F6-B498-43B3-948B-1728B52AA6E4}">
                <adec:decorative xmlns:adec="http://schemas.microsoft.com/office/drawing/2017/decorative" val="1"/>
              </a:ext>
            </a:extLst>
          </p:cNvPr>
          <p:cNvSpPr>
            <a:spLocks noGrp="1"/>
          </p:cNvSpPr>
          <p:nvPr>
            <p:ph type="dt" sz="half" idx="10"/>
          </p:nvPr>
        </p:nvSpPr>
        <p:spPr/>
        <p:txBody>
          <a:bodyPr/>
          <a:lstStyle/>
          <a:p>
            <a:fld id="{2D496601-90BC-5A4F-A072-34692FF42E51}" type="datetime1">
              <a:rPr lang="nb-NO" smtClean="0"/>
              <a:t>12.12.2025</a:t>
            </a:fld>
            <a:endParaRPr lang="nb-NO"/>
          </a:p>
        </p:txBody>
      </p:sp>
      <p:sp>
        <p:nvSpPr>
          <p:cNvPr id="6" name="Footer Placeholder 5">
            <a:extLst>
              <a:ext uri="{FF2B5EF4-FFF2-40B4-BE49-F238E27FC236}">
                <a16:creationId xmlns:a16="http://schemas.microsoft.com/office/drawing/2014/main" id="{A69ADB7D-4B47-2A51-5ED7-8458F24EE48B}"/>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96F29663-9401-CCED-CB5B-26BB9CC1A17B}"/>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t>‹#›</a:t>
            </a:fld>
            <a:endParaRPr lang="nb-NO"/>
          </a:p>
        </p:txBody>
      </p:sp>
      <p:sp>
        <p:nvSpPr>
          <p:cNvPr id="10" name="Tittel 9">
            <a:extLst>
              <a:ext uri="{FF2B5EF4-FFF2-40B4-BE49-F238E27FC236}">
                <a16:creationId xmlns:a16="http://schemas.microsoft.com/office/drawing/2014/main" id="{FC882582-0281-E799-94B4-4E5283207309}"/>
              </a:ext>
            </a:extLst>
          </p:cNvPr>
          <p:cNvSpPr>
            <a:spLocks noGrp="1"/>
          </p:cNvSpPr>
          <p:nvPr>
            <p:ph type="title"/>
          </p:nvPr>
        </p:nvSpPr>
        <p:spPr>
          <a:xfrm>
            <a:off x="6095999" y="620713"/>
            <a:ext cx="5400675" cy="1044575"/>
          </a:xfrm>
        </p:spPr>
        <p:txBody>
          <a:bodyPr lIns="360000"/>
          <a:lstStyle/>
          <a:p>
            <a:r>
              <a:rPr lang="nb-NO"/>
              <a:t>Klikk for å redigere tittelstil</a:t>
            </a:r>
          </a:p>
        </p:txBody>
      </p:sp>
    </p:spTree>
    <p:extLst>
      <p:ext uri="{BB962C8B-B14F-4D97-AF65-F5344CB8AC3E}">
        <p14:creationId xmlns:p14="http://schemas.microsoft.com/office/powerpoint/2010/main" val="1321478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odelt h, mørk">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CF4C90-63C2-709C-872A-EC3FE3414A4B}"/>
              </a:ext>
            </a:extLst>
          </p:cNvPr>
          <p:cNvSpPr>
            <a:spLocks noGrp="1"/>
          </p:cNvSpPr>
          <p:nvPr>
            <p:ph sz="half" idx="1"/>
          </p:nvPr>
        </p:nvSpPr>
        <p:spPr>
          <a:xfrm>
            <a:off x="6096000" y="1952625"/>
            <a:ext cx="5400675" cy="4356100"/>
          </a:xfrm>
        </p:spPr>
        <p:txBody>
          <a:bodyPr lIns="360000" rIns="0"/>
          <a:lstStyle>
            <a:lvl1pPr>
              <a:buClrTx/>
              <a:defRPr sz="2000">
                <a:solidFill>
                  <a:schemeClr val="bg1"/>
                </a:solidFill>
                <a:latin typeface="+mn-lt"/>
                <a:ea typeface="Roboto" panose="02000000000000000000" pitchFamily="2" charset="0"/>
                <a:cs typeface="Roboto" panose="02000000000000000000" pitchFamily="2" charset="0"/>
              </a:defRPr>
            </a:lvl1pPr>
            <a:lvl2pPr>
              <a:lnSpc>
                <a:spcPct val="110000"/>
              </a:lnSpc>
              <a:defRPr sz="1600">
                <a:solidFill>
                  <a:schemeClr val="bg1"/>
                </a:solidFill>
                <a:latin typeface="+mn-lt"/>
                <a:ea typeface="Roboto" panose="02000000000000000000" pitchFamily="2" charset="0"/>
                <a:cs typeface="Roboto" panose="02000000000000000000" pitchFamily="2" charset="0"/>
              </a:defRPr>
            </a:lvl2pPr>
            <a:lvl3pPr>
              <a:lnSpc>
                <a:spcPct val="110000"/>
              </a:lnSpc>
              <a:defRPr sz="1600">
                <a:solidFill>
                  <a:schemeClr val="bg1"/>
                </a:solidFill>
                <a:latin typeface="+mn-lt"/>
                <a:ea typeface="Roboto" panose="02000000000000000000" pitchFamily="2" charset="0"/>
                <a:cs typeface="Roboto" panose="02000000000000000000" pitchFamily="2" charset="0"/>
              </a:defRPr>
            </a:lvl3pPr>
            <a:lvl4pPr>
              <a:lnSpc>
                <a:spcPct val="110000"/>
              </a:lnSpc>
              <a:defRPr sz="1600">
                <a:solidFill>
                  <a:schemeClr val="bg1"/>
                </a:solidFill>
                <a:latin typeface="+mn-lt"/>
                <a:ea typeface="Roboto" panose="02000000000000000000" pitchFamily="2" charset="0"/>
                <a:cs typeface="Roboto" panose="02000000000000000000" pitchFamily="2" charset="0"/>
              </a:defRPr>
            </a:lvl4pPr>
            <a:lvl5pPr>
              <a:lnSpc>
                <a:spcPct val="110000"/>
              </a:lnSpc>
              <a:defRPr sz="1600">
                <a:solidFill>
                  <a:schemeClr val="bg1"/>
                </a:solidFill>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5" name="Picture Placeholder 14">
            <a:extLst>
              <a:ext uri="{FF2B5EF4-FFF2-40B4-BE49-F238E27FC236}">
                <a16:creationId xmlns:a16="http://schemas.microsoft.com/office/drawing/2014/main" id="{9C7BF90D-8F29-40C1-CA2D-19D8878F4A6B}"/>
              </a:ext>
            </a:extLst>
          </p:cNvPr>
          <p:cNvSpPr>
            <a:spLocks noGrp="1"/>
          </p:cNvSpPr>
          <p:nvPr>
            <p:ph type="pic" sz="quarter" idx="13"/>
          </p:nvPr>
        </p:nvSpPr>
        <p:spPr>
          <a:xfrm>
            <a:off x="0" y="0"/>
            <a:ext cx="6096000" cy="6858000"/>
          </a:xfrm>
          <a:custGeom>
            <a:avLst/>
            <a:gdLst>
              <a:gd name="connsiteX0" fmla="*/ 0 w 6096000"/>
              <a:gd name="connsiteY0" fmla="*/ 0 h 6858000"/>
              <a:gd name="connsiteX1" fmla="*/ 1391920 w 6096000"/>
              <a:gd name="connsiteY1" fmla="*/ 0 h 6858000"/>
              <a:gd name="connsiteX2" fmla="*/ 1391920 w 6096000"/>
              <a:gd name="connsiteY2" fmla="*/ 0 h 6858000"/>
              <a:gd name="connsiteX3" fmla="*/ 4704080 w 6096000"/>
              <a:gd name="connsiteY3" fmla="*/ 0 h 6858000"/>
              <a:gd name="connsiteX4" fmla="*/ 5384780 w 6096000"/>
              <a:gd name="connsiteY4" fmla="*/ 0 h 6858000"/>
              <a:gd name="connsiteX5" fmla="*/ 6096000 w 6096000"/>
              <a:gd name="connsiteY5" fmla="*/ 0 h 6858000"/>
              <a:gd name="connsiteX6" fmla="*/ 6096000 w 6096000"/>
              <a:gd name="connsiteY6" fmla="*/ 711220 h 6858000"/>
              <a:gd name="connsiteX7" fmla="*/ 6096000 w 6096000"/>
              <a:gd name="connsiteY7" fmla="*/ 1391920 h 6858000"/>
              <a:gd name="connsiteX8" fmla="*/ 6096000 w 6096000"/>
              <a:gd name="connsiteY8" fmla="*/ 6146780 h 6858000"/>
              <a:gd name="connsiteX9" fmla="*/ 5384780 w 6096000"/>
              <a:gd name="connsiteY9" fmla="*/ 6858000 h 6858000"/>
              <a:gd name="connsiteX10" fmla="*/ 1391920 w 6096000"/>
              <a:gd name="connsiteY10" fmla="*/ 6858000 h 6858000"/>
              <a:gd name="connsiteX11" fmla="*/ 711220 w 6096000"/>
              <a:gd name="connsiteY11" fmla="*/ 6858000 h 6858000"/>
              <a:gd name="connsiteX12" fmla="*/ 0 w 6096000"/>
              <a:gd name="connsiteY12" fmla="*/ 6858000 h 6858000"/>
              <a:gd name="connsiteX13" fmla="*/ 0 w 6096000"/>
              <a:gd name="connsiteY13" fmla="*/ 5466080 h 6858000"/>
              <a:gd name="connsiteX14" fmla="*/ 0 w 6096000"/>
              <a:gd name="connsiteY14" fmla="*/ 5466080 h 6858000"/>
              <a:gd name="connsiteX15" fmla="*/ 0 w 6096000"/>
              <a:gd name="connsiteY15" fmla="*/ 1391920 h 6858000"/>
              <a:gd name="connsiteX16" fmla="*/ 0 w 6096000"/>
              <a:gd name="connsiteY16" fmla="*/ 13919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6000" h="6858000">
                <a:moveTo>
                  <a:pt x="0" y="0"/>
                </a:moveTo>
                <a:lnTo>
                  <a:pt x="1391920" y="0"/>
                </a:lnTo>
                <a:lnTo>
                  <a:pt x="1391920" y="0"/>
                </a:lnTo>
                <a:lnTo>
                  <a:pt x="4704080" y="0"/>
                </a:lnTo>
                <a:lnTo>
                  <a:pt x="5384780" y="0"/>
                </a:lnTo>
                <a:lnTo>
                  <a:pt x="6096000" y="0"/>
                </a:lnTo>
                <a:lnTo>
                  <a:pt x="6096000" y="711220"/>
                </a:lnTo>
                <a:lnTo>
                  <a:pt x="6096000" y="1391920"/>
                </a:lnTo>
                <a:lnTo>
                  <a:pt x="6096000" y="6146780"/>
                </a:lnTo>
                <a:cubicBezTo>
                  <a:pt x="6096000" y="6539576"/>
                  <a:pt x="5777576" y="6858000"/>
                  <a:pt x="5384780" y="6858000"/>
                </a:cubicBezTo>
                <a:lnTo>
                  <a:pt x="1391920" y="6858000"/>
                </a:lnTo>
                <a:lnTo>
                  <a:pt x="711220" y="6858000"/>
                </a:lnTo>
                <a:lnTo>
                  <a:pt x="0" y="6858000"/>
                </a:lnTo>
                <a:lnTo>
                  <a:pt x="0" y="5466080"/>
                </a:lnTo>
                <a:lnTo>
                  <a:pt x="0" y="5466080"/>
                </a:lnTo>
                <a:lnTo>
                  <a:pt x="0" y="1391920"/>
                </a:lnTo>
                <a:lnTo>
                  <a:pt x="0" y="1391920"/>
                </a:lnTo>
                <a:close/>
              </a:path>
            </a:pathLst>
          </a:custGeom>
          <a:solidFill>
            <a:schemeClr val="bg2"/>
          </a:solidFill>
        </p:spPr>
        <p:txBody>
          <a:bodyPr wrap="square" tIns="360000">
            <a:noAutofit/>
          </a:bodyPr>
          <a:lstStyle>
            <a:lvl1pPr marL="0" indent="0" algn="ctr">
              <a:buNone/>
              <a:defRPr/>
            </a:lvl1pPr>
          </a:lstStyle>
          <a:p>
            <a:r>
              <a:rPr lang="nb-NO"/>
              <a:t>Klikk på ikonet for å legge til et bilde</a:t>
            </a:r>
          </a:p>
        </p:txBody>
      </p:sp>
      <p:sp>
        <p:nvSpPr>
          <p:cNvPr id="5" name="Date Placeholder 4">
            <a:extLst>
              <a:ext uri="{FF2B5EF4-FFF2-40B4-BE49-F238E27FC236}">
                <a16:creationId xmlns:a16="http://schemas.microsoft.com/office/drawing/2014/main" id="{1E07F0A7-4F91-0952-D11B-33CAE156358F}"/>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6568E919-AB03-974F-884F-D75D3847DBE4}" type="datetime1">
              <a:rPr lang="nb-NO" smtClean="0"/>
              <a:t>12.12.2025</a:t>
            </a:fld>
            <a:endParaRPr lang="nb-NO"/>
          </a:p>
        </p:txBody>
      </p:sp>
      <p:sp>
        <p:nvSpPr>
          <p:cNvPr id="6" name="Footer Placeholder 5">
            <a:extLst>
              <a:ext uri="{FF2B5EF4-FFF2-40B4-BE49-F238E27FC236}">
                <a16:creationId xmlns:a16="http://schemas.microsoft.com/office/drawing/2014/main" id="{A69ADB7D-4B47-2A51-5ED7-8458F24EE48B}"/>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endParaRPr lang="nb-NO"/>
          </a:p>
        </p:txBody>
      </p:sp>
      <p:sp>
        <p:nvSpPr>
          <p:cNvPr id="7" name="Slide Number Placeholder 6">
            <a:extLst>
              <a:ext uri="{FF2B5EF4-FFF2-40B4-BE49-F238E27FC236}">
                <a16:creationId xmlns:a16="http://schemas.microsoft.com/office/drawing/2014/main" id="{96F29663-9401-CCED-CB5B-26BB9CC1A17B}"/>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2"/>
                </a:solidFill>
              </a:defRPr>
            </a:lvl1pPr>
          </a:lstStyle>
          <a:p>
            <a:fld id="{341FD356-1CC0-514B-B5D9-F98600AAE6F5}" type="slidenum">
              <a:rPr lang="nb-NO" smtClean="0"/>
              <a:pPr/>
              <a:t>‹#›</a:t>
            </a:fld>
            <a:endParaRPr lang="nb-NO"/>
          </a:p>
        </p:txBody>
      </p:sp>
      <p:sp>
        <p:nvSpPr>
          <p:cNvPr id="10" name="Tittel 9">
            <a:extLst>
              <a:ext uri="{FF2B5EF4-FFF2-40B4-BE49-F238E27FC236}">
                <a16:creationId xmlns:a16="http://schemas.microsoft.com/office/drawing/2014/main" id="{FC882582-0281-E799-94B4-4E5283207309}"/>
              </a:ext>
            </a:extLst>
          </p:cNvPr>
          <p:cNvSpPr>
            <a:spLocks noGrp="1"/>
          </p:cNvSpPr>
          <p:nvPr>
            <p:ph type="title"/>
          </p:nvPr>
        </p:nvSpPr>
        <p:spPr>
          <a:xfrm>
            <a:off x="6095999" y="620713"/>
            <a:ext cx="5400675" cy="1044575"/>
          </a:xfrm>
        </p:spPr>
        <p:txBody>
          <a:bodyPr lIns="360000"/>
          <a:lstStyle>
            <a:lvl1pPr>
              <a:defRPr>
                <a:solidFill>
                  <a:schemeClr val="bg1"/>
                </a:solidFill>
              </a:defRPr>
            </a:lvl1pPr>
          </a:lstStyle>
          <a:p>
            <a:r>
              <a:rPr lang="nb-NO"/>
              <a:t>Klikk for å redigere tittelstil</a:t>
            </a:r>
          </a:p>
        </p:txBody>
      </p:sp>
    </p:spTree>
    <p:extLst>
      <p:ext uri="{BB962C8B-B14F-4D97-AF65-F5344CB8AC3E}">
        <p14:creationId xmlns:p14="http://schemas.microsoft.com/office/powerpoint/2010/main" val="720687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ldekk bilde, liten tekstblokk">
    <p:spTree>
      <p:nvGrpSpPr>
        <p:cNvPr id="1" name=""/>
        <p:cNvGrpSpPr/>
        <p:nvPr/>
      </p:nvGrpSpPr>
      <p:grpSpPr>
        <a:xfrm>
          <a:off x="0" y="0"/>
          <a:ext cx="0" cy="0"/>
          <a:chOff x="0" y="0"/>
          <a:chExt cx="0" cy="0"/>
        </a:xfrm>
      </p:grpSpPr>
      <p:sp>
        <p:nvSpPr>
          <p:cNvPr id="10" name="Guide">
            <a:extLst>
              <a:ext uri="{FF2B5EF4-FFF2-40B4-BE49-F238E27FC236}">
                <a16:creationId xmlns:a16="http://schemas.microsoft.com/office/drawing/2014/main" id="{699A2402-4AD5-7C27-A860-2798A9BEEE11}"/>
              </a:ext>
              <a:ext uri="{C183D7F6-B498-43B3-948B-1728B52AA6E4}">
                <adec:decorative xmlns:adec="http://schemas.microsoft.com/office/drawing/2017/decorative" val="1"/>
              </a:ext>
            </a:extLst>
          </p:cNvPr>
          <p:cNvSpPr txBox="1"/>
          <p:nvPr userDrawn="1"/>
        </p:nvSpPr>
        <p:spPr>
          <a:xfrm>
            <a:off x="12313919" y="549275"/>
            <a:ext cx="1293593" cy="1107996"/>
          </a:xfrm>
          <a:prstGeom prst="rect">
            <a:avLst/>
          </a:prstGeom>
          <a:noFill/>
        </p:spPr>
        <p:txBody>
          <a:bodyPr wrap="square" lIns="0" tIns="0" rIns="0" bIns="0" rtlCol="0">
            <a:spAutoFit/>
          </a:bodyPr>
          <a:lstStyle/>
          <a:p>
            <a:pPr algn="l"/>
            <a:r>
              <a:rPr lang="nb-NO" sz="1200">
                <a:latin typeface="Roboto" panose="02000000000000000000" pitchFamily="2" charset="0"/>
                <a:ea typeface="Roboto" panose="02000000000000000000" pitchFamily="2" charset="0"/>
                <a:cs typeface="Roboto" panose="02000000000000000000" pitchFamily="2" charset="0"/>
              </a:rPr>
              <a:t>Blokken plasseres i det hjørnet som passer bildet best.</a:t>
            </a:r>
          </a:p>
          <a:p>
            <a:pPr algn="l"/>
            <a:endParaRPr lang="nb-NO" sz="1200">
              <a:latin typeface="Roboto" panose="02000000000000000000" pitchFamily="2" charset="0"/>
              <a:ea typeface="Roboto" panose="02000000000000000000" pitchFamily="2" charset="0"/>
              <a:cs typeface="Roboto" panose="02000000000000000000" pitchFamily="2" charset="0"/>
            </a:endParaRPr>
          </a:p>
          <a:p>
            <a:pPr algn="l"/>
            <a:r>
              <a:rPr lang="nb-NO" sz="1200" b="1">
                <a:latin typeface="Roboto" panose="02000000000000000000" pitchFamily="2" charset="0"/>
                <a:ea typeface="Roboto" panose="02000000000000000000" pitchFamily="2" charset="0"/>
                <a:cs typeface="Roboto" panose="02000000000000000000" pitchFamily="2" charset="0"/>
              </a:rPr>
              <a:t>NB. Bruk hjelpelinjer!</a:t>
            </a:r>
          </a:p>
        </p:txBody>
      </p:sp>
      <p:sp>
        <p:nvSpPr>
          <p:cNvPr id="17" name="Bilde">
            <a:extLst>
              <a:ext uri="{FF2B5EF4-FFF2-40B4-BE49-F238E27FC236}">
                <a16:creationId xmlns:a16="http://schemas.microsoft.com/office/drawing/2014/main" id="{564D2DC8-0601-F2BC-389F-6617CEB91D95}"/>
              </a:ext>
            </a:extLst>
          </p:cNvPr>
          <p:cNvSpPr>
            <a:spLocks noGrp="1"/>
          </p:cNvSpPr>
          <p:nvPr>
            <p:ph type="pic" sz="quarter" idx="13"/>
          </p:nvPr>
        </p:nvSpPr>
        <p:spPr>
          <a:xfrm>
            <a:off x="-1"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1" h="6858000">
                <a:moveTo>
                  <a:pt x="0" y="0"/>
                </a:moveTo>
                <a:lnTo>
                  <a:pt x="12192001" y="0"/>
                </a:lnTo>
                <a:lnTo>
                  <a:pt x="12192001" y="6858000"/>
                </a:lnTo>
                <a:lnTo>
                  <a:pt x="0" y="6858000"/>
                </a:lnTo>
                <a:close/>
              </a:path>
            </a:pathLst>
          </a:custGeom>
          <a:solidFill>
            <a:schemeClr val="bg2"/>
          </a:solidFill>
        </p:spPr>
        <p:txBody>
          <a:bodyPr wrap="square" tIns="360000">
            <a:noAutofit/>
          </a:bodyPr>
          <a:lstStyle>
            <a:lvl1pPr marL="0" indent="0" algn="ctr">
              <a:buNone/>
              <a:defRPr/>
            </a:lvl1pPr>
          </a:lstStyle>
          <a:p>
            <a:r>
              <a:rPr lang="nb-NO"/>
              <a:t>Klikk på ikonet for å legge til et bilde</a:t>
            </a:r>
          </a:p>
        </p:txBody>
      </p:sp>
      <p:sp>
        <p:nvSpPr>
          <p:cNvPr id="15" name="Tekst">
            <a:extLst>
              <a:ext uri="{FF2B5EF4-FFF2-40B4-BE49-F238E27FC236}">
                <a16:creationId xmlns:a16="http://schemas.microsoft.com/office/drawing/2014/main" id="{80619626-4239-8766-8457-9BD604F81987}"/>
              </a:ext>
            </a:extLst>
          </p:cNvPr>
          <p:cNvSpPr>
            <a:spLocks noGrp="1"/>
          </p:cNvSpPr>
          <p:nvPr>
            <p:ph type="body" sz="quarter" idx="14"/>
          </p:nvPr>
        </p:nvSpPr>
        <p:spPr>
          <a:xfrm>
            <a:off x="8256588" y="620713"/>
            <a:ext cx="3240000" cy="3095625"/>
          </a:xfrm>
          <a:prstGeom prst="round1Rect">
            <a:avLst>
              <a:gd name="adj" fmla="val 13232"/>
            </a:avLst>
          </a:prstGeom>
          <a:solidFill>
            <a:schemeClr val="bg1"/>
          </a:solidFill>
        </p:spPr>
        <p:txBody>
          <a:bodyPr wrap="square" lIns="288000" tIns="720000" rIns="288000" bIns="288000">
            <a:noAutofit/>
          </a:bodyPr>
          <a:lstStyle>
            <a:lvl1pPr marL="0" indent="-270000">
              <a:lnSpc>
                <a:spcPct val="120000"/>
              </a:lnSpc>
              <a:spcBef>
                <a:spcPts val="500"/>
              </a:spcBef>
              <a:buNone/>
              <a:defRPr sz="1800"/>
            </a:lvl1pPr>
            <a:lvl2pPr marL="0" indent="-270000">
              <a:lnSpc>
                <a:spcPct val="100000"/>
              </a:lnSpc>
              <a:spcBef>
                <a:spcPts val="500"/>
              </a:spcBef>
              <a:buFont typeface="Arial" panose="020B0604020202020204" pitchFamily="34" charset="0"/>
              <a:buChar char="•"/>
              <a:defRPr sz="1600"/>
            </a:lvl2pPr>
            <a:lvl3pPr marL="491400" indent="0">
              <a:buNone/>
              <a:defRPr sz="2400"/>
            </a:lvl3pPr>
            <a:lvl4pPr marL="707400" indent="0">
              <a:buNone/>
              <a:defRPr sz="2400"/>
            </a:lvl4pPr>
            <a:lvl5pPr marL="923400" indent="0">
              <a:buNone/>
              <a:defRPr sz="2400"/>
            </a:lvl5pPr>
          </a:lstStyle>
          <a:p>
            <a:pPr lvl="0"/>
            <a:r>
              <a:rPr lang="nb-NO"/>
              <a:t>Klikk for å redigere tekststiler i malen</a:t>
            </a:r>
          </a:p>
          <a:p>
            <a:pPr lvl="1"/>
            <a:r>
              <a:rPr lang="nb-NO"/>
              <a:t>Andre nivå</a:t>
            </a:r>
          </a:p>
        </p:txBody>
      </p:sp>
      <p:sp>
        <p:nvSpPr>
          <p:cNvPr id="19" name="Graphic">
            <a:extLst>
              <a:ext uri="{FF2B5EF4-FFF2-40B4-BE49-F238E27FC236}">
                <a16:creationId xmlns:a16="http://schemas.microsoft.com/office/drawing/2014/main" id="{52675333-694D-0924-A96E-4336D20837F4}"/>
              </a:ext>
              <a:ext uri="{C183D7F6-B498-43B3-948B-1728B52AA6E4}">
                <adec:decorative xmlns:adec="http://schemas.microsoft.com/office/drawing/2017/decorative" val="1"/>
              </a:ext>
            </a:extLst>
          </p:cNvPr>
          <p:cNvSpPr>
            <a:spLocks noGrp="1"/>
          </p:cNvSpPr>
          <p:nvPr>
            <p:ph type="body" sz="quarter" idx="15"/>
          </p:nvPr>
        </p:nvSpPr>
        <p:spPr>
          <a:xfrm>
            <a:off x="8569111" y="927407"/>
            <a:ext cx="273600" cy="90000"/>
          </a:xfrm>
          <a:blipFill>
            <a:blip r:embed="rId2">
              <a:extLst>
                <a:ext uri="{96DAC541-7B7A-43D3-8B79-37D633B846F1}">
                  <asvg:svgBlip xmlns:asvg="http://schemas.microsoft.com/office/drawing/2016/SVG/main" r:embed="rId3"/>
                </a:ext>
              </a:extLst>
            </a:blip>
            <a:stretch>
              <a:fillRect/>
            </a:stretch>
          </a:blipFill>
        </p:spPr>
        <p:txBody>
          <a:bodyPr anchor="ctr">
            <a:normAutofit/>
          </a:bodyPr>
          <a:lstStyle>
            <a:lvl1pPr marL="0" indent="0" algn="r">
              <a:buNone/>
              <a:defRPr sz="100">
                <a:solidFill>
                  <a:schemeClr val="accent1"/>
                </a:solidFill>
              </a:defRPr>
            </a:lvl1pPr>
            <a:lvl2pPr marL="275400" indent="0">
              <a:buNone/>
              <a:defRPr/>
            </a:lvl2pPr>
            <a:lvl3pPr marL="491400" indent="0">
              <a:buNone/>
              <a:defRPr/>
            </a:lvl3pPr>
            <a:lvl4pPr marL="707400" indent="0">
              <a:buNone/>
              <a:defRPr/>
            </a:lvl4pPr>
            <a:lvl5pPr marL="923400" indent="0">
              <a:buNone/>
              <a:defRPr/>
            </a:lvl5pPr>
          </a:lstStyle>
          <a:p>
            <a:pPr lvl="0"/>
            <a:r>
              <a:rPr lang="nb-NO"/>
              <a:t>Klikk for å redigere tekststiler i malen</a:t>
            </a:r>
          </a:p>
        </p:txBody>
      </p:sp>
      <p:sp>
        <p:nvSpPr>
          <p:cNvPr id="3" name="Date Placeholder 2">
            <a:extLst>
              <a:ext uri="{FF2B5EF4-FFF2-40B4-BE49-F238E27FC236}">
                <a16:creationId xmlns:a16="http://schemas.microsoft.com/office/drawing/2014/main" id="{08886E30-E647-A7B1-20FD-2D7AE67DA371}"/>
              </a:ext>
              <a:ext uri="{C183D7F6-B498-43B3-948B-1728B52AA6E4}">
                <adec:decorative xmlns:adec="http://schemas.microsoft.com/office/drawing/2017/decorative" val="1"/>
              </a:ext>
            </a:extLst>
          </p:cNvPr>
          <p:cNvSpPr>
            <a:spLocks noGrp="1"/>
          </p:cNvSpPr>
          <p:nvPr>
            <p:ph type="dt" sz="half" idx="10"/>
          </p:nvPr>
        </p:nvSpPr>
        <p:spPr/>
        <p:txBody>
          <a:bodyPr/>
          <a:lstStyle/>
          <a:p>
            <a:fld id="{195E79B3-FEAD-1D43-94FA-C03DF327079F}" type="datetime1">
              <a:rPr lang="nb-NO" smtClean="0"/>
              <a:t>12.12.2025</a:t>
            </a:fld>
            <a:endParaRPr lang="nb-NO"/>
          </a:p>
        </p:txBody>
      </p:sp>
      <p:sp>
        <p:nvSpPr>
          <p:cNvPr id="4" name="Footer Placeholder 3">
            <a:extLst>
              <a:ext uri="{FF2B5EF4-FFF2-40B4-BE49-F238E27FC236}">
                <a16:creationId xmlns:a16="http://schemas.microsoft.com/office/drawing/2014/main" id="{C1C4546F-4602-94E2-3EE7-C9A968699A4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9EB6D611-E0DF-AAEA-6369-E3B0EE39B47C}"/>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pPr/>
              <a:t>‹#›</a:t>
            </a:fld>
            <a:endParaRPr lang="nb-NO"/>
          </a:p>
        </p:txBody>
      </p:sp>
    </p:spTree>
    <p:extLst>
      <p:ext uri="{BB962C8B-B14F-4D97-AF65-F5344CB8AC3E}">
        <p14:creationId xmlns:p14="http://schemas.microsoft.com/office/powerpoint/2010/main" val="4082426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ENG">
    <p:spTree>
      <p:nvGrpSpPr>
        <p:cNvPr id="1" name=""/>
        <p:cNvGrpSpPr/>
        <p:nvPr/>
      </p:nvGrpSpPr>
      <p:grpSpPr>
        <a:xfrm>
          <a:off x="0" y="0"/>
          <a:ext cx="0" cy="0"/>
          <a:chOff x="0" y="0"/>
          <a:chExt cx="0" cy="0"/>
        </a:xfrm>
      </p:grpSpPr>
      <p:sp>
        <p:nvSpPr>
          <p:cNvPr id="6" name="Round Single Corner of Rectangle 5">
            <a:extLst>
              <a:ext uri="{FF2B5EF4-FFF2-40B4-BE49-F238E27FC236}">
                <a16:creationId xmlns:a16="http://schemas.microsoft.com/office/drawing/2014/main" id="{BFECD28A-B69E-4F54-C276-99260D28CD3A}"/>
              </a:ext>
              <a:ext uri="{C183D7F6-B498-43B3-948B-1728B52AA6E4}">
                <adec:decorative xmlns:adec="http://schemas.microsoft.com/office/drawing/2017/decorative" val="1"/>
              </a:ext>
            </a:extLst>
          </p:cNvPr>
          <p:cNvSpPr/>
          <p:nvPr userDrawn="1"/>
        </p:nvSpPr>
        <p:spPr>
          <a:xfrm flipV="1">
            <a:off x="0" y="0"/>
            <a:ext cx="12192000" cy="4918229"/>
          </a:xfrm>
          <a:prstGeom prst="round1Rect">
            <a:avLst>
              <a:gd name="adj" fmla="val 14069"/>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E6588A2A-295F-06C4-F34B-DDA0AF8756EC}"/>
              </a:ext>
            </a:extLst>
          </p:cNvPr>
          <p:cNvSpPr>
            <a:spLocks noGrp="1"/>
          </p:cNvSpPr>
          <p:nvPr>
            <p:ph type="title"/>
          </p:nvPr>
        </p:nvSpPr>
        <p:spPr>
          <a:xfrm>
            <a:off x="1774825" y="1230223"/>
            <a:ext cx="8642350" cy="2381430"/>
          </a:xfrm>
        </p:spPr>
        <p:txBody>
          <a:bodyPr anchor="b" anchorCtr="0">
            <a:normAutofit/>
          </a:bodyPr>
          <a:lstStyle>
            <a:lvl1pPr>
              <a:lnSpc>
                <a:spcPct val="80000"/>
              </a:lnSpc>
              <a:defRPr sz="6000" b="0" i="0">
                <a:solidFill>
                  <a:schemeClr val="bg1"/>
                </a:solidFill>
                <a:latin typeface="Roboto Lt" panose="02000000000000000000" pitchFamily="2" charset="0"/>
                <a:ea typeface="Roboto Lt" panose="02000000000000000000" pitchFamily="2" charset="0"/>
                <a:cs typeface="Roboto Lt" panose="02000000000000000000" pitchFamily="2" charset="0"/>
              </a:defRPr>
            </a:lvl1pPr>
          </a:lstStyle>
          <a:p>
            <a:r>
              <a:rPr lang="nb-NO"/>
              <a:t>Klikk for å redigere tittelstil</a:t>
            </a:r>
          </a:p>
        </p:txBody>
      </p:sp>
      <p:sp>
        <p:nvSpPr>
          <p:cNvPr id="4" name="Text Placeholder 13">
            <a:extLst>
              <a:ext uri="{FF2B5EF4-FFF2-40B4-BE49-F238E27FC236}">
                <a16:creationId xmlns:a16="http://schemas.microsoft.com/office/drawing/2014/main" id="{7244C19D-6F93-5460-EE6C-1891BF2105A6}"/>
              </a:ext>
            </a:extLst>
          </p:cNvPr>
          <p:cNvSpPr>
            <a:spLocks noGrp="1"/>
          </p:cNvSpPr>
          <p:nvPr>
            <p:ph type="body" sz="quarter" idx="14"/>
          </p:nvPr>
        </p:nvSpPr>
        <p:spPr>
          <a:xfrm>
            <a:off x="1774827" y="3867771"/>
            <a:ext cx="8642348" cy="384175"/>
          </a:xfrm>
        </p:spPr>
        <p:txBody>
          <a:bodyPr>
            <a:normAutofit/>
          </a:bodyPr>
          <a:lstStyle>
            <a:lvl1pPr marL="0" indent="0">
              <a:buNone/>
              <a:defRPr sz="2000" b="1" i="0">
                <a:solidFill>
                  <a:schemeClr val="bg1"/>
                </a:solidFill>
                <a:latin typeface="+mn-lt"/>
                <a:ea typeface="Roboto" panose="02000000000000000000" pitchFamily="2" charset="0"/>
                <a:cs typeface="Roboto" panose="02000000000000000000" pitchFamily="2" charset="0"/>
              </a:defRPr>
            </a:lvl1pPr>
          </a:lstStyle>
          <a:p>
            <a:pPr lvl="0"/>
            <a:r>
              <a:rPr lang="nb-NO"/>
              <a:t>Klikk for å redigere tekststiler i malen</a:t>
            </a:r>
          </a:p>
        </p:txBody>
      </p:sp>
      <p:sp>
        <p:nvSpPr>
          <p:cNvPr id="13" name="Text Placeholder 13">
            <a:extLst>
              <a:ext uri="{FF2B5EF4-FFF2-40B4-BE49-F238E27FC236}">
                <a16:creationId xmlns:a16="http://schemas.microsoft.com/office/drawing/2014/main" id="{8854B41D-D927-3848-062F-33BAEBA1F099}"/>
              </a:ext>
            </a:extLst>
          </p:cNvPr>
          <p:cNvSpPr>
            <a:spLocks noGrp="1"/>
          </p:cNvSpPr>
          <p:nvPr>
            <p:ph type="body" sz="quarter" idx="13"/>
          </p:nvPr>
        </p:nvSpPr>
        <p:spPr>
          <a:xfrm>
            <a:off x="1774825" y="5364170"/>
            <a:ext cx="8642350" cy="360000"/>
          </a:xfrm>
        </p:spPr>
        <p:txBody>
          <a:bodyPr>
            <a:normAutofit/>
          </a:bodyPr>
          <a:lstStyle>
            <a:lvl1pPr marL="0" indent="0">
              <a:buNone/>
              <a:defRPr sz="1600">
                <a:solidFill>
                  <a:schemeClr val="tx1">
                    <a:lumMod val="90000"/>
                    <a:lumOff val="10000"/>
                  </a:schemeClr>
                </a:solidFill>
              </a:defRPr>
            </a:lvl1pPr>
          </a:lstStyle>
          <a:p>
            <a:pPr lvl="0"/>
            <a:r>
              <a:rPr lang="nb-NO"/>
              <a:t>Klikk for å redigere tekststiler i malen</a:t>
            </a:r>
          </a:p>
        </p:txBody>
      </p:sp>
      <p:sp>
        <p:nvSpPr>
          <p:cNvPr id="12" name="Round Single Corner of Rectangle 11">
            <a:extLst>
              <a:ext uri="{FF2B5EF4-FFF2-40B4-BE49-F238E27FC236}">
                <a16:creationId xmlns:a16="http://schemas.microsoft.com/office/drawing/2014/main" id="{9A5807E1-2F61-C5BC-3B43-D9F6EA7D5977}"/>
              </a:ext>
              <a:ext uri="{C183D7F6-B498-43B3-948B-1728B52AA6E4}">
                <adec:decorative xmlns:adec="http://schemas.microsoft.com/office/drawing/2017/decorative" val="1"/>
              </a:ext>
            </a:extLst>
          </p:cNvPr>
          <p:cNvSpPr/>
          <p:nvPr userDrawn="1"/>
        </p:nvSpPr>
        <p:spPr>
          <a:xfrm flipV="1">
            <a:off x="1774825" y="5734800"/>
            <a:ext cx="270000" cy="90000"/>
          </a:xfrm>
          <a:prstGeom prst="round1Rect">
            <a:avLst>
              <a:gd name="adj" fmla="val 44889"/>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Bilde 8" descr="Et bilde som inneholder tekst, Font, Grafikk, skjermbilde&#10;&#10;Automatisk generert beskrivelse">
            <a:extLst>
              <a:ext uri="{FF2B5EF4-FFF2-40B4-BE49-F238E27FC236}">
                <a16:creationId xmlns:a16="http://schemas.microsoft.com/office/drawing/2014/main" id="{8A6BD20E-C579-09E4-083E-63F1E1E8A250}"/>
              </a:ext>
            </a:extLst>
          </p:cNvPr>
          <p:cNvPicPr>
            <a:picLocks noChangeAspect="1"/>
          </p:cNvPicPr>
          <p:nvPr userDrawn="1"/>
        </p:nvPicPr>
        <p:blipFill>
          <a:blip r:embed="rId2"/>
          <a:stretch>
            <a:fillRect/>
          </a:stretch>
        </p:blipFill>
        <p:spPr>
          <a:xfrm>
            <a:off x="1545321" y="899833"/>
            <a:ext cx="3110817" cy="526105"/>
          </a:xfrm>
          <a:prstGeom prst="rect">
            <a:avLst/>
          </a:prstGeom>
        </p:spPr>
      </p:pic>
    </p:spTree>
    <p:extLst>
      <p:ext uri="{BB962C8B-B14F-4D97-AF65-F5344CB8AC3E}">
        <p14:creationId xmlns:p14="http://schemas.microsoft.com/office/powerpoint/2010/main" val="1894846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ldekk bilde, stor tekstblokk">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5F352013-EA5A-9DF7-ECA6-48E28A9F3FB9}"/>
              </a:ext>
            </a:extLst>
          </p:cNvPr>
          <p:cNvSpPr>
            <a:spLocks noGrp="1"/>
          </p:cNvSpPr>
          <p:nvPr>
            <p:ph type="pic" sz="quarter" idx="13"/>
          </p:nvPr>
        </p:nvSpPr>
        <p:spPr>
          <a:xfrm>
            <a:off x="0" y="0"/>
            <a:ext cx="12192001" cy="6858000"/>
          </a:xfrm>
          <a:solidFill>
            <a:schemeClr val="bg2"/>
          </a:solidFill>
        </p:spPr>
        <p:txBody>
          <a:bodyPr/>
          <a:lstStyle/>
          <a:p>
            <a:r>
              <a:rPr lang="nb-NO"/>
              <a:t>Klikk på ikonet for å legge til et bilde</a:t>
            </a:r>
          </a:p>
        </p:txBody>
      </p:sp>
      <p:sp>
        <p:nvSpPr>
          <p:cNvPr id="8" name="Text Placeholder 7">
            <a:extLst>
              <a:ext uri="{FF2B5EF4-FFF2-40B4-BE49-F238E27FC236}">
                <a16:creationId xmlns:a16="http://schemas.microsoft.com/office/drawing/2014/main" id="{48191E82-2792-D04C-A995-820EA7D9137C}"/>
              </a:ext>
            </a:extLst>
          </p:cNvPr>
          <p:cNvSpPr>
            <a:spLocks noGrp="1"/>
          </p:cNvSpPr>
          <p:nvPr>
            <p:ph type="body" sz="quarter" idx="14"/>
          </p:nvPr>
        </p:nvSpPr>
        <p:spPr>
          <a:xfrm>
            <a:off x="6831836" y="620712"/>
            <a:ext cx="4664751" cy="4059661"/>
          </a:xfrm>
          <a:prstGeom prst="round1Rect">
            <a:avLst>
              <a:gd name="adj" fmla="val 17649"/>
            </a:avLst>
          </a:prstGeom>
          <a:solidFill>
            <a:schemeClr val="bg1"/>
          </a:solidFill>
        </p:spPr>
        <p:txBody>
          <a:bodyPr lIns="360000" tIns="1080000" rIns="288000" bIns="288000">
            <a:normAutofit/>
          </a:bodyPr>
          <a:lstStyle>
            <a:lvl1pPr marL="0" indent="0">
              <a:lnSpc>
                <a:spcPct val="100000"/>
              </a:lnSpc>
              <a:buNone/>
              <a:defRPr sz="3600" b="1">
                <a:solidFill>
                  <a:schemeClr val="accent1"/>
                </a:solidFill>
              </a:defRPr>
            </a:lvl1pPr>
            <a:lvl2pPr marL="618300" indent="-342900">
              <a:buFont typeface="Arial" panose="020B0604020202020204" pitchFamily="34" charset="0"/>
              <a:buChar char="•"/>
              <a:defRPr sz="1800"/>
            </a:lvl2pPr>
            <a:lvl3pPr marL="491400" indent="0">
              <a:buNone/>
              <a:defRPr sz="2400"/>
            </a:lvl3pPr>
            <a:lvl4pPr marL="707400" indent="0">
              <a:buNone/>
              <a:defRPr sz="2400"/>
            </a:lvl4pPr>
            <a:lvl5pPr marL="923400" indent="0">
              <a:buNone/>
              <a:defRPr sz="2400"/>
            </a:lvl5pPr>
          </a:lstStyle>
          <a:p>
            <a:pPr lvl="0"/>
            <a:r>
              <a:rPr lang="nb-NO"/>
              <a:t>Klikk for å redigere tekststiler i malen</a:t>
            </a:r>
          </a:p>
        </p:txBody>
      </p:sp>
      <p:sp>
        <p:nvSpPr>
          <p:cNvPr id="7" name="TextBox 6">
            <a:extLst>
              <a:ext uri="{FF2B5EF4-FFF2-40B4-BE49-F238E27FC236}">
                <a16:creationId xmlns:a16="http://schemas.microsoft.com/office/drawing/2014/main" id="{1A49859A-F13F-644E-5B05-EDEDB1F1CAC1}"/>
              </a:ext>
              <a:ext uri="{C183D7F6-B498-43B3-948B-1728B52AA6E4}">
                <adec:decorative xmlns:adec="http://schemas.microsoft.com/office/drawing/2017/decorative" val="1"/>
              </a:ext>
            </a:extLst>
          </p:cNvPr>
          <p:cNvSpPr txBox="1"/>
          <p:nvPr userDrawn="1"/>
        </p:nvSpPr>
        <p:spPr>
          <a:xfrm>
            <a:off x="12282388" y="858777"/>
            <a:ext cx="1278629" cy="1107996"/>
          </a:xfrm>
          <a:prstGeom prst="rect">
            <a:avLst/>
          </a:prstGeom>
          <a:noFill/>
        </p:spPr>
        <p:txBody>
          <a:bodyPr wrap="square" lIns="0" tIns="0" rIns="0" bIns="0" rtlCol="0">
            <a:spAutoFit/>
          </a:bodyPr>
          <a:lstStyle/>
          <a:p>
            <a:pPr algn="l"/>
            <a:r>
              <a:rPr lang="nb-NO" sz="1200">
                <a:latin typeface="Roboto" panose="02000000000000000000" pitchFamily="2" charset="0"/>
                <a:ea typeface="Roboto" panose="02000000000000000000" pitchFamily="2" charset="0"/>
                <a:cs typeface="Roboto" panose="02000000000000000000" pitchFamily="2" charset="0"/>
              </a:rPr>
              <a:t>Blokken plasseres i det hjørnet som passer bildet best.</a:t>
            </a:r>
          </a:p>
          <a:p>
            <a:pPr algn="l"/>
            <a:endParaRPr lang="nb-NO" sz="1200">
              <a:latin typeface="Roboto" panose="02000000000000000000" pitchFamily="2" charset="0"/>
              <a:ea typeface="Roboto" panose="02000000000000000000" pitchFamily="2" charset="0"/>
              <a:cs typeface="Roboto" panose="02000000000000000000" pitchFamily="2" charset="0"/>
            </a:endParaRPr>
          </a:p>
          <a:p>
            <a:pPr algn="l"/>
            <a:r>
              <a:rPr lang="nb-NO" sz="1200" b="1">
                <a:latin typeface="Roboto" panose="02000000000000000000" pitchFamily="2" charset="0"/>
                <a:ea typeface="Roboto" panose="02000000000000000000" pitchFamily="2" charset="0"/>
                <a:cs typeface="Roboto" panose="02000000000000000000" pitchFamily="2" charset="0"/>
              </a:rPr>
              <a:t>NB. Bruk hjelpelinjer!</a:t>
            </a:r>
          </a:p>
        </p:txBody>
      </p:sp>
      <p:sp>
        <p:nvSpPr>
          <p:cNvPr id="4" name="Plassholder for tekst 3">
            <a:extLst>
              <a:ext uri="{FF2B5EF4-FFF2-40B4-BE49-F238E27FC236}">
                <a16:creationId xmlns:a16="http://schemas.microsoft.com/office/drawing/2014/main" id="{F06F01F7-3339-FA99-42DD-C2DF02D3F138}"/>
              </a:ext>
              <a:ext uri="{C183D7F6-B498-43B3-948B-1728B52AA6E4}">
                <adec:decorative xmlns:adec="http://schemas.microsoft.com/office/drawing/2017/decorative" val="1"/>
              </a:ext>
            </a:extLst>
          </p:cNvPr>
          <p:cNvSpPr>
            <a:spLocks noGrp="1"/>
          </p:cNvSpPr>
          <p:nvPr>
            <p:ph type="body" sz="quarter" idx="15"/>
          </p:nvPr>
        </p:nvSpPr>
        <p:spPr>
          <a:xfrm>
            <a:off x="7213346" y="1064315"/>
            <a:ext cx="1782000" cy="237600"/>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570500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pplisting">
    <p:spTree>
      <p:nvGrpSpPr>
        <p:cNvPr id="1" name=""/>
        <p:cNvGrpSpPr/>
        <p:nvPr/>
      </p:nvGrpSpPr>
      <p:grpSpPr>
        <a:xfrm>
          <a:off x="0" y="0"/>
          <a:ext cx="0" cy="0"/>
          <a:chOff x="0" y="0"/>
          <a:chExt cx="0" cy="0"/>
        </a:xfrm>
      </p:grpSpPr>
      <p:sp>
        <p:nvSpPr>
          <p:cNvPr id="27" name="Rektangel med ett avrundet hjørne 26">
            <a:extLst>
              <a:ext uri="{FF2B5EF4-FFF2-40B4-BE49-F238E27FC236}">
                <a16:creationId xmlns:a16="http://schemas.microsoft.com/office/drawing/2014/main" id="{57F1973D-87A7-31BA-5017-C2C9E3CAAD19}"/>
              </a:ext>
              <a:ext uri="{C183D7F6-B498-43B3-948B-1728B52AA6E4}">
                <adec:decorative xmlns:adec="http://schemas.microsoft.com/office/drawing/2017/decorative" val="1"/>
              </a:ext>
            </a:extLst>
          </p:cNvPr>
          <p:cNvSpPr/>
          <p:nvPr userDrawn="1"/>
        </p:nvSpPr>
        <p:spPr>
          <a:xfrm rot="5400000">
            <a:off x="2738298" y="1688482"/>
            <a:ext cx="1080000" cy="4679951"/>
          </a:xfrm>
          <a:prstGeom prst="round1Rect">
            <a:avLst>
              <a:gd name="adj" fmla="val 2844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 name="Rektangel med ett avrundet hjørne 29">
            <a:extLst>
              <a:ext uri="{FF2B5EF4-FFF2-40B4-BE49-F238E27FC236}">
                <a16:creationId xmlns:a16="http://schemas.microsoft.com/office/drawing/2014/main" id="{0C3E80C0-C4B1-95B1-AA3D-B059C4A9633D}"/>
              </a:ext>
              <a:ext uri="{C183D7F6-B498-43B3-948B-1728B52AA6E4}">
                <adec:decorative xmlns:adec="http://schemas.microsoft.com/office/drawing/2017/decorative" val="1"/>
              </a:ext>
            </a:extLst>
          </p:cNvPr>
          <p:cNvSpPr/>
          <p:nvPr userDrawn="1"/>
        </p:nvSpPr>
        <p:spPr>
          <a:xfrm rot="5400000">
            <a:off x="8621647" y="1688482"/>
            <a:ext cx="1080000" cy="4679951"/>
          </a:xfrm>
          <a:prstGeom prst="round1Rect">
            <a:avLst>
              <a:gd name="adj" fmla="val 2844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3" name="Rektangel med ett avrundet hjørne 32">
            <a:extLst>
              <a:ext uri="{FF2B5EF4-FFF2-40B4-BE49-F238E27FC236}">
                <a16:creationId xmlns:a16="http://schemas.microsoft.com/office/drawing/2014/main" id="{110BC27A-6FBD-D397-7A5E-0841EB5C948B}"/>
              </a:ext>
              <a:ext uri="{C183D7F6-B498-43B3-948B-1728B52AA6E4}">
                <adec:decorative xmlns:adec="http://schemas.microsoft.com/office/drawing/2017/decorative" val="1"/>
              </a:ext>
            </a:extLst>
          </p:cNvPr>
          <p:cNvSpPr/>
          <p:nvPr userDrawn="1"/>
        </p:nvSpPr>
        <p:spPr>
          <a:xfrm rot="5400000">
            <a:off x="2738298" y="3217280"/>
            <a:ext cx="1080000" cy="4679951"/>
          </a:xfrm>
          <a:prstGeom prst="round1Rect">
            <a:avLst>
              <a:gd name="adj" fmla="val 2844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6" name="Rektangel med ett avrundet hjørne 35">
            <a:extLst>
              <a:ext uri="{FF2B5EF4-FFF2-40B4-BE49-F238E27FC236}">
                <a16:creationId xmlns:a16="http://schemas.microsoft.com/office/drawing/2014/main" id="{A6E8226A-22D1-57C5-927C-D2689E38F22B}"/>
              </a:ext>
              <a:ext uri="{C183D7F6-B498-43B3-948B-1728B52AA6E4}">
                <adec:decorative xmlns:adec="http://schemas.microsoft.com/office/drawing/2017/decorative" val="1"/>
              </a:ext>
            </a:extLst>
          </p:cNvPr>
          <p:cNvSpPr/>
          <p:nvPr userDrawn="1"/>
        </p:nvSpPr>
        <p:spPr>
          <a:xfrm rot="5400000">
            <a:off x="8621647" y="3217280"/>
            <a:ext cx="1080000" cy="4679951"/>
          </a:xfrm>
          <a:prstGeom prst="round1Rect">
            <a:avLst>
              <a:gd name="adj" fmla="val 2844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ktangel med ett avrundet hjørne 23">
            <a:extLst>
              <a:ext uri="{FF2B5EF4-FFF2-40B4-BE49-F238E27FC236}">
                <a16:creationId xmlns:a16="http://schemas.microsoft.com/office/drawing/2014/main" id="{A46BDC32-E732-2035-0CC8-37F80F2173FC}"/>
              </a:ext>
              <a:ext uri="{C183D7F6-B498-43B3-948B-1728B52AA6E4}">
                <adec:decorative xmlns:adec="http://schemas.microsoft.com/office/drawing/2017/decorative" val="1"/>
              </a:ext>
            </a:extLst>
          </p:cNvPr>
          <p:cNvSpPr/>
          <p:nvPr userDrawn="1"/>
        </p:nvSpPr>
        <p:spPr>
          <a:xfrm rot="5400000">
            <a:off x="8614559" y="158238"/>
            <a:ext cx="1080000" cy="4679951"/>
          </a:xfrm>
          <a:prstGeom prst="round1Rect">
            <a:avLst>
              <a:gd name="adj" fmla="val 2844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Rektangel med ett avrundet hjørne 1">
            <a:extLst>
              <a:ext uri="{FF2B5EF4-FFF2-40B4-BE49-F238E27FC236}">
                <a16:creationId xmlns:a16="http://schemas.microsoft.com/office/drawing/2014/main" id="{7B97D543-633A-6552-C816-8F0F13409A17}"/>
              </a:ext>
              <a:ext uri="{C183D7F6-B498-43B3-948B-1728B52AA6E4}">
                <adec:decorative xmlns:adec="http://schemas.microsoft.com/office/drawing/2017/decorative" val="1"/>
              </a:ext>
            </a:extLst>
          </p:cNvPr>
          <p:cNvSpPr/>
          <p:nvPr userDrawn="1"/>
        </p:nvSpPr>
        <p:spPr>
          <a:xfrm rot="5400000">
            <a:off x="2738299" y="158238"/>
            <a:ext cx="1080000" cy="4679951"/>
          </a:xfrm>
          <a:prstGeom prst="round1Rect">
            <a:avLst>
              <a:gd name="adj" fmla="val 2844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ittel 5">
            <a:extLst>
              <a:ext uri="{FF2B5EF4-FFF2-40B4-BE49-F238E27FC236}">
                <a16:creationId xmlns:a16="http://schemas.microsoft.com/office/drawing/2014/main" id="{F0FAF3CA-699C-8696-9D6C-E2384ED0F37D}"/>
              </a:ext>
            </a:extLst>
          </p:cNvPr>
          <p:cNvSpPr>
            <a:spLocks noGrp="1"/>
          </p:cNvSpPr>
          <p:nvPr>
            <p:ph type="title"/>
          </p:nvPr>
        </p:nvSpPr>
        <p:spPr/>
        <p:txBody>
          <a:bodyPr/>
          <a:lstStyle/>
          <a:p>
            <a:r>
              <a:rPr lang="nb-NO"/>
              <a:t>Klikk for å redigere tittelstil</a:t>
            </a:r>
          </a:p>
        </p:txBody>
      </p:sp>
      <p:sp>
        <p:nvSpPr>
          <p:cNvPr id="16" name="Plassholder for tekst 15">
            <a:extLst>
              <a:ext uri="{FF2B5EF4-FFF2-40B4-BE49-F238E27FC236}">
                <a16:creationId xmlns:a16="http://schemas.microsoft.com/office/drawing/2014/main" id="{F29D663A-5C67-AD4F-41B3-AC2A4A9995CE}"/>
              </a:ext>
            </a:extLst>
          </p:cNvPr>
          <p:cNvSpPr>
            <a:spLocks noGrp="1" noChangeAspect="1"/>
          </p:cNvSpPr>
          <p:nvPr>
            <p:ph type="body" sz="quarter" idx="14" hasCustomPrompt="1"/>
          </p:nvPr>
        </p:nvSpPr>
        <p:spPr>
          <a:xfrm>
            <a:off x="695325" y="1760815"/>
            <a:ext cx="486000" cy="486000"/>
          </a:xfrm>
          <a:prstGeom prst="ellipse">
            <a:avLst/>
          </a:prstGeom>
          <a:solidFill>
            <a:schemeClr val="accent3"/>
          </a:solidFill>
        </p:spPr>
        <p:txBody>
          <a:bodyPr wrap="none" anchor="ctr">
            <a:normAutofit/>
          </a:bodyPr>
          <a:lstStyle>
            <a:lvl1pPr marL="0" indent="0" algn="ctr">
              <a:buNone/>
              <a:defRPr sz="1800" b="1">
                <a:solidFill>
                  <a:schemeClr val="bg1"/>
                </a:solidFill>
              </a:defRPr>
            </a:lvl1pPr>
          </a:lstStyle>
          <a:p>
            <a:pPr lvl="0"/>
            <a:r>
              <a:rPr lang="nb-NO"/>
              <a:t>#</a:t>
            </a:r>
          </a:p>
        </p:txBody>
      </p:sp>
      <p:sp>
        <p:nvSpPr>
          <p:cNvPr id="9" name="Content Placeholder 8">
            <a:extLst>
              <a:ext uri="{FF2B5EF4-FFF2-40B4-BE49-F238E27FC236}">
                <a16:creationId xmlns:a16="http://schemas.microsoft.com/office/drawing/2014/main" id="{6EC989AF-3EEE-FBB8-45EE-BE1F3FDB7113}"/>
              </a:ext>
            </a:extLst>
          </p:cNvPr>
          <p:cNvSpPr>
            <a:spLocks noGrp="1"/>
          </p:cNvSpPr>
          <p:nvPr>
            <p:ph sz="quarter" idx="13" hasCustomPrompt="1"/>
          </p:nvPr>
        </p:nvSpPr>
        <p:spPr>
          <a:xfrm>
            <a:off x="938325" y="1958213"/>
            <a:ext cx="4679950" cy="1080001"/>
          </a:xfrm>
          <a:prstGeom prst="rect">
            <a:avLst/>
          </a:prstGeom>
          <a:noFill/>
        </p:spPr>
        <p:txBody>
          <a:bodyPr lIns="251999" tIns="144000" rIns="144000" bIns="0"/>
          <a:lstStyle>
            <a:lvl1pPr marL="0" indent="0">
              <a:buNone/>
              <a:defRPr sz="15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29" name="Plassholder for tekst 15">
            <a:extLst>
              <a:ext uri="{FF2B5EF4-FFF2-40B4-BE49-F238E27FC236}">
                <a16:creationId xmlns:a16="http://schemas.microsoft.com/office/drawing/2014/main" id="{997E195F-8DE9-F78D-8F18-A6E182FDC6B5}"/>
              </a:ext>
            </a:extLst>
          </p:cNvPr>
          <p:cNvSpPr>
            <a:spLocks noGrp="1" noChangeAspect="1"/>
          </p:cNvSpPr>
          <p:nvPr>
            <p:ph type="body" sz="quarter" idx="18" hasCustomPrompt="1"/>
          </p:nvPr>
        </p:nvSpPr>
        <p:spPr>
          <a:xfrm>
            <a:off x="695324" y="3291059"/>
            <a:ext cx="486000" cy="486000"/>
          </a:xfrm>
          <a:prstGeom prst="ellipse">
            <a:avLst/>
          </a:prstGeom>
          <a:solidFill>
            <a:schemeClr val="accent3"/>
          </a:solidFill>
        </p:spPr>
        <p:txBody>
          <a:bodyPr wrap="none" anchor="ctr">
            <a:normAutofit/>
          </a:bodyPr>
          <a:lstStyle>
            <a:lvl1pPr marL="0" indent="0" algn="ctr">
              <a:buNone/>
              <a:defRPr sz="1800" b="1">
                <a:solidFill>
                  <a:schemeClr val="bg1"/>
                </a:solidFill>
              </a:defRPr>
            </a:lvl1pPr>
          </a:lstStyle>
          <a:p>
            <a:pPr lvl="0"/>
            <a:r>
              <a:rPr lang="nb-NO"/>
              <a:t>#</a:t>
            </a:r>
          </a:p>
        </p:txBody>
      </p:sp>
      <p:sp>
        <p:nvSpPr>
          <p:cNvPr id="28" name="Content Placeholder 8">
            <a:extLst>
              <a:ext uri="{FF2B5EF4-FFF2-40B4-BE49-F238E27FC236}">
                <a16:creationId xmlns:a16="http://schemas.microsoft.com/office/drawing/2014/main" id="{7D94495B-5B41-AB85-EFB5-F7BCDD3B9A56}"/>
              </a:ext>
            </a:extLst>
          </p:cNvPr>
          <p:cNvSpPr>
            <a:spLocks noGrp="1"/>
          </p:cNvSpPr>
          <p:nvPr>
            <p:ph sz="quarter" idx="17" hasCustomPrompt="1"/>
          </p:nvPr>
        </p:nvSpPr>
        <p:spPr>
          <a:xfrm>
            <a:off x="938324" y="3488457"/>
            <a:ext cx="4679950" cy="1080001"/>
          </a:xfrm>
          <a:prstGeom prst="rect">
            <a:avLst/>
          </a:prstGeom>
          <a:noFill/>
        </p:spPr>
        <p:txBody>
          <a:bodyPr lIns="251999" tIns="144000" rIns="144000" bIns="0"/>
          <a:lstStyle>
            <a:lvl1pPr marL="0" indent="0">
              <a:buNone/>
              <a:defRPr sz="15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35" name="Plassholder for tekst 15">
            <a:extLst>
              <a:ext uri="{FF2B5EF4-FFF2-40B4-BE49-F238E27FC236}">
                <a16:creationId xmlns:a16="http://schemas.microsoft.com/office/drawing/2014/main" id="{DBA1CFA1-FA6C-8F96-D8D8-2D9DC7FF6FC5}"/>
              </a:ext>
            </a:extLst>
          </p:cNvPr>
          <p:cNvSpPr>
            <a:spLocks noGrp="1" noChangeAspect="1"/>
          </p:cNvSpPr>
          <p:nvPr>
            <p:ph type="body" sz="quarter" idx="22" hasCustomPrompt="1"/>
          </p:nvPr>
        </p:nvSpPr>
        <p:spPr>
          <a:xfrm>
            <a:off x="695324" y="4819857"/>
            <a:ext cx="486000" cy="486000"/>
          </a:xfrm>
          <a:prstGeom prst="ellipse">
            <a:avLst/>
          </a:prstGeom>
          <a:solidFill>
            <a:schemeClr val="accent3"/>
          </a:solidFill>
        </p:spPr>
        <p:txBody>
          <a:bodyPr wrap="none" anchor="ctr">
            <a:normAutofit/>
          </a:bodyPr>
          <a:lstStyle>
            <a:lvl1pPr marL="0" indent="0" algn="ctr">
              <a:buNone/>
              <a:defRPr sz="1800" b="1">
                <a:solidFill>
                  <a:schemeClr val="bg1"/>
                </a:solidFill>
              </a:defRPr>
            </a:lvl1pPr>
          </a:lstStyle>
          <a:p>
            <a:pPr lvl="0"/>
            <a:r>
              <a:rPr lang="nb-NO"/>
              <a:t>#</a:t>
            </a:r>
          </a:p>
        </p:txBody>
      </p:sp>
      <p:sp>
        <p:nvSpPr>
          <p:cNvPr id="34" name="Content Placeholder 8">
            <a:extLst>
              <a:ext uri="{FF2B5EF4-FFF2-40B4-BE49-F238E27FC236}">
                <a16:creationId xmlns:a16="http://schemas.microsoft.com/office/drawing/2014/main" id="{DD6A0E02-7C35-CB51-E4AF-15050A867F51}"/>
              </a:ext>
            </a:extLst>
          </p:cNvPr>
          <p:cNvSpPr>
            <a:spLocks noGrp="1"/>
          </p:cNvSpPr>
          <p:nvPr>
            <p:ph sz="quarter" idx="21" hasCustomPrompt="1"/>
          </p:nvPr>
        </p:nvSpPr>
        <p:spPr>
          <a:xfrm>
            <a:off x="938324" y="5017255"/>
            <a:ext cx="4679950" cy="1080001"/>
          </a:xfrm>
          <a:prstGeom prst="rect">
            <a:avLst/>
          </a:prstGeom>
          <a:noFill/>
        </p:spPr>
        <p:txBody>
          <a:bodyPr lIns="251999" tIns="144000" rIns="144000" bIns="0"/>
          <a:lstStyle>
            <a:lvl1pPr marL="0" indent="0">
              <a:buNone/>
              <a:defRPr sz="15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26" name="Plassholder for tekst 15">
            <a:extLst>
              <a:ext uri="{FF2B5EF4-FFF2-40B4-BE49-F238E27FC236}">
                <a16:creationId xmlns:a16="http://schemas.microsoft.com/office/drawing/2014/main" id="{EE1DA772-A280-4F5A-BD2C-39DD6DF4E942}"/>
              </a:ext>
            </a:extLst>
          </p:cNvPr>
          <p:cNvSpPr>
            <a:spLocks noGrp="1" noChangeAspect="1"/>
          </p:cNvSpPr>
          <p:nvPr>
            <p:ph type="body" sz="quarter" idx="16" hasCustomPrompt="1"/>
          </p:nvPr>
        </p:nvSpPr>
        <p:spPr>
          <a:xfrm>
            <a:off x="6571585" y="1760815"/>
            <a:ext cx="486000" cy="486000"/>
          </a:xfrm>
          <a:prstGeom prst="ellipse">
            <a:avLst/>
          </a:prstGeom>
          <a:solidFill>
            <a:schemeClr val="accent3"/>
          </a:solidFill>
        </p:spPr>
        <p:txBody>
          <a:bodyPr wrap="none" anchor="ctr">
            <a:normAutofit/>
          </a:bodyPr>
          <a:lstStyle>
            <a:lvl1pPr marL="0" indent="0" algn="ctr">
              <a:buNone/>
              <a:defRPr sz="1800" b="1">
                <a:solidFill>
                  <a:schemeClr val="bg1"/>
                </a:solidFill>
              </a:defRPr>
            </a:lvl1pPr>
          </a:lstStyle>
          <a:p>
            <a:pPr lvl="0"/>
            <a:r>
              <a:rPr lang="nb-NO"/>
              <a:t>#</a:t>
            </a:r>
          </a:p>
        </p:txBody>
      </p:sp>
      <p:sp>
        <p:nvSpPr>
          <p:cNvPr id="25" name="Content Placeholder 8">
            <a:extLst>
              <a:ext uri="{FF2B5EF4-FFF2-40B4-BE49-F238E27FC236}">
                <a16:creationId xmlns:a16="http://schemas.microsoft.com/office/drawing/2014/main" id="{2D9B7D40-8517-2455-FD70-F54269A1E141}"/>
              </a:ext>
            </a:extLst>
          </p:cNvPr>
          <p:cNvSpPr>
            <a:spLocks noGrp="1"/>
          </p:cNvSpPr>
          <p:nvPr>
            <p:ph sz="quarter" idx="15" hasCustomPrompt="1"/>
          </p:nvPr>
        </p:nvSpPr>
        <p:spPr>
          <a:xfrm>
            <a:off x="6814585" y="1958213"/>
            <a:ext cx="4679950" cy="1080001"/>
          </a:xfrm>
          <a:prstGeom prst="rect">
            <a:avLst/>
          </a:prstGeom>
          <a:noFill/>
        </p:spPr>
        <p:txBody>
          <a:bodyPr lIns="251999" tIns="144000" rIns="144000" bIns="0"/>
          <a:lstStyle>
            <a:lvl1pPr marL="0" indent="0">
              <a:buNone/>
              <a:defRPr sz="15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32" name="Plassholder for tekst 15">
            <a:extLst>
              <a:ext uri="{FF2B5EF4-FFF2-40B4-BE49-F238E27FC236}">
                <a16:creationId xmlns:a16="http://schemas.microsoft.com/office/drawing/2014/main" id="{8A437FEB-21C6-134C-5E1C-7E929033D20D}"/>
              </a:ext>
            </a:extLst>
          </p:cNvPr>
          <p:cNvSpPr>
            <a:spLocks noGrp="1" noChangeAspect="1"/>
          </p:cNvSpPr>
          <p:nvPr>
            <p:ph type="body" sz="quarter" idx="20" hasCustomPrompt="1"/>
          </p:nvPr>
        </p:nvSpPr>
        <p:spPr>
          <a:xfrm>
            <a:off x="6578673" y="3291059"/>
            <a:ext cx="486000" cy="486000"/>
          </a:xfrm>
          <a:prstGeom prst="ellipse">
            <a:avLst/>
          </a:prstGeom>
          <a:solidFill>
            <a:schemeClr val="accent3"/>
          </a:solidFill>
        </p:spPr>
        <p:txBody>
          <a:bodyPr wrap="none" anchor="ctr">
            <a:normAutofit/>
          </a:bodyPr>
          <a:lstStyle>
            <a:lvl1pPr marL="0" indent="0" algn="ctr">
              <a:buNone/>
              <a:defRPr sz="1800" b="1">
                <a:solidFill>
                  <a:schemeClr val="bg1"/>
                </a:solidFill>
              </a:defRPr>
            </a:lvl1pPr>
          </a:lstStyle>
          <a:p>
            <a:pPr lvl="0"/>
            <a:r>
              <a:rPr lang="nb-NO"/>
              <a:t>#</a:t>
            </a:r>
          </a:p>
        </p:txBody>
      </p:sp>
      <p:sp>
        <p:nvSpPr>
          <p:cNvPr id="31" name="Content Placeholder 8">
            <a:extLst>
              <a:ext uri="{FF2B5EF4-FFF2-40B4-BE49-F238E27FC236}">
                <a16:creationId xmlns:a16="http://schemas.microsoft.com/office/drawing/2014/main" id="{5AA9D345-D396-F630-94B7-C83495E161AB}"/>
              </a:ext>
            </a:extLst>
          </p:cNvPr>
          <p:cNvSpPr>
            <a:spLocks noGrp="1"/>
          </p:cNvSpPr>
          <p:nvPr>
            <p:ph sz="quarter" idx="19" hasCustomPrompt="1"/>
          </p:nvPr>
        </p:nvSpPr>
        <p:spPr>
          <a:xfrm>
            <a:off x="6821673" y="3488457"/>
            <a:ext cx="4679950" cy="1080001"/>
          </a:xfrm>
          <a:prstGeom prst="rect">
            <a:avLst/>
          </a:prstGeom>
          <a:noFill/>
        </p:spPr>
        <p:txBody>
          <a:bodyPr lIns="251999" tIns="144000" rIns="144000" bIns="0"/>
          <a:lstStyle>
            <a:lvl1pPr marL="0" indent="0">
              <a:buNone/>
              <a:defRPr sz="15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38" name="Plassholder for tekst 15">
            <a:extLst>
              <a:ext uri="{FF2B5EF4-FFF2-40B4-BE49-F238E27FC236}">
                <a16:creationId xmlns:a16="http://schemas.microsoft.com/office/drawing/2014/main" id="{0D7A17EC-6223-04C9-0860-2C38C438F067}"/>
              </a:ext>
            </a:extLst>
          </p:cNvPr>
          <p:cNvSpPr>
            <a:spLocks noGrp="1" noChangeAspect="1"/>
          </p:cNvSpPr>
          <p:nvPr>
            <p:ph type="body" sz="quarter" idx="24" hasCustomPrompt="1"/>
          </p:nvPr>
        </p:nvSpPr>
        <p:spPr>
          <a:xfrm>
            <a:off x="6578673" y="4819857"/>
            <a:ext cx="486000" cy="486000"/>
          </a:xfrm>
          <a:prstGeom prst="ellipse">
            <a:avLst/>
          </a:prstGeom>
          <a:solidFill>
            <a:schemeClr val="accent3"/>
          </a:solidFill>
        </p:spPr>
        <p:txBody>
          <a:bodyPr wrap="none" anchor="ctr">
            <a:normAutofit/>
          </a:bodyPr>
          <a:lstStyle>
            <a:lvl1pPr marL="0" indent="0" algn="ctr">
              <a:buNone/>
              <a:defRPr sz="1800" b="1">
                <a:solidFill>
                  <a:schemeClr val="bg1"/>
                </a:solidFill>
              </a:defRPr>
            </a:lvl1pPr>
          </a:lstStyle>
          <a:p>
            <a:pPr lvl="0"/>
            <a:r>
              <a:rPr lang="nb-NO"/>
              <a:t>#</a:t>
            </a:r>
          </a:p>
        </p:txBody>
      </p:sp>
      <p:sp>
        <p:nvSpPr>
          <p:cNvPr id="37" name="Content Placeholder 8">
            <a:extLst>
              <a:ext uri="{FF2B5EF4-FFF2-40B4-BE49-F238E27FC236}">
                <a16:creationId xmlns:a16="http://schemas.microsoft.com/office/drawing/2014/main" id="{97161D73-9AD7-6882-9A95-6281C16703A3}"/>
              </a:ext>
            </a:extLst>
          </p:cNvPr>
          <p:cNvSpPr>
            <a:spLocks noGrp="1"/>
          </p:cNvSpPr>
          <p:nvPr>
            <p:ph sz="quarter" idx="23" hasCustomPrompt="1"/>
          </p:nvPr>
        </p:nvSpPr>
        <p:spPr>
          <a:xfrm>
            <a:off x="6821673" y="5017255"/>
            <a:ext cx="4679950" cy="1080001"/>
          </a:xfrm>
          <a:prstGeom prst="rect">
            <a:avLst/>
          </a:prstGeom>
          <a:noFill/>
        </p:spPr>
        <p:txBody>
          <a:bodyPr lIns="251999" tIns="144000" rIns="144000" bIns="0"/>
          <a:lstStyle>
            <a:lvl1pPr marL="0" indent="0">
              <a:buNone/>
              <a:defRPr sz="15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3" name="Date Placeholder 2">
            <a:extLst>
              <a:ext uri="{FF2B5EF4-FFF2-40B4-BE49-F238E27FC236}">
                <a16:creationId xmlns:a16="http://schemas.microsoft.com/office/drawing/2014/main" id="{EFD6B9E7-B6FB-087E-FC82-BD56A087DB1D}"/>
              </a:ext>
              <a:ext uri="{C183D7F6-B498-43B3-948B-1728B52AA6E4}">
                <adec:decorative xmlns:adec="http://schemas.microsoft.com/office/drawing/2017/decorative" val="1"/>
              </a:ext>
            </a:extLst>
          </p:cNvPr>
          <p:cNvSpPr>
            <a:spLocks noGrp="1"/>
          </p:cNvSpPr>
          <p:nvPr>
            <p:ph type="dt" sz="half" idx="10"/>
          </p:nvPr>
        </p:nvSpPr>
        <p:spPr/>
        <p:txBody>
          <a:bodyPr/>
          <a:lstStyle/>
          <a:p>
            <a:fld id="{487C7A3C-63FD-524A-8E9D-1DF035FE335C}" type="datetime1">
              <a:rPr lang="nb-NO" smtClean="0"/>
              <a:t>12.12.2025</a:t>
            </a:fld>
            <a:endParaRPr lang="nb-NO"/>
          </a:p>
        </p:txBody>
      </p:sp>
      <p:sp>
        <p:nvSpPr>
          <p:cNvPr id="4" name="Footer Placeholder 3">
            <a:extLst>
              <a:ext uri="{FF2B5EF4-FFF2-40B4-BE49-F238E27FC236}">
                <a16:creationId xmlns:a16="http://schemas.microsoft.com/office/drawing/2014/main" id="{48582882-1AFD-8368-DC25-8BE3A36837D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9A5A7056-BE92-285B-A069-416591C481BB}"/>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pPr/>
              <a:t>‹#›</a:t>
            </a:fld>
            <a:endParaRPr lang="nb-NO"/>
          </a:p>
        </p:txBody>
      </p:sp>
    </p:spTree>
    <p:extLst>
      <p:ext uri="{BB962C8B-B14F-4D97-AF65-F5344CB8AC3E}">
        <p14:creationId xmlns:p14="http://schemas.microsoft.com/office/powerpoint/2010/main" val="11831878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koner">
    <p:spTree>
      <p:nvGrpSpPr>
        <p:cNvPr id="1" name=""/>
        <p:cNvGrpSpPr/>
        <p:nvPr/>
      </p:nvGrpSpPr>
      <p:grpSpPr>
        <a:xfrm>
          <a:off x="0" y="0"/>
          <a:ext cx="0" cy="0"/>
          <a:chOff x="0" y="0"/>
          <a:chExt cx="0" cy="0"/>
        </a:xfrm>
      </p:grpSpPr>
      <p:grpSp>
        <p:nvGrpSpPr>
          <p:cNvPr id="8" name="Gruppe 7">
            <a:extLst>
              <a:ext uri="{FF2B5EF4-FFF2-40B4-BE49-F238E27FC236}">
                <a16:creationId xmlns:a16="http://schemas.microsoft.com/office/drawing/2014/main" id="{E08352A1-88C0-5E8C-2138-B508E1591AF5}"/>
              </a:ext>
              <a:ext uri="{C183D7F6-B498-43B3-948B-1728B52AA6E4}">
                <adec:decorative xmlns:adec="http://schemas.microsoft.com/office/drawing/2017/decorative" val="1"/>
              </a:ext>
            </a:extLst>
          </p:cNvPr>
          <p:cNvGrpSpPr>
            <a:grpSpLocks noGrp="1" noUngrp="1" noRot="1" noMove="1" noResize="1"/>
          </p:cNvGrpSpPr>
          <p:nvPr userDrawn="1"/>
        </p:nvGrpSpPr>
        <p:grpSpPr>
          <a:xfrm>
            <a:off x="692149" y="1857478"/>
            <a:ext cx="10807001" cy="4463270"/>
            <a:chOff x="692149" y="1857478"/>
            <a:chExt cx="10807001" cy="4463270"/>
          </a:xfrm>
        </p:grpSpPr>
        <p:cxnSp>
          <p:nvCxnSpPr>
            <p:cNvPr id="6" name="Rett linje 63">
              <a:extLst>
                <a:ext uri="{FF2B5EF4-FFF2-40B4-BE49-F238E27FC236}">
                  <a16:creationId xmlns:a16="http://schemas.microsoft.com/office/drawing/2014/main" id="{7C5DB0C2-D68A-F349-7331-C973E67287D1}"/>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6096000" y="1867548"/>
              <a:ext cx="0" cy="445320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7" name="Rett linje 63">
              <a:extLst>
                <a:ext uri="{FF2B5EF4-FFF2-40B4-BE49-F238E27FC236}">
                  <a16:creationId xmlns:a16="http://schemas.microsoft.com/office/drawing/2014/main" id="{22EFB831-8E31-F061-973A-1649A97CD4DF}"/>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692149" y="1857478"/>
              <a:ext cx="1080630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7" name="Rett linje 63">
              <a:extLst>
                <a:ext uri="{FF2B5EF4-FFF2-40B4-BE49-F238E27FC236}">
                  <a16:creationId xmlns:a16="http://schemas.microsoft.com/office/drawing/2014/main" id="{03A730AD-F9D3-5EAC-C952-815ACC25848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692850" y="3341311"/>
              <a:ext cx="1080630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8" name="Rett linje 63">
              <a:extLst>
                <a:ext uri="{FF2B5EF4-FFF2-40B4-BE49-F238E27FC236}">
                  <a16:creationId xmlns:a16="http://schemas.microsoft.com/office/drawing/2014/main" id="{97D6C36A-4CD6-DEEE-921E-F5E16C14D7F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692850" y="4825144"/>
              <a:ext cx="1080630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sp>
        <p:nvSpPr>
          <p:cNvPr id="2" name="Tittel 1">
            <a:extLst>
              <a:ext uri="{FF2B5EF4-FFF2-40B4-BE49-F238E27FC236}">
                <a16:creationId xmlns:a16="http://schemas.microsoft.com/office/drawing/2014/main" id="{060ED2AE-977F-6449-9141-8BD81063AF49}"/>
              </a:ext>
            </a:extLst>
          </p:cNvPr>
          <p:cNvSpPr>
            <a:spLocks noGrp="1"/>
          </p:cNvSpPr>
          <p:nvPr>
            <p:ph type="title"/>
          </p:nvPr>
        </p:nvSpPr>
        <p:spPr/>
        <p:txBody>
          <a:bodyPr/>
          <a:lstStyle/>
          <a:p>
            <a:r>
              <a:rPr lang="nb-NO"/>
              <a:t>Klikk for å redigere tittelstil</a:t>
            </a:r>
          </a:p>
        </p:txBody>
      </p:sp>
      <p:sp>
        <p:nvSpPr>
          <p:cNvPr id="21" name="Plassholder for bilde 20">
            <a:extLst>
              <a:ext uri="{FF2B5EF4-FFF2-40B4-BE49-F238E27FC236}">
                <a16:creationId xmlns:a16="http://schemas.microsoft.com/office/drawing/2014/main" id="{A82E6AC2-6F25-A2A3-6CB4-36C7C2FB5003}"/>
              </a:ext>
              <a:ext uri="{C183D7F6-B498-43B3-948B-1728B52AA6E4}">
                <adec:decorative xmlns:adec="http://schemas.microsoft.com/office/drawing/2017/decorative" val="1"/>
              </a:ext>
            </a:extLst>
          </p:cNvPr>
          <p:cNvSpPr>
            <a:spLocks noGrp="1" noChangeAspect="1"/>
          </p:cNvSpPr>
          <p:nvPr>
            <p:ph type="pic" sz="quarter" idx="24" hasCustomPrompt="1"/>
          </p:nvPr>
        </p:nvSpPr>
        <p:spPr>
          <a:xfrm>
            <a:off x="692149" y="1994638"/>
            <a:ext cx="1116000" cy="1114360"/>
          </a:xfrm>
          <a:prstGeom prst="ellipse">
            <a:avLst/>
          </a:prstGeom>
          <a:solidFill>
            <a:schemeClr val="accent1"/>
          </a:solidFill>
        </p:spPr>
        <p:txBody>
          <a:bodyPr>
            <a:normAutofit/>
          </a:bodyPr>
          <a:lstStyle>
            <a:lvl1pPr marL="0" indent="0" algn="ctr">
              <a:lnSpc>
                <a:spcPct val="100000"/>
              </a:lnSpc>
              <a:spcBef>
                <a:spcPts val="0"/>
              </a:spcBef>
              <a:buNone/>
              <a:defRPr sz="1050">
                <a:solidFill>
                  <a:schemeClr val="bg1"/>
                </a:solidFill>
              </a:defRPr>
            </a:lvl1pPr>
          </a:lstStyle>
          <a:p>
            <a:r>
              <a:rPr lang="nb-NO"/>
              <a:t>Sett inn ikon</a:t>
            </a:r>
          </a:p>
        </p:txBody>
      </p:sp>
      <p:sp>
        <p:nvSpPr>
          <p:cNvPr id="9" name="Content Placeholder 8">
            <a:extLst>
              <a:ext uri="{FF2B5EF4-FFF2-40B4-BE49-F238E27FC236}">
                <a16:creationId xmlns:a16="http://schemas.microsoft.com/office/drawing/2014/main" id="{6EC989AF-3EEE-FBB8-45EE-BE1F3FDB7113}"/>
              </a:ext>
            </a:extLst>
          </p:cNvPr>
          <p:cNvSpPr>
            <a:spLocks noGrp="1"/>
          </p:cNvSpPr>
          <p:nvPr>
            <p:ph sz="quarter" idx="13" hasCustomPrompt="1"/>
          </p:nvPr>
        </p:nvSpPr>
        <p:spPr>
          <a:xfrm>
            <a:off x="2058288" y="2070838"/>
            <a:ext cx="3600000" cy="1080001"/>
          </a:xfrm>
          <a:prstGeom prst="rect">
            <a:avLst/>
          </a:prstGeom>
          <a:noFill/>
        </p:spPr>
        <p:txBody>
          <a:bodyPr lIns="0" tIns="0" rIns="0" bIns="0"/>
          <a:lstStyle>
            <a:lvl1pPr marL="0" indent="0">
              <a:lnSpc>
                <a:spcPct val="100000"/>
              </a:lnSpc>
              <a:spcBef>
                <a:spcPts val="0"/>
              </a:spcBef>
              <a:buNone/>
              <a:defRPr sz="28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22" name="Plassholder for bilde 20">
            <a:extLst>
              <a:ext uri="{FF2B5EF4-FFF2-40B4-BE49-F238E27FC236}">
                <a16:creationId xmlns:a16="http://schemas.microsoft.com/office/drawing/2014/main" id="{E880C591-49FA-A4B7-1314-2F8ED4F3C7D2}"/>
              </a:ext>
              <a:ext uri="{C183D7F6-B498-43B3-948B-1728B52AA6E4}">
                <adec:decorative xmlns:adec="http://schemas.microsoft.com/office/drawing/2017/decorative" val="1"/>
              </a:ext>
            </a:extLst>
          </p:cNvPr>
          <p:cNvSpPr>
            <a:spLocks noGrp="1" noChangeAspect="1"/>
          </p:cNvSpPr>
          <p:nvPr>
            <p:ph type="pic" sz="quarter" idx="25" hasCustomPrompt="1"/>
          </p:nvPr>
        </p:nvSpPr>
        <p:spPr>
          <a:xfrm>
            <a:off x="692149" y="3478471"/>
            <a:ext cx="1116000" cy="1114360"/>
          </a:xfrm>
          <a:prstGeom prst="ellipse">
            <a:avLst/>
          </a:prstGeom>
          <a:solidFill>
            <a:schemeClr val="accent1"/>
          </a:solidFill>
        </p:spPr>
        <p:txBody>
          <a:bodyPr>
            <a:normAutofit/>
          </a:bodyPr>
          <a:lstStyle>
            <a:lvl1pPr marL="0" indent="0" algn="ctr">
              <a:lnSpc>
                <a:spcPct val="100000"/>
              </a:lnSpc>
              <a:spcBef>
                <a:spcPts val="0"/>
              </a:spcBef>
              <a:buNone/>
              <a:defRPr sz="1050">
                <a:solidFill>
                  <a:schemeClr val="bg1"/>
                </a:solidFill>
              </a:defRPr>
            </a:lvl1pPr>
          </a:lstStyle>
          <a:p>
            <a:r>
              <a:rPr lang="nb-NO"/>
              <a:t>Sett inn ikon</a:t>
            </a:r>
          </a:p>
        </p:txBody>
      </p:sp>
      <p:sp>
        <p:nvSpPr>
          <p:cNvPr id="28" name="Content Placeholder 8">
            <a:extLst>
              <a:ext uri="{FF2B5EF4-FFF2-40B4-BE49-F238E27FC236}">
                <a16:creationId xmlns:a16="http://schemas.microsoft.com/office/drawing/2014/main" id="{7D94495B-5B41-AB85-EFB5-F7BCDD3B9A56}"/>
              </a:ext>
            </a:extLst>
          </p:cNvPr>
          <p:cNvSpPr>
            <a:spLocks noGrp="1"/>
          </p:cNvSpPr>
          <p:nvPr>
            <p:ph sz="quarter" idx="17" hasCustomPrompt="1"/>
          </p:nvPr>
        </p:nvSpPr>
        <p:spPr>
          <a:xfrm>
            <a:off x="2058287" y="3554671"/>
            <a:ext cx="3600000" cy="1080001"/>
          </a:xfrm>
          <a:prstGeom prst="rect">
            <a:avLst/>
          </a:prstGeom>
          <a:noFill/>
        </p:spPr>
        <p:txBody>
          <a:bodyPr lIns="0" tIns="0" rIns="0" bIns="0"/>
          <a:lstStyle>
            <a:lvl1pPr marL="0" indent="0">
              <a:lnSpc>
                <a:spcPct val="100000"/>
              </a:lnSpc>
              <a:spcBef>
                <a:spcPts val="0"/>
              </a:spcBef>
              <a:buNone/>
              <a:defRPr sz="28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23" name="Plassholder for bilde 20">
            <a:extLst>
              <a:ext uri="{FF2B5EF4-FFF2-40B4-BE49-F238E27FC236}">
                <a16:creationId xmlns:a16="http://schemas.microsoft.com/office/drawing/2014/main" id="{42793EC4-7310-EB6F-1920-C87E7CFE77EB}"/>
              </a:ext>
              <a:ext uri="{C183D7F6-B498-43B3-948B-1728B52AA6E4}">
                <adec:decorative xmlns:adec="http://schemas.microsoft.com/office/drawing/2017/decorative" val="1"/>
              </a:ext>
            </a:extLst>
          </p:cNvPr>
          <p:cNvSpPr>
            <a:spLocks noGrp="1" noChangeAspect="1"/>
          </p:cNvSpPr>
          <p:nvPr>
            <p:ph type="pic" sz="quarter" idx="26" hasCustomPrompt="1"/>
          </p:nvPr>
        </p:nvSpPr>
        <p:spPr>
          <a:xfrm>
            <a:off x="692149" y="4962304"/>
            <a:ext cx="1116000" cy="1114360"/>
          </a:xfrm>
          <a:prstGeom prst="ellipse">
            <a:avLst/>
          </a:prstGeom>
          <a:solidFill>
            <a:schemeClr val="accent1"/>
          </a:solidFill>
        </p:spPr>
        <p:txBody>
          <a:bodyPr>
            <a:normAutofit/>
          </a:bodyPr>
          <a:lstStyle>
            <a:lvl1pPr marL="0" indent="0" algn="ctr">
              <a:lnSpc>
                <a:spcPct val="100000"/>
              </a:lnSpc>
              <a:spcBef>
                <a:spcPts val="0"/>
              </a:spcBef>
              <a:buNone/>
              <a:defRPr sz="1050">
                <a:solidFill>
                  <a:schemeClr val="bg1"/>
                </a:solidFill>
              </a:defRPr>
            </a:lvl1pPr>
          </a:lstStyle>
          <a:p>
            <a:r>
              <a:rPr lang="nb-NO"/>
              <a:t>Sett inn ikon</a:t>
            </a:r>
          </a:p>
        </p:txBody>
      </p:sp>
      <p:sp>
        <p:nvSpPr>
          <p:cNvPr id="34" name="Content Placeholder 8">
            <a:extLst>
              <a:ext uri="{FF2B5EF4-FFF2-40B4-BE49-F238E27FC236}">
                <a16:creationId xmlns:a16="http://schemas.microsoft.com/office/drawing/2014/main" id="{DD6A0E02-7C35-CB51-E4AF-15050A867F51}"/>
              </a:ext>
            </a:extLst>
          </p:cNvPr>
          <p:cNvSpPr>
            <a:spLocks noGrp="1"/>
          </p:cNvSpPr>
          <p:nvPr>
            <p:ph sz="quarter" idx="21" hasCustomPrompt="1"/>
          </p:nvPr>
        </p:nvSpPr>
        <p:spPr>
          <a:xfrm>
            <a:off x="2058287" y="5038504"/>
            <a:ext cx="3600000" cy="1080001"/>
          </a:xfrm>
          <a:prstGeom prst="rect">
            <a:avLst/>
          </a:prstGeom>
          <a:noFill/>
        </p:spPr>
        <p:txBody>
          <a:bodyPr lIns="0" tIns="0" rIns="0" bIns="0"/>
          <a:lstStyle>
            <a:lvl1pPr marL="0" indent="0">
              <a:lnSpc>
                <a:spcPct val="100000"/>
              </a:lnSpc>
              <a:spcBef>
                <a:spcPts val="0"/>
              </a:spcBef>
              <a:buNone/>
              <a:defRPr sz="28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39" name="Plassholder for bilde 20">
            <a:extLst>
              <a:ext uri="{FF2B5EF4-FFF2-40B4-BE49-F238E27FC236}">
                <a16:creationId xmlns:a16="http://schemas.microsoft.com/office/drawing/2014/main" id="{7F97DC73-3E9C-05A1-343B-19AF324DF023}"/>
              </a:ext>
              <a:ext uri="{C183D7F6-B498-43B3-948B-1728B52AA6E4}">
                <adec:decorative xmlns:adec="http://schemas.microsoft.com/office/drawing/2017/decorative" val="1"/>
              </a:ext>
            </a:extLst>
          </p:cNvPr>
          <p:cNvSpPr>
            <a:spLocks noGrp="1" noChangeAspect="1"/>
          </p:cNvSpPr>
          <p:nvPr>
            <p:ph type="pic" sz="quarter" idx="27" hasCustomPrompt="1"/>
          </p:nvPr>
        </p:nvSpPr>
        <p:spPr>
          <a:xfrm>
            <a:off x="6348670" y="1994638"/>
            <a:ext cx="1116000" cy="1114360"/>
          </a:xfrm>
          <a:prstGeom prst="ellipse">
            <a:avLst/>
          </a:prstGeom>
          <a:solidFill>
            <a:schemeClr val="accent3"/>
          </a:solidFill>
        </p:spPr>
        <p:txBody>
          <a:bodyPr>
            <a:normAutofit/>
          </a:bodyPr>
          <a:lstStyle>
            <a:lvl1pPr marL="0" indent="0" algn="ctr">
              <a:lnSpc>
                <a:spcPct val="100000"/>
              </a:lnSpc>
              <a:spcBef>
                <a:spcPts val="0"/>
              </a:spcBef>
              <a:buNone/>
              <a:defRPr sz="1050">
                <a:solidFill>
                  <a:schemeClr val="bg1"/>
                </a:solidFill>
              </a:defRPr>
            </a:lvl1pPr>
          </a:lstStyle>
          <a:p>
            <a:r>
              <a:rPr lang="nb-NO"/>
              <a:t>Sett inn ikon</a:t>
            </a:r>
          </a:p>
        </p:txBody>
      </p:sp>
      <p:sp>
        <p:nvSpPr>
          <p:cNvPr id="25" name="Content Placeholder 8">
            <a:extLst>
              <a:ext uri="{FF2B5EF4-FFF2-40B4-BE49-F238E27FC236}">
                <a16:creationId xmlns:a16="http://schemas.microsoft.com/office/drawing/2014/main" id="{2D9B7D40-8517-2455-FD70-F54269A1E141}"/>
              </a:ext>
            </a:extLst>
          </p:cNvPr>
          <p:cNvSpPr>
            <a:spLocks noGrp="1"/>
          </p:cNvSpPr>
          <p:nvPr>
            <p:ph sz="quarter" idx="15" hasCustomPrompt="1"/>
          </p:nvPr>
        </p:nvSpPr>
        <p:spPr>
          <a:xfrm>
            <a:off x="7717339" y="2070838"/>
            <a:ext cx="3600000" cy="1080001"/>
          </a:xfrm>
          <a:prstGeom prst="rect">
            <a:avLst/>
          </a:prstGeom>
          <a:noFill/>
        </p:spPr>
        <p:txBody>
          <a:bodyPr lIns="0" tIns="0" rIns="0" bIns="0"/>
          <a:lstStyle>
            <a:lvl1pPr marL="0" indent="0">
              <a:lnSpc>
                <a:spcPct val="100000"/>
              </a:lnSpc>
              <a:spcBef>
                <a:spcPts val="0"/>
              </a:spcBef>
              <a:buNone/>
              <a:defRPr sz="28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40" name="Plassholder for bilde 20">
            <a:extLst>
              <a:ext uri="{FF2B5EF4-FFF2-40B4-BE49-F238E27FC236}">
                <a16:creationId xmlns:a16="http://schemas.microsoft.com/office/drawing/2014/main" id="{E967C2DD-340A-97E2-5EA9-A2BE5BCBB0B1}"/>
              </a:ext>
              <a:ext uri="{C183D7F6-B498-43B3-948B-1728B52AA6E4}">
                <adec:decorative xmlns:adec="http://schemas.microsoft.com/office/drawing/2017/decorative" val="1"/>
              </a:ext>
            </a:extLst>
          </p:cNvPr>
          <p:cNvSpPr>
            <a:spLocks noGrp="1" noChangeAspect="1"/>
          </p:cNvSpPr>
          <p:nvPr>
            <p:ph type="pic" sz="quarter" idx="28" hasCustomPrompt="1"/>
          </p:nvPr>
        </p:nvSpPr>
        <p:spPr>
          <a:xfrm>
            <a:off x="6348670" y="3478471"/>
            <a:ext cx="1116000" cy="1114360"/>
          </a:xfrm>
          <a:prstGeom prst="ellipse">
            <a:avLst/>
          </a:prstGeom>
          <a:solidFill>
            <a:schemeClr val="accent3"/>
          </a:solidFill>
        </p:spPr>
        <p:txBody>
          <a:bodyPr>
            <a:normAutofit/>
          </a:bodyPr>
          <a:lstStyle>
            <a:lvl1pPr marL="0" indent="0" algn="ctr">
              <a:lnSpc>
                <a:spcPct val="100000"/>
              </a:lnSpc>
              <a:spcBef>
                <a:spcPts val="0"/>
              </a:spcBef>
              <a:buNone/>
              <a:defRPr sz="1050">
                <a:solidFill>
                  <a:schemeClr val="bg1"/>
                </a:solidFill>
              </a:defRPr>
            </a:lvl1pPr>
          </a:lstStyle>
          <a:p>
            <a:r>
              <a:rPr lang="nb-NO"/>
              <a:t>Sett inn ikon</a:t>
            </a:r>
          </a:p>
        </p:txBody>
      </p:sp>
      <p:sp>
        <p:nvSpPr>
          <p:cNvPr id="31" name="Content Placeholder 8">
            <a:extLst>
              <a:ext uri="{FF2B5EF4-FFF2-40B4-BE49-F238E27FC236}">
                <a16:creationId xmlns:a16="http://schemas.microsoft.com/office/drawing/2014/main" id="{5AA9D345-D396-F630-94B7-C83495E161AB}"/>
              </a:ext>
            </a:extLst>
          </p:cNvPr>
          <p:cNvSpPr>
            <a:spLocks noGrp="1"/>
          </p:cNvSpPr>
          <p:nvPr>
            <p:ph sz="quarter" idx="19" hasCustomPrompt="1"/>
          </p:nvPr>
        </p:nvSpPr>
        <p:spPr>
          <a:xfrm>
            <a:off x="7724427" y="3554671"/>
            <a:ext cx="3600000" cy="1080001"/>
          </a:xfrm>
          <a:prstGeom prst="rect">
            <a:avLst/>
          </a:prstGeom>
          <a:noFill/>
        </p:spPr>
        <p:txBody>
          <a:bodyPr lIns="0" tIns="0" rIns="0" bIns="0"/>
          <a:lstStyle>
            <a:lvl1pPr marL="0" indent="0">
              <a:lnSpc>
                <a:spcPct val="100000"/>
              </a:lnSpc>
              <a:spcBef>
                <a:spcPts val="0"/>
              </a:spcBef>
              <a:buNone/>
              <a:defRPr sz="28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41" name="Plassholder for bilde 20">
            <a:extLst>
              <a:ext uri="{FF2B5EF4-FFF2-40B4-BE49-F238E27FC236}">
                <a16:creationId xmlns:a16="http://schemas.microsoft.com/office/drawing/2014/main" id="{2BE01866-2F5C-245D-5511-23E6F2F6AE09}"/>
              </a:ext>
              <a:ext uri="{C183D7F6-B498-43B3-948B-1728B52AA6E4}">
                <adec:decorative xmlns:adec="http://schemas.microsoft.com/office/drawing/2017/decorative" val="1"/>
              </a:ext>
            </a:extLst>
          </p:cNvPr>
          <p:cNvSpPr>
            <a:spLocks noGrp="1" noChangeAspect="1"/>
          </p:cNvSpPr>
          <p:nvPr>
            <p:ph type="pic" sz="quarter" idx="29" hasCustomPrompt="1"/>
          </p:nvPr>
        </p:nvSpPr>
        <p:spPr>
          <a:xfrm>
            <a:off x="6348670" y="4962304"/>
            <a:ext cx="1116000" cy="1114360"/>
          </a:xfrm>
          <a:prstGeom prst="ellipse">
            <a:avLst/>
          </a:prstGeom>
          <a:solidFill>
            <a:schemeClr val="accent3"/>
          </a:solidFill>
        </p:spPr>
        <p:txBody>
          <a:bodyPr>
            <a:normAutofit/>
          </a:bodyPr>
          <a:lstStyle>
            <a:lvl1pPr marL="0" indent="0" algn="ctr">
              <a:lnSpc>
                <a:spcPct val="100000"/>
              </a:lnSpc>
              <a:spcBef>
                <a:spcPts val="0"/>
              </a:spcBef>
              <a:buNone/>
              <a:defRPr sz="1050">
                <a:solidFill>
                  <a:schemeClr val="bg1"/>
                </a:solidFill>
              </a:defRPr>
            </a:lvl1pPr>
          </a:lstStyle>
          <a:p>
            <a:r>
              <a:rPr lang="nb-NO"/>
              <a:t>Sett inn ikon</a:t>
            </a:r>
          </a:p>
        </p:txBody>
      </p:sp>
      <p:sp>
        <p:nvSpPr>
          <p:cNvPr id="37" name="Content Placeholder 8">
            <a:extLst>
              <a:ext uri="{FF2B5EF4-FFF2-40B4-BE49-F238E27FC236}">
                <a16:creationId xmlns:a16="http://schemas.microsoft.com/office/drawing/2014/main" id="{97161D73-9AD7-6882-9A95-6281C16703A3}"/>
              </a:ext>
            </a:extLst>
          </p:cNvPr>
          <p:cNvSpPr>
            <a:spLocks noGrp="1"/>
          </p:cNvSpPr>
          <p:nvPr>
            <p:ph sz="quarter" idx="23" hasCustomPrompt="1"/>
          </p:nvPr>
        </p:nvSpPr>
        <p:spPr>
          <a:xfrm>
            <a:off x="7724427" y="5038504"/>
            <a:ext cx="3600000" cy="1080001"/>
          </a:xfrm>
          <a:prstGeom prst="rect">
            <a:avLst/>
          </a:prstGeom>
          <a:noFill/>
        </p:spPr>
        <p:txBody>
          <a:bodyPr lIns="0" tIns="0" rIns="0" bIns="0"/>
          <a:lstStyle>
            <a:lvl1pPr marL="0" indent="0">
              <a:lnSpc>
                <a:spcPct val="100000"/>
              </a:lnSpc>
              <a:spcBef>
                <a:spcPts val="0"/>
              </a:spcBef>
              <a:buNone/>
              <a:defRPr sz="28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3" name="Date Placeholder 2">
            <a:extLst>
              <a:ext uri="{FF2B5EF4-FFF2-40B4-BE49-F238E27FC236}">
                <a16:creationId xmlns:a16="http://schemas.microsoft.com/office/drawing/2014/main" id="{EFD6B9E7-B6FB-087E-FC82-BD56A087DB1D}"/>
              </a:ext>
              <a:ext uri="{C183D7F6-B498-43B3-948B-1728B52AA6E4}">
                <adec:decorative xmlns:adec="http://schemas.microsoft.com/office/drawing/2017/decorative" val="1"/>
              </a:ext>
            </a:extLst>
          </p:cNvPr>
          <p:cNvSpPr>
            <a:spLocks noGrp="1"/>
          </p:cNvSpPr>
          <p:nvPr>
            <p:ph type="dt" sz="half" idx="10"/>
          </p:nvPr>
        </p:nvSpPr>
        <p:spPr/>
        <p:txBody>
          <a:bodyPr/>
          <a:lstStyle/>
          <a:p>
            <a:fld id="{8F02F09D-BC36-3D41-810D-4218B27E140A}" type="datetime1">
              <a:rPr lang="nb-NO" smtClean="0"/>
              <a:t>12.12.2025</a:t>
            </a:fld>
            <a:endParaRPr lang="nb-NO"/>
          </a:p>
        </p:txBody>
      </p:sp>
      <p:sp>
        <p:nvSpPr>
          <p:cNvPr id="4" name="Footer Placeholder 3">
            <a:extLst>
              <a:ext uri="{FF2B5EF4-FFF2-40B4-BE49-F238E27FC236}">
                <a16:creationId xmlns:a16="http://schemas.microsoft.com/office/drawing/2014/main" id="{48582882-1AFD-8368-DC25-8BE3A36837D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9A5A7056-BE92-285B-A069-416591C481BB}"/>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pPr/>
              <a:t>‹#›</a:t>
            </a:fld>
            <a:endParaRPr lang="nb-NO"/>
          </a:p>
        </p:txBody>
      </p:sp>
    </p:spTree>
    <p:extLst>
      <p:ext uri="{BB962C8B-B14F-4D97-AF65-F5344CB8AC3E}">
        <p14:creationId xmlns:p14="http://schemas.microsoft.com/office/powerpoint/2010/main" val="16516957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chemeClr val="accent1"/>
        </a:solidFill>
        <a:effectLst/>
      </p:bgPr>
    </p:bg>
    <p:spTree>
      <p:nvGrpSpPr>
        <p:cNvPr id="1" name=""/>
        <p:cNvGrpSpPr/>
        <p:nvPr/>
      </p:nvGrpSpPr>
      <p:grpSpPr>
        <a:xfrm>
          <a:off x="0" y="0"/>
          <a:ext cx="0" cy="0"/>
          <a:chOff x="0" y="0"/>
          <a:chExt cx="0" cy="0"/>
        </a:xfrm>
      </p:grpSpPr>
      <p:pic>
        <p:nvPicPr>
          <p:cNvPr id="8" name="Graphic 7" descr="Logo Helsedirektoratet">
            <a:extLst>
              <a:ext uri="{FF2B5EF4-FFF2-40B4-BE49-F238E27FC236}">
                <a16:creationId xmlns:a16="http://schemas.microsoft.com/office/drawing/2014/main" id="{8E204606-017A-D877-E2B6-991EDDD9F8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56329" y="3231000"/>
            <a:ext cx="3079343" cy="396000"/>
          </a:xfrm>
          <a:prstGeom prst="rect">
            <a:avLst/>
          </a:prstGeom>
        </p:spPr>
      </p:pic>
    </p:spTree>
    <p:extLst>
      <p:ext uri="{BB962C8B-B14F-4D97-AF65-F5344CB8AC3E}">
        <p14:creationId xmlns:p14="http://schemas.microsoft.com/office/powerpoint/2010/main" val="28575220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Logo ENG">
    <p:bg>
      <p:bgPr>
        <a:solidFill>
          <a:schemeClr val="accent1"/>
        </a:solidFill>
        <a:effectLst/>
      </p:bgPr>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4EDEB077-60A6-8E65-2A18-5B3E14718763}"/>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4556329" y="3231000"/>
            <a:ext cx="3078000" cy="515931"/>
          </a:xfrm>
          <a:prstGeom prst="rect">
            <a:avLst/>
          </a:prstGeom>
        </p:spPr>
      </p:pic>
    </p:spTree>
    <p:extLst>
      <p:ext uri="{BB962C8B-B14F-4D97-AF65-F5344CB8AC3E}">
        <p14:creationId xmlns:p14="http://schemas.microsoft.com/office/powerpoint/2010/main" val="1242047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ttelside, loggoblå 1">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FCCDD70-7E5A-0B9D-FE7C-3F33ECA3A87C}"/>
              </a:ext>
            </a:extLst>
          </p:cNvPr>
          <p:cNvSpPr>
            <a:spLocks noGrp="1"/>
          </p:cNvSpPr>
          <p:nvPr>
            <p:ph type="title"/>
          </p:nvPr>
        </p:nvSpPr>
        <p:spPr>
          <a:xfrm>
            <a:off x="1774825" y="1230223"/>
            <a:ext cx="8642350" cy="2381430"/>
          </a:xfrm>
        </p:spPr>
        <p:txBody>
          <a:bodyPr anchor="b" anchorCtr="0">
            <a:normAutofit/>
          </a:bodyPr>
          <a:lstStyle>
            <a:lvl1pPr>
              <a:lnSpc>
                <a:spcPct val="80000"/>
              </a:lnSpc>
              <a:defRPr sz="6000" b="0" i="0">
                <a:solidFill>
                  <a:schemeClr val="bg1"/>
                </a:solidFill>
                <a:latin typeface="Roboto Lt" panose="02000000000000000000" pitchFamily="2" charset="0"/>
                <a:ea typeface="Roboto Lt" panose="02000000000000000000" pitchFamily="2" charset="0"/>
                <a:cs typeface="Roboto Lt" panose="02000000000000000000" pitchFamily="2" charset="0"/>
              </a:defRPr>
            </a:lvl1pPr>
          </a:lstStyle>
          <a:p>
            <a:r>
              <a:rPr lang="nb-NO"/>
              <a:t>Klikk for å redigere tittelstil</a:t>
            </a:r>
          </a:p>
        </p:txBody>
      </p:sp>
      <p:sp>
        <p:nvSpPr>
          <p:cNvPr id="7" name="Text Placeholder 13">
            <a:extLst>
              <a:ext uri="{FF2B5EF4-FFF2-40B4-BE49-F238E27FC236}">
                <a16:creationId xmlns:a16="http://schemas.microsoft.com/office/drawing/2014/main" id="{8EB8F890-2A4D-C84B-FB75-3DC03422A892}"/>
              </a:ext>
            </a:extLst>
          </p:cNvPr>
          <p:cNvSpPr>
            <a:spLocks noGrp="1"/>
          </p:cNvSpPr>
          <p:nvPr>
            <p:ph type="body" sz="quarter" idx="14"/>
          </p:nvPr>
        </p:nvSpPr>
        <p:spPr>
          <a:xfrm>
            <a:off x="1774827" y="3867771"/>
            <a:ext cx="8642348" cy="360000"/>
          </a:xfrm>
        </p:spPr>
        <p:txBody>
          <a:bodyPr>
            <a:normAutofit/>
          </a:bodyPr>
          <a:lstStyle>
            <a:lvl1pPr marL="0" indent="0">
              <a:buNone/>
              <a:defRPr sz="2000" b="1" i="0">
                <a:solidFill>
                  <a:schemeClr val="bg1"/>
                </a:solidFill>
                <a:latin typeface="+mn-lt"/>
                <a:ea typeface="Roboto" panose="02000000000000000000" pitchFamily="2" charset="0"/>
                <a:cs typeface="Roboto" panose="02000000000000000000" pitchFamily="2" charset="0"/>
              </a:defRPr>
            </a:lvl1pPr>
          </a:lstStyle>
          <a:p>
            <a:pPr lvl="0"/>
            <a:r>
              <a:rPr lang="nb-NO"/>
              <a:t>Klikk for å redigere tekststiler i malen</a:t>
            </a:r>
          </a:p>
        </p:txBody>
      </p:sp>
      <p:sp>
        <p:nvSpPr>
          <p:cNvPr id="8" name="Round Single Corner of Rectangle 7">
            <a:extLst>
              <a:ext uri="{FF2B5EF4-FFF2-40B4-BE49-F238E27FC236}">
                <a16:creationId xmlns:a16="http://schemas.microsoft.com/office/drawing/2014/main" id="{F6556EB0-E7D0-AF6A-6603-880F6632D19A}"/>
              </a:ext>
              <a:ext uri="{C183D7F6-B498-43B3-948B-1728B52AA6E4}">
                <adec:decorative xmlns:adec="http://schemas.microsoft.com/office/drawing/2017/decorative" val="1"/>
              </a:ext>
            </a:extLst>
          </p:cNvPr>
          <p:cNvSpPr/>
          <p:nvPr userDrawn="1"/>
        </p:nvSpPr>
        <p:spPr>
          <a:xfrm rot="10800000" flipH="1" flipV="1">
            <a:off x="1774825" y="4466843"/>
            <a:ext cx="270000" cy="90000"/>
          </a:xfrm>
          <a:prstGeom prst="round1Rect">
            <a:avLst>
              <a:gd name="adj" fmla="val 4488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Logo" descr="Logo Helsedirektoratet">
            <a:extLst>
              <a:ext uri="{FF2B5EF4-FFF2-40B4-BE49-F238E27FC236}">
                <a16:creationId xmlns:a16="http://schemas.microsoft.com/office/drawing/2014/main" id="{6E79DADF-D176-FE1C-E671-498BA3A2D3E2}"/>
              </a:ext>
              <a:ext uri="{C183D7F6-B498-43B3-948B-1728B52AA6E4}">
                <adec:decorative xmlns:adec="http://schemas.microsoft.com/office/drawing/2017/decorative" val="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35601" y="625697"/>
            <a:ext cx="2015571" cy="259200"/>
          </a:xfrm>
          <a:prstGeom prst="rect">
            <a:avLst/>
          </a:prstGeom>
        </p:spPr>
      </p:pic>
    </p:spTree>
    <p:extLst>
      <p:ext uri="{BB962C8B-B14F-4D97-AF65-F5344CB8AC3E}">
        <p14:creationId xmlns:p14="http://schemas.microsoft.com/office/powerpoint/2010/main" val="4186221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ttelside, blå">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FCCDD70-7E5A-0B9D-FE7C-3F33ECA3A87C}"/>
              </a:ext>
            </a:extLst>
          </p:cNvPr>
          <p:cNvSpPr>
            <a:spLocks noGrp="1"/>
          </p:cNvSpPr>
          <p:nvPr>
            <p:ph type="title"/>
          </p:nvPr>
        </p:nvSpPr>
        <p:spPr>
          <a:xfrm>
            <a:off x="1774825" y="1230223"/>
            <a:ext cx="8642350" cy="2381430"/>
          </a:xfrm>
        </p:spPr>
        <p:txBody>
          <a:bodyPr anchor="b" anchorCtr="0">
            <a:normAutofit/>
          </a:bodyPr>
          <a:lstStyle>
            <a:lvl1pPr>
              <a:lnSpc>
                <a:spcPct val="80000"/>
              </a:lnSpc>
              <a:defRPr sz="6000" b="0" i="0">
                <a:solidFill>
                  <a:schemeClr val="bg1"/>
                </a:solidFill>
                <a:latin typeface="Roboto Lt" panose="02000000000000000000" pitchFamily="2" charset="0"/>
                <a:ea typeface="Roboto Lt" panose="02000000000000000000" pitchFamily="2" charset="0"/>
                <a:cs typeface="Roboto Lt" panose="02000000000000000000" pitchFamily="2" charset="0"/>
              </a:defRPr>
            </a:lvl1pPr>
          </a:lstStyle>
          <a:p>
            <a:r>
              <a:rPr lang="nb-NO"/>
              <a:t>Klikk for å redigere tittelstil</a:t>
            </a:r>
          </a:p>
        </p:txBody>
      </p:sp>
      <p:sp>
        <p:nvSpPr>
          <p:cNvPr id="7" name="Text Placeholder 13">
            <a:extLst>
              <a:ext uri="{FF2B5EF4-FFF2-40B4-BE49-F238E27FC236}">
                <a16:creationId xmlns:a16="http://schemas.microsoft.com/office/drawing/2014/main" id="{8EB8F890-2A4D-C84B-FB75-3DC03422A892}"/>
              </a:ext>
            </a:extLst>
          </p:cNvPr>
          <p:cNvSpPr>
            <a:spLocks noGrp="1"/>
          </p:cNvSpPr>
          <p:nvPr>
            <p:ph type="body" sz="quarter" idx="14"/>
          </p:nvPr>
        </p:nvSpPr>
        <p:spPr>
          <a:xfrm>
            <a:off x="1774827" y="3867771"/>
            <a:ext cx="8642348" cy="360000"/>
          </a:xfrm>
        </p:spPr>
        <p:txBody>
          <a:bodyPr>
            <a:normAutofit/>
          </a:bodyPr>
          <a:lstStyle>
            <a:lvl1pPr marL="0" indent="0">
              <a:buNone/>
              <a:defRPr sz="2000" b="1" i="0">
                <a:solidFill>
                  <a:schemeClr val="bg1"/>
                </a:solidFill>
                <a:latin typeface="+mn-lt"/>
                <a:ea typeface="Roboto" panose="02000000000000000000" pitchFamily="2" charset="0"/>
                <a:cs typeface="Roboto" panose="02000000000000000000" pitchFamily="2" charset="0"/>
              </a:defRPr>
            </a:lvl1pPr>
          </a:lstStyle>
          <a:p>
            <a:pPr lvl="0"/>
            <a:r>
              <a:rPr lang="nb-NO"/>
              <a:t>Klikk for å redigere tekststiler i malen</a:t>
            </a:r>
          </a:p>
        </p:txBody>
      </p:sp>
      <p:sp>
        <p:nvSpPr>
          <p:cNvPr id="8" name="Round Single Corner of Rectangle 7">
            <a:extLst>
              <a:ext uri="{FF2B5EF4-FFF2-40B4-BE49-F238E27FC236}">
                <a16:creationId xmlns:a16="http://schemas.microsoft.com/office/drawing/2014/main" id="{F6556EB0-E7D0-AF6A-6603-880F6632D19A}"/>
              </a:ext>
              <a:ext uri="{C183D7F6-B498-43B3-948B-1728B52AA6E4}">
                <adec:decorative xmlns:adec="http://schemas.microsoft.com/office/drawing/2017/decorative" val="1"/>
              </a:ext>
            </a:extLst>
          </p:cNvPr>
          <p:cNvSpPr/>
          <p:nvPr userDrawn="1"/>
        </p:nvSpPr>
        <p:spPr>
          <a:xfrm rot="10800000" flipH="1" flipV="1">
            <a:off x="1774825" y="4466843"/>
            <a:ext cx="270000" cy="90000"/>
          </a:xfrm>
          <a:prstGeom prst="round1Rect">
            <a:avLst>
              <a:gd name="adj" fmla="val 4488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Logo" descr="Logo Helsedirektoratet">
            <a:extLst>
              <a:ext uri="{FF2B5EF4-FFF2-40B4-BE49-F238E27FC236}">
                <a16:creationId xmlns:a16="http://schemas.microsoft.com/office/drawing/2014/main" id="{6E79DADF-D176-FE1C-E671-498BA3A2D3E2}"/>
              </a:ext>
              <a:ext uri="{C183D7F6-B498-43B3-948B-1728B52AA6E4}">
                <adec:decorative xmlns:adec="http://schemas.microsoft.com/office/drawing/2017/decorative" val="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35601" y="625697"/>
            <a:ext cx="2015571" cy="259200"/>
          </a:xfrm>
          <a:prstGeom prst="rect">
            <a:avLst/>
          </a:prstGeom>
        </p:spPr>
      </p:pic>
    </p:spTree>
    <p:extLst>
      <p:ext uri="{BB962C8B-B14F-4D97-AF65-F5344CB8AC3E}">
        <p14:creationId xmlns:p14="http://schemas.microsoft.com/office/powerpoint/2010/main" val="643175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69C6D-9AA3-ECC5-BE51-257DC63A2083}"/>
              </a:ext>
            </a:extLst>
          </p:cNvPr>
          <p:cNvSpPr>
            <a:spLocks noGrp="1"/>
          </p:cNvSpPr>
          <p:nvPr>
            <p:ph type="title"/>
          </p:nvPr>
        </p:nvSpPr>
        <p:spPr>
          <a:xfrm>
            <a:off x="1774825" y="800175"/>
            <a:ext cx="8642350" cy="1331912"/>
          </a:xfrm>
        </p:spPr>
        <p:txBody>
          <a:bodyPr>
            <a:noAutofit/>
          </a:bodyPr>
          <a:lstStyle>
            <a:lvl1pPr>
              <a:lnSpc>
                <a:spcPct val="80000"/>
              </a:lnSpc>
              <a:defRPr sz="6000" b="0" i="0">
                <a:solidFill>
                  <a:schemeClr val="bg1"/>
                </a:solidFill>
                <a:latin typeface="Roboto Lt" panose="02000000000000000000" pitchFamily="2" charset="0"/>
                <a:ea typeface="Roboto Lt" panose="02000000000000000000" pitchFamily="2" charset="0"/>
                <a:cs typeface="Roboto Lt" panose="02000000000000000000" pitchFamily="2" charset="0"/>
              </a:defRPr>
            </a:lvl1pPr>
          </a:lstStyle>
          <a:p>
            <a:r>
              <a:rPr lang="nb-NO"/>
              <a:t>Klikk for å redigere tittelstil</a:t>
            </a:r>
          </a:p>
        </p:txBody>
      </p:sp>
      <p:sp>
        <p:nvSpPr>
          <p:cNvPr id="11" name="Text Placeholder 10">
            <a:extLst>
              <a:ext uri="{FF2B5EF4-FFF2-40B4-BE49-F238E27FC236}">
                <a16:creationId xmlns:a16="http://schemas.microsoft.com/office/drawing/2014/main" id="{DBC91581-FE29-F032-CCCD-7C6348DBFE65}"/>
              </a:ext>
            </a:extLst>
          </p:cNvPr>
          <p:cNvSpPr>
            <a:spLocks noGrp="1"/>
          </p:cNvSpPr>
          <p:nvPr>
            <p:ph type="body" sz="quarter" idx="13"/>
          </p:nvPr>
        </p:nvSpPr>
        <p:spPr>
          <a:xfrm>
            <a:off x="1774825" y="2411307"/>
            <a:ext cx="8640763" cy="3897418"/>
          </a:xfrm>
        </p:spPr>
        <p:txBody>
          <a:bodyPr/>
          <a:lstStyle>
            <a:lvl1pPr marL="358775" indent="-358775">
              <a:buFont typeface="+mj-lt"/>
              <a:buAutoNum type="arabicPeriod"/>
              <a:tabLst/>
              <a:defRPr>
                <a:solidFill>
                  <a:schemeClr val="bg1"/>
                </a:solidFill>
              </a:defRPr>
            </a:lvl1pPr>
            <a:lvl2pPr marL="630000" indent="-268288">
              <a:tabLst/>
              <a:defRPr>
                <a:solidFill>
                  <a:schemeClr val="bg1"/>
                </a:solidFill>
              </a:defRPr>
            </a:lvl2pPr>
            <a:lvl3pPr marL="809625" indent="-180000">
              <a:tabLst/>
              <a:defRPr>
                <a:solidFill>
                  <a:schemeClr val="bg1"/>
                </a:solidFill>
              </a:defRPr>
            </a:lvl3pPr>
            <a:lvl4pPr marL="990000" indent="-219075">
              <a:tabLst/>
              <a:defRPr>
                <a:solidFill>
                  <a:schemeClr val="bg1"/>
                </a:solidFill>
              </a:defRPr>
            </a:lvl4pPr>
            <a:lvl5pPr marL="1150938" indent="-171450">
              <a:tabLst/>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AD46BA44-B440-B0C0-1AC8-DC4C8D44DFBA}"/>
              </a:ext>
            </a:extLst>
          </p:cNvPr>
          <p:cNvSpPr>
            <a:spLocks noGrp="1"/>
          </p:cNvSpPr>
          <p:nvPr>
            <p:ph type="dt" sz="half" idx="14"/>
          </p:nvPr>
        </p:nvSpPr>
        <p:spPr/>
        <p:txBody>
          <a:bodyPr/>
          <a:lstStyle/>
          <a:p>
            <a:fld id="{9F55B06F-5D80-114F-9B38-484F4E16F0D6}" type="datetime1">
              <a:rPr lang="nb-NO" smtClean="0"/>
              <a:t>12.12.2025</a:t>
            </a:fld>
            <a:endParaRPr lang="nb-NO"/>
          </a:p>
        </p:txBody>
      </p:sp>
      <p:sp>
        <p:nvSpPr>
          <p:cNvPr id="8" name="Plassholder for bunntekst 7">
            <a:extLst>
              <a:ext uri="{FF2B5EF4-FFF2-40B4-BE49-F238E27FC236}">
                <a16:creationId xmlns:a16="http://schemas.microsoft.com/office/drawing/2014/main" id="{2CFF1E00-5554-050E-B64A-2E3595FEBEE7}"/>
              </a:ext>
            </a:extLst>
          </p:cNvPr>
          <p:cNvSpPr>
            <a:spLocks noGrp="1"/>
          </p:cNvSpPr>
          <p:nvPr>
            <p:ph type="ftr" sz="quarter" idx="15"/>
          </p:nvPr>
        </p:nvSpPr>
        <p:spPr/>
        <p:txBody>
          <a:bodyPr/>
          <a:lstStyle/>
          <a:p>
            <a:endParaRPr lang="nb-NO"/>
          </a:p>
        </p:txBody>
      </p:sp>
      <p:sp>
        <p:nvSpPr>
          <p:cNvPr id="9" name="Plassholder for lysbildenummer 8">
            <a:extLst>
              <a:ext uri="{FF2B5EF4-FFF2-40B4-BE49-F238E27FC236}">
                <a16:creationId xmlns:a16="http://schemas.microsoft.com/office/drawing/2014/main" id="{7530460A-A795-D6BC-3981-1863D774BCA1}"/>
              </a:ext>
            </a:extLst>
          </p:cNvPr>
          <p:cNvSpPr>
            <a:spLocks noGrp="1"/>
          </p:cNvSpPr>
          <p:nvPr>
            <p:ph type="sldNum" sz="quarter" idx="16"/>
          </p:nvPr>
        </p:nvSpPr>
        <p:spPr/>
        <p:txBody>
          <a:bodyPr/>
          <a:lstStyle/>
          <a:p>
            <a:fld id="{341FD356-1CC0-514B-B5D9-F98600AAE6F5}" type="slidenum">
              <a:rPr lang="nb-NO" smtClean="0"/>
              <a:pPr/>
              <a:t>‹#›</a:t>
            </a:fld>
            <a:endParaRPr lang="nb-NO"/>
          </a:p>
        </p:txBody>
      </p:sp>
    </p:spTree>
    <p:extLst>
      <p:ext uri="{BB962C8B-B14F-4D97-AF65-F5344CB8AC3E}">
        <p14:creationId xmlns:p14="http://schemas.microsoft.com/office/powerpoint/2010/main" val="3244351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841C96E-2BF6-AF6C-0EF5-CAF5C8D5F976}"/>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8037C34B-6364-16E2-9BAA-2E5306EE43DC}"/>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6E22738-BBB1-88C1-8BB8-57837106EF9E}"/>
              </a:ext>
            </a:extLst>
          </p:cNvPr>
          <p:cNvSpPr>
            <a:spLocks noGrp="1"/>
          </p:cNvSpPr>
          <p:nvPr>
            <p:ph type="dt" sz="half" idx="10"/>
          </p:nvPr>
        </p:nvSpPr>
        <p:spPr/>
        <p:txBody>
          <a:bodyPr/>
          <a:lstStyle/>
          <a:p>
            <a:fld id="{D1C71668-A7BC-5A45-89C3-825413BD1F56}" type="datetime1">
              <a:rPr lang="nb-NO" smtClean="0"/>
              <a:t>12.12.2025</a:t>
            </a:fld>
            <a:endParaRPr lang="nb-NO"/>
          </a:p>
        </p:txBody>
      </p:sp>
      <p:sp>
        <p:nvSpPr>
          <p:cNvPr id="5" name="Plassholder for bunntekst 4">
            <a:extLst>
              <a:ext uri="{FF2B5EF4-FFF2-40B4-BE49-F238E27FC236}">
                <a16:creationId xmlns:a16="http://schemas.microsoft.com/office/drawing/2014/main" id="{CC9E62E1-B28E-C63B-E538-B35DE2292C9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7B1AE72-5249-ACBA-C070-ABBF2FAB2733}"/>
              </a:ext>
            </a:extLst>
          </p:cNvPr>
          <p:cNvSpPr>
            <a:spLocks noGrp="1"/>
          </p:cNvSpPr>
          <p:nvPr>
            <p:ph type="sldNum" sz="quarter" idx="12"/>
          </p:nvPr>
        </p:nvSpPr>
        <p:spPr/>
        <p:txBody>
          <a:bodyPr/>
          <a:lstStyle/>
          <a:p>
            <a:fld id="{B34EDD09-BF3E-D547-AB07-D5CB3C7C5447}" type="slidenum">
              <a:rPr lang="nb-NO" smtClean="0"/>
              <a:t>‹#›</a:t>
            </a:fld>
            <a:endParaRPr lang="nb-NO"/>
          </a:p>
        </p:txBody>
      </p:sp>
    </p:spTree>
    <p:extLst>
      <p:ext uri="{BB962C8B-B14F-4D97-AF65-F5344CB8AC3E}">
        <p14:creationId xmlns:p14="http://schemas.microsoft.com/office/powerpoint/2010/main" val="1380591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CF4C90-63C2-709C-872A-EC3FE3414A4B}"/>
              </a:ext>
            </a:extLst>
          </p:cNvPr>
          <p:cNvSpPr>
            <a:spLocks noGrp="1"/>
          </p:cNvSpPr>
          <p:nvPr>
            <p:ph sz="half" idx="1"/>
          </p:nvPr>
        </p:nvSpPr>
        <p:spPr>
          <a:xfrm>
            <a:off x="695325" y="1952625"/>
            <a:ext cx="5400675" cy="4356100"/>
          </a:xfrm>
        </p:spPr>
        <p:txBody>
          <a:bodyPr rIns="360000"/>
          <a:lstStyle>
            <a:lvl1pPr>
              <a:defRPr>
                <a:latin typeface="+mn-lt"/>
                <a:ea typeface="Roboto" panose="02000000000000000000" pitchFamily="2" charset="0"/>
                <a:cs typeface="Roboto" panose="02000000000000000000" pitchFamily="2" charset="0"/>
              </a:defRPr>
            </a:lvl1pPr>
            <a:lvl2pPr>
              <a:defRPr>
                <a:latin typeface="+mn-lt"/>
                <a:ea typeface="Roboto" panose="02000000000000000000" pitchFamily="2" charset="0"/>
                <a:cs typeface="Roboto" panose="02000000000000000000" pitchFamily="2" charset="0"/>
              </a:defRPr>
            </a:lvl2pPr>
            <a:lvl3pPr>
              <a:defRPr>
                <a:latin typeface="+mn-lt"/>
                <a:ea typeface="Roboto" panose="02000000000000000000" pitchFamily="2" charset="0"/>
                <a:cs typeface="Roboto" panose="02000000000000000000" pitchFamily="2" charset="0"/>
              </a:defRPr>
            </a:lvl3pPr>
            <a:lvl4pPr>
              <a:defRPr>
                <a:latin typeface="+mn-lt"/>
                <a:ea typeface="Roboto" panose="02000000000000000000" pitchFamily="2" charset="0"/>
                <a:cs typeface="Roboto" panose="02000000000000000000" pitchFamily="2" charset="0"/>
              </a:defRPr>
            </a:lvl4pPr>
            <a:lvl5pPr>
              <a:defRPr>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Content Placeholder 3">
            <a:extLst>
              <a:ext uri="{FF2B5EF4-FFF2-40B4-BE49-F238E27FC236}">
                <a16:creationId xmlns:a16="http://schemas.microsoft.com/office/drawing/2014/main" id="{A8F33548-D658-F4A3-A123-C7A88D09281E}"/>
              </a:ext>
            </a:extLst>
          </p:cNvPr>
          <p:cNvSpPr>
            <a:spLocks noGrp="1"/>
          </p:cNvSpPr>
          <p:nvPr>
            <p:ph sz="half" idx="2"/>
          </p:nvPr>
        </p:nvSpPr>
        <p:spPr>
          <a:xfrm>
            <a:off x="6108086" y="1952625"/>
            <a:ext cx="5388588" cy="4356100"/>
          </a:xfrm>
        </p:spPr>
        <p:txBody>
          <a:bodyPr rIns="360000"/>
          <a:lstStyle>
            <a:lvl1pPr>
              <a:defRPr>
                <a:latin typeface="+mn-lt"/>
                <a:ea typeface="Roboto" panose="02000000000000000000" pitchFamily="2" charset="0"/>
                <a:cs typeface="Roboto" panose="02000000000000000000" pitchFamily="2" charset="0"/>
              </a:defRPr>
            </a:lvl1pPr>
            <a:lvl2pPr>
              <a:defRPr>
                <a:latin typeface="+mn-lt"/>
                <a:ea typeface="Roboto" panose="02000000000000000000" pitchFamily="2" charset="0"/>
                <a:cs typeface="Roboto" panose="02000000000000000000" pitchFamily="2" charset="0"/>
              </a:defRPr>
            </a:lvl2pPr>
            <a:lvl3pPr>
              <a:defRPr>
                <a:latin typeface="+mn-lt"/>
                <a:ea typeface="Roboto" panose="02000000000000000000" pitchFamily="2" charset="0"/>
                <a:cs typeface="Roboto" panose="02000000000000000000" pitchFamily="2" charset="0"/>
              </a:defRPr>
            </a:lvl3pPr>
            <a:lvl4pPr>
              <a:defRPr>
                <a:latin typeface="+mn-lt"/>
                <a:ea typeface="Roboto" panose="02000000000000000000" pitchFamily="2" charset="0"/>
                <a:cs typeface="Roboto" panose="02000000000000000000" pitchFamily="2" charset="0"/>
              </a:defRPr>
            </a:lvl4pPr>
            <a:lvl5pPr>
              <a:defRPr>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Date Placeholder 4">
            <a:extLst>
              <a:ext uri="{FF2B5EF4-FFF2-40B4-BE49-F238E27FC236}">
                <a16:creationId xmlns:a16="http://schemas.microsoft.com/office/drawing/2014/main" id="{1E07F0A7-4F91-0952-D11B-33CAE156358F}"/>
              </a:ext>
              <a:ext uri="{C183D7F6-B498-43B3-948B-1728B52AA6E4}">
                <adec:decorative xmlns:adec="http://schemas.microsoft.com/office/drawing/2017/decorative" val="1"/>
              </a:ext>
            </a:extLst>
          </p:cNvPr>
          <p:cNvSpPr>
            <a:spLocks noGrp="1"/>
          </p:cNvSpPr>
          <p:nvPr>
            <p:ph type="dt" sz="half" idx="10"/>
          </p:nvPr>
        </p:nvSpPr>
        <p:spPr/>
        <p:txBody>
          <a:bodyPr/>
          <a:lstStyle/>
          <a:p>
            <a:fld id="{F48367A3-CA73-F14C-AA34-FC4FBAC4E753}" type="datetime1">
              <a:rPr lang="nb-NO" smtClean="0"/>
              <a:t>12.12.2025</a:t>
            </a:fld>
            <a:endParaRPr lang="nb-NO"/>
          </a:p>
        </p:txBody>
      </p:sp>
      <p:sp>
        <p:nvSpPr>
          <p:cNvPr id="6" name="Footer Placeholder 5">
            <a:extLst>
              <a:ext uri="{FF2B5EF4-FFF2-40B4-BE49-F238E27FC236}">
                <a16:creationId xmlns:a16="http://schemas.microsoft.com/office/drawing/2014/main" id="{A69ADB7D-4B47-2A51-5ED7-8458F24EE48B}"/>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96F29663-9401-CCED-CB5B-26BB9CC1A17B}"/>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t>‹#›</a:t>
            </a:fld>
            <a:endParaRPr lang="nb-NO"/>
          </a:p>
        </p:txBody>
      </p:sp>
      <p:sp>
        <p:nvSpPr>
          <p:cNvPr id="9" name="Tittel 8">
            <a:extLst>
              <a:ext uri="{FF2B5EF4-FFF2-40B4-BE49-F238E27FC236}">
                <a16:creationId xmlns:a16="http://schemas.microsoft.com/office/drawing/2014/main" id="{3BE26CA4-BA98-4DD0-885C-3F64413BF36E}"/>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2094715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spalter m titler">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88EBD3AE-2C7F-0498-08B2-B1BA038B5BFA}"/>
              </a:ext>
            </a:extLst>
          </p:cNvPr>
          <p:cNvSpPr>
            <a:spLocks noGrp="1"/>
          </p:cNvSpPr>
          <p:nvPr>
            <p:ph type="body" sz="quarter" idx="13"/>
          </p:nvPr>
        </p:nvSpPr>
        <p:spPr>
          <a:xfrm>
            <a:off x="700063" y="1952625"/>
            <a:ext cx="5388587" cy="642529"/>
          </a:xfrm>
        </p:spPr>
        <p:txBody>
          <a:bodyPr rIns="360000" bIns="0" anchor="t" anchorCtr="0"/>
          <a:lstStyle>
            <a:lvl1pPr marL="0" indent="0">
              <a:lnSpc>
                <a:spcPct val="80000"/>
              </a:lnSpc>
              <a:spcBef>
                <a:spcPts val="500"/>
              </a:spcBef>
              <a:buNone/>
              <a:defRPr sz="2400" b="1">
                <a:solidFill>
                  <a:schemeClr val="tx1">
                    <a:lumMod val="90000"/>
                    <a:lumOff val="1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a:extLst>
              <a:ext uri="{FF2B5EF4-FFF2-40B4-BE49-F238E27FC236}">
                <a16:creationId xmlns:a16="http://schemas.microsoft.com/office/drawing/2014/main" id="{ED6AD26A-0116-97EC-222C-2E0124CA95C9}"/>
              </a:ext>
            </a:extLst>
          </p:cNvPr>
          <p:cNvSpPr>
            <a:spLocks noGrp="1"/>
          </p:cNvSpPr>
          <p:nvPr>
            <p:ph sz="half" idx="2"/>
          </p:nvPr>
        </p:nvSpPr>
        <p:spPr>
          <a:xfrm>
            <a:off x="695325" y="2725785"/>
            <a:ext cx="5400675" cy="3582939"/>
          </a:xfrm>
        </p:spPr>
        <p:txBody>
          <a:bodyPr rIns="360000"/>
          <a:lstStyle>
            <a:lvl1pPr>
              <a:defRPr>
                <a:latin typeface="+mn-lt"/>
                <a:ea typeface="Roboto" panose="02000000000000000000" pitchFamily="2" charset="0"/>
                <a:cs typeface="Roboto" panose="02000000000000000000" pitchFamily="2" charset="0"/>
              </a:defRPr>
            </a:lvl1pPr>
            <a:lvl2pPr>
              <a:defRPr>
                <a:latin typeface="+mn-lt"/>
                <a:ea typeface="Roboto" panose="02000000000000000000" pitchFamily="2" charset="0"/>
                <a:cs typeface="Roboto" panose="02000000000000000000" pitchFamily="2" charset="0"/>
              </a:defRPr>
            </a:lvl2pPr>
            <a:lvl3pPr>
              <a:defRPr>
                <a:latin typeface="+mn-lt"/>
                <a:ea typeface="Roboto" panose="02000000000000000000" pitchFamily="2" charset="0"/>
                <a:cs typeface="Roboto" panose="02000000000000000000" pitchFamily="2" charset="0"/>
              </a:defRPr>
            </a:lvl3pPr>
            <a:lvl4pPr>
              <a:defRPr>
                <a:latin typeface="+mn-lt"/>
                <a:ea typeface="Roboto" panose="02000000000000000000" pitchFamily="2" charset="0"/>
                <a:cs typeface="Roboto" panose="02000000000000000000" pitchFamily="2" charset="0"/>
              </a:defRPr>
            </a:lvl4pPr>
            <a:lvl5pPr>
              <a:defRPr>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Text Placeholder 4">
            <a:extLst>
              <a:ext uri="{FF2B5EF4-FFF2-40B4-BE49-F238E27FC236}">
                <a16:creationId xmlns:a16="http://schemas.microsoft.com/office/drawing/2014/main" id="{5E9E8A8E-D4FD-4060-A885-5E54552CA149}"/>
              </a:ext>
            </a:extLst>
          </p:cNvPr>
          <p:cNvSpPr>
            <a:spLocks noGrp="1"/>
          </p:cNvSpPr>
          <p:nvPr>
            <p:ph type="body" sz="quarter" idx="3"/>
          </p:nvPr>
        </p:nvSpPr>
        <p:spPr>
          <a:xfrm>
            <a:off x="6108086" y="1952625"/>
            <a:ext cx="5388587" cy="642529"/>
          </a:xfrm>
        </p:spPr>
        <p:txBody>
          <a:bodyPr rIns="360000" bIns="0" anchor="t" anchorCtr="0"/>
          <a:lstStyle>
            <a:lvl1pPr marL="0" indent="0">
              <a:lnSpc>
                <a:spcPct val="80000"/>
              </a:lnSpc>
              <a:spcBef>
                <a:spcPts val="500"/>
              </a:spcBef>
              <a:buNone/>
              <a:defRPr sz="2400" b="1">
                <a:solidFill>
                  <a:schemeClr val="tx1">
                    <a:lumMod val="90000"/>
                    <a:lumOff val="1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a:extLst>
              <a:ext uri="{FF2B5EF4-FFF2-40B4-BE49-F238E27FC236}">
                <a16:creationId xmlns:a16="http://schemas.microsoft.com/office/drawing/2014/main" id="{549D0006-ABEB-2E7C-4B72-BF63DC731E71}"/>
              </a:ext>
            </a:extLst>
          </p:cNvPr>
          <p:cNvSpPr>
            <a:spLocks noGrp="1"/>
          </p:cNvSpPr>
          <p:nvPr>
            <p:ph sz="quarter" idx="4"/>
          </p:nvPr>
        </p:nvSpPr>
        <p:spPr>
          <a:xfrm>
            <a:off x="6108086" y="2725783"/>
            <a:ext cx="5388587" cy="3582939"/>
          </a:xfrm>
        </p:spPr>
        <p:txBody>
          <a:bodyPr rIns="360000"/>
          <a:lstStyle>
            <a:lvl1pPr>
              <a:defRPr>
                <a:solidFill>
                  <a:schemeClr val="tx1">
                    <a:lumMod val="90000"/>
                    <a:lumOff val="10000"/>
                  </a:schemeClr>
                </a:solidFill>
                <a:latin typeface="+mn-lt"/>
                <a:ea typeface="Roboto" panose="02000000000000000000" pitchFamily="2" charset="0"/>
                <a:cs typeface="Roboto" panose="02000000000000000000" pitchFamily="2" charset="0"/>
              </a:defRPr>
            </a:lvl1pPr>
            <a:lvl2pPr>
              <a:defRPr>
                <a:solidFill>
                  <a:schemeClr val="tx1">
                    <a:lumMod val="90000"/>
                    <a:lumOff val="10000"/>
                  </a:schemeClr>
                </a:solidFill>
                <a:latin typeface="+mn-lt"/>
                <a:ea typeface="Roboto" panose="02000000000000000000" pitchFamily="2" charset="0"/>
                <a:cs typeface="Roboto" panose="02000000000000000000" pitchFamily="2" charset="0"/>
              </a:defRPr>
            </a:lvl2pPr>
            <a:lvl3pPr>
              <a:defRPr>
                <a:solidFill>
                  <a:schemeClr val="tx1">
                    <a:lumMod val="90000"/>
                    <a:lumOff val="10000"/>
                  </a:schemeClr>
                </a:solidFill>
                <a:latin typeface="+mn-lt"/>
                <a:ea typeface="Roboto" panose="02000000000000000000" pitchFamily="2" charset="0"/>
                <a:cs typeface="Roboto" panose="02000000000000000000" pitchFamily="2" charset="0"/>
              </a:defRPr>
            </a:lvl3pPr>
            <a:lvl4pPr>
              <a:defRPr>
                <a:solidFill>
                  <a:schemeClr val="tx1">
                    <a:lumMod val="90000"/>
                    <a:lumOff val="10000"/>
                  </a:schemeClr>
                </a:solidFill>
                <a:latin typeface="+mn-lt"/>
                <a:ea typeface="Roboto" panose="02000000000000000000" pitchFamily="2" charset="0"/>
                <a:cs typeface="Roboto" panose="02000000000000000000" pitchFamily="2" charset="0"/>
              </a:defRPr>
            </a:lvl4pPr>
            <a:lvl5pPr>
              <a:defRPr>
                <a:solidFill>
                  <a:schemeClr val="tx1">
                    <a:lumMod val="90000"/>
                    <a:lumOff val="10000"/>
                  </a:schemeClr>
                </a:solidFill>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3" name="Plassholder for dato 2">
            <a:extLst>
              <a:ext uri="{FF2B5EF4-FFF2-40B4-BE49-F238E27FC236}">
                <a16:creationId xmlns:a16="http://schemas.microsoft.com/office/drawing/2014/main" id="{1BD188C6-C475-EEBB-19DD-1E7E57D4EE6A}"/>
              </a:ext>
              <a:ext uri="{C183D7F6-B498-43B3-948B-1728B52AA6E4}">
                <adec:decorative xmlns:adec="http://schemas.microsoft.com/office/drawing/2017/decorative" val="1"/>
              </a:ext>
            </a:extLst>
          </p:cNvPr>
          <p:cNvSpPr>
            <a:spLocks noGrp="1"/>
          </p:cNvSpPr>
          <p:nvPr>
            <p:ph type="dt" sz="half" idx="14"/>
          </p:nvPr>
        </p:nvSpPr>
        <p:spPr/>
        <p:txBody>
          <a:bodyPr/>
          <a:lstStyle/>
          <a:p>
            <a:fld id="{85013F20-F216-974D-9AFC-AE3F62853751}" type="datetime1">
              <a:rPr lang="nb-NO" smtClean="0"/>
              <a:t>12.12.2025</a:t>
            </a:fld>
            <a:endParaRPr lang="nb-NO"/>
          </a:p>
        </p:txBody>
      </p:sp>
      <p:sp>
        <p:nvSpPr>
          <p:cNvPr id="12" name="Plassholder for bunntekst 11">
            <a:extLst>
              <a:ext uri="{FF2B5EF4-FFF2-40B4-BE49-F238E27FC236}">
                <a16:creationId xmlns:a16="http://schemas.microsoft.com/office/drawing/2014/main" id="{8B686F46-7932-9981-47F3-786BC2BA5155}"/>
              </a:ext>
              <a:ext uri="{C183D7F6-B498-43B3-948B-1728B52AA6E4}">
                <adec:decorative xmlns:adec="http://schemas.microsoft.com/office/drawing/2017/decorative" val="1"/>
              </a:ext>
            </a:extLst>
          </p:cNvPr>
          <p:cNvSpPr>
            <a:spLocks noGrp="1"/>
          </p:cNvSpPr>
          <p:nvPr>
            <p:ph type="ftr" sz="quarter" idx="15"/>
          </p:nvPr>
        </p:nvSpPr>
        <p:spPr/>
        <p:txBody>
          <a:bodyPr/>
          <a:lstStyle/>
          <a:p>
            <a:endParaRPr lang="nb-NO"/>
          </a:p>
        </p:txBody>
      </p:sp>
      <p:sp>
        <p:nvSpPr>
          <p:cNvPr id="14" name="Plassholder for lysbildenummer 13">
            <a:extLst>
              <a:ext uri="{FF2B5EF4-FFF2-40B4-BE49-F238E27FC236}">
                <a16:creationId xmlns:a16="http://schemas.microsoft.com/office/drawing/2014/main" id="{DC554CA7-09B4-83A3-E57E-5EA3B1CAD215}"/>
              </a:ext>
              <a:ext uri="{C183D7F6-B498-43B3-948B-1728B52AA6E4}">
                <adec:decorative xmlns:adec="http://schemas.microsoft.com/office/drawing/2017/decorative" val="1"/>
              </a:ext>
            </a:extLst>
          </p:cNvPr>
          <p:cNvSpPr>
            <a:spLocks noGrp="1"/>
          </p:cNvSpPr>
          <p:nvPr>
            <p:ph type="sldNum" sz="quarter" idx="16"/>
          </p:nvPr>
        </p:nvSpPr>
        <p:spPr/>
        <p:txBody>
          <a:bodyPr/>
          <a:lstStyle/>
          <a:p>
            <a:fld id="{341FD356-1CC0-514B-B5D9-F98600AAE6F5}" type="slidenum">
              <a:rPr lang="nb-NO" smtClean="0"/>
              <a:pPr/>
              <a:t>‹#›</a:t>
            </a:fld>
            <a:endParaRPr lang="nb-NO"/>
          </a:p>
        </p:txBody>
      </p:sp>
      <p:sp>
        <p:nvSpPr>
          <p:cNvPr id="7" name="Tittel 6">
            <a:extLst>
              <a:ext uri="{FF2B5EF4-FFF2-40B4-BE49-F238E27FC236}">
                <a16:creationId xmlns:a16="http://schemas.microsoft.com/office/drawing/2014/main" id="{0C27FCCD-9AA0-D4E6-92AB-AA7FC23102A6}"/>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709247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spalt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CF4C90-63C2-709C-872A-EC3FE3414A4B}"/>
              </a:ext>
            </a:extLst>
          </p:cNvPr>
          <p:cNvSpPr>
            <a:spLocks noGrp="1"/>
          </p:cNvSpPr>
          <p:nvPr>
            <p:ph sz="half" idx="1"/>
          </p:nvPr>
        </p:nvSpPr>
        <p:spPr>
          <a:xfrm>
            <a:off x="695326" y="1952626"/>
            <a:ext cx="3602034" cy="4356100"/>
          </a:xfrm>
        </p:spPr>
        <p:txBody>
          <a:bodyPr rIns="360000"/>
          <a:lstStyle>
            <a:lvl1pPr>
              <a:defRPr sz="2000">
                <a:latin typeface="+mn-lt"/>
                <a:ea typeface="Roboto" panose="02000000000000000000" pitchFamily="2" charset="0"/>
                <a:cs typeface="Roboto" panose="02000000000000000000" pitchFamily="2" charset="0"/>
              </a:defRPr>
            </a:lvl1pPr>
            <a:lvl2pPr>
              <a:defRPr sz="1600">
                <a:latin typeface="+mn-lt"/>
                <a:ea typeface="Roboto" panose="02000000000000000000" pitchFamily="2" charset="0"/>
                <a:cs typeface="Roboto" panose="02000000000000000000" pitchFamily="2" charset="0"/>
              </a:defRPr>
            </a:lvl2pPr>
            <a:lvl3pPr>
              <a:defRPr sz="1600">
                <a:latin typeface="+mn-lt"/>
                <a:ea typeface="Roboto" panose="02000000000000000000" pitchFamily="2" charset="0"/>
                <a:cs typeface="Roboto" panose="02000000000000000000" pitchFamily="2" charset="0"/>
              </a:defRPr>
            </a:lvl3pPr>
            <a:lvl4pPr>
              <a:defRPr sz="1600">
                <a:latin typeface="+mn-lt"/>
                <a:ea typeface="Roboto" panose="02000000000000000000" pitchFamily="2" charset="0"/>
                <a:cs typeface="Roboto" panose="02000000000000000000" pitchFamily="2" charset="0"/>
              </a:defRPr>
            </a:lvl4pPr>
            <a:lvl5pPr>
              <a:defRPr sz="1600">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Content Placeholder 2">
            <a:extLst>
              <a:ext uri="{FF2B5EF4-FFF2-40B4-BE49-F238E27FC236}">
                <a16:creationId xmlns:a16="http://schemas.microsoft.com/office/drawing/2014/main" id="{54C2F6EA-3AD4-B992-0E79-28A87C864450}"/>
              </a:ext>
            </a:extLst>
          </p:cNvPr>
          <p:cNvSpPr>
            <a:spLocks noGrp="1"/>
          </p:cNvSpPr>
          <p:nvPr>
            <p:ph sz="half" idx="13"/>
          </p:nvPr>
        </p:nvSpPr>
        <p:spPr>
          <a:xfrm>
            <a:off x="4309446" y="1952626"/>
            <a:ext cx="3585195" cy="4356100"/>
          </a:xfrm>
        </p:spPr>
        <p:txBody>
          <a:bodyPr rIns="360000"/>
          <a:lstStyle>
            <a:lvl1pPr>
              <a:defRPr sz="2000">
                <a:latin typeface="+mn-lt"/>
                <a:ea typeface="Roboto" panose="02000000000000000000" pitchFamily="2" charset="0"/>
                <a:cs typeface="Roboto" panose="02000000000000000000" pitchFamily="2" charset="0"/>
              </a:defRPr>
            </a:lvl1pPr>
            <a:lvl2pPr>
              <a:defRPr sz="1600">
                <a:latin typeface="+mn-lt"/>
                <a:ea typeface="Roboto" panose="02000000000000000000" pitchFamily="2" charset="0"/>
                <a:cs typeface="Roboto" panose="02000000000000000000" pitchFamily="2" charset="0"/>
              </a:defRPr>
            </a:lvl2pPr>
            <a:lvl3pPr>
              <a:defRPr sz="1600">
                <a:latin typeface="+mn-lt"/>
                <a:ea typeface="Roboto" panose="02000000000000000000" pitchFamily="2" charset="0"/>
                <a:cs typeface="Roboto" panose="02000000000000000000" pitchFamily="2" charset="0"/>
              </a:defRPr>
            </a:lvl3pPr>
            <a:lvl4pPr>
              <a:defRPr sz="1600">
                <a:latin typeface="+mn-lt"/>
                <a:ea typeface="Roboto" panose="02000000000000000000" pitchFamily="2" charset="0"/>
                <a:cs typeface="Roboto" panose="02000000000000000000" pitchFamily="2" charset="0"/>
              </a:defRPr>
            </a:lvl4pPr>
            <a:lvl5pPr>
              <a:defRPr sz="1600">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Content Placeholder 3">
            <a:extLst>
              <a:ext uri="{FF2B5EF4-FFF2-40B4-BE49-F238E27FC236}">
                <a16:creationId xmlns:a16="http://schemas.microsoft.com/office/drawing/2014/main" id="{A8F33548-D658-F4A3-A123-C7A88D09281E}"/>
              </a:ext>
            </a:extLst>
          </p:cNvPr>
          <p:cNvSpPr>
            <a:spLocks noGrp="1"/>
          </p:cNvSpPr>
          <p:nvPr>
            <p:ph sz="half" idx="2"/>
          </p:nvPr>
        </p:nvSpPr>
        <p:spPr>
          <a:xfrm>
            <a:off x="7898860" y="1952626"/>
            <a:ext cx="3597814" cy="4356100"/>
          </a:xfrm>
        </p:spPr>
        <p:txBody>
          <a:bodyPr rIns="360000"/>
          <a:lstStyle>
            <a:lvl1pPr>
              <a:defRPr sz="2000">
                <a:latin typeface="+mn-lt"/>
                <a:ea typeface="Roboto" panose="02000000000000000000" pitchFamily="2" charset="0"/>
                <a:cs typeface="Roboto" panose="02000000000000000000" pitchFamily="2" charset="0"/>
              </a:defRPr>
            </a:lvl1pPr>
            <a:lvl2pPr>
              <a:defRPr sz="1600">
                <a:latin typeface="+mn-lt"/>
                <a:ea typeface="Roboto" panose="02000000000000000000" pitchFamily="2" charset="0"/>
                <a:cs typeface="Roboto" panose="02000000000000000000" pitchFamily="2" charset="0"/>
              </a:defRPr>
            </a:lvl2pPr>
            <a:lvl3pPr>
              <a:defRPr sz="1600">
                <a:latin typeface="+mn-lt"/>
                <a:ea typeface="Roboto" panose="02000000000000000000" pitchFamily="2" charset="0"/>
                <a:cs typeface="Roboto" panose="02000000000000000000" pitchFamily="2" charset="0"/>
              </a:defRPr>
            </a:lvl3pPr>
            <a:lvl4pPr>
              <a:defRPr sz="1600">
                <a:latin typeface="+mn-lt"/>
                <a:ea typeface="Roboto" panose="02000000000000000000" pitchFamily="2" charset="0"/>
                <a:cs typeface="Roboto" panose="02000000000000000000" pitchFamily="2" charset="0"/>
              </a:defRPr>
            </a:lvl4pPr>
            <a:lvl5pPr>
              <a:defRPr sz="1600">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Date Placeholder 4">
            <a:extLst>
              <a:ext uri="{FF2B5EF4-FFF2-40B4-BE49-F238E27FC236}">
                <a16:creationId xmlns:a16="http://schemas.microsoft.com/office/drawing/2014/main" id="{1E07F0A7-4F91-0952-D11B-33CAE156358F}"/>
              </a:ext>
              <a:ext uri="{C183D7F6-B498-43B3-948B-1728B52AA6E4}">
                <adec:decorative xmlns:adec="http://schemas.microsoft.com/office/drawing/2017/decorative" val="1"/>
              </a:ext>
            </a:extLst>
          </p:cNvPr>
          <p:cNvSpPr>
            <a:spLocks noGrp="1"/>
          </p:cNvSpPr>
          <p:nvPr>
            <p:ph type="dt" sz="half" idx="10"/>
          </p:nvPr>
        </p:nvSpPr>
        <p:spPr/>
        <p:txBody>
          <a:bodyPr/>
          <a:lstStyle/>
          <a:p>
            <a:fld id="{BC8BD462-C7BE-3C4A-A1C5-82F71756E724}" type="datetime1">
              <a:rPr lang="nb-NO" smtClean="0"/>
              <a:t>12.12.2025</a:t>
            </a:fld>
            <a:endParaRPr lang="nb-NO"/>
          </a:p>
        </p:txBody>
      </p:sp>
      <p:sp>
        <p:nvSpPr>
          <p:cNvPr id="6" name="Footer Placeholder 5">
            <a:extLst>
              <a:ext uri="{FF2B5EF4-FFF2-40B4-BE49-F238E27FC236}">
                <a16:creationId xmlns:a16="http://schemas.microsoft.com/office/drawing/2014/main" id="{A69ADB7D-4B47-2A51-5ED7-8458F24EE48B}"/>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96F29663-9401-CCED-CB5B-26BB9CC1A17B}"/>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t>‹#›</a:t>
            </a:fld>
            <a:endParaRPr lang="nb-NO"/>
          </a:p>
        </p:txBody>
      </p:sp>
      <p:sp>
        <p:nvSpPr>
          <p:cNvPr id="9" name="Tittel 8">
            <a:extLst>
              <a:ext uri="{FF2B5EF4-FFF2-40B4-BE49-F238E27FC236}">
                <a16:creationId xmlns:a16="http://schemas.microsoft.com/office/drawing/2014/main" id="{C23E695F-0ABB-E096-637C-2ECCB48B6C23}"/>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4219281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 Single Corner of Rectangle 10">
            <a:extLst>
              <a:ext uri="{FF2B5EF4-FFF2-40B4-BE49-F238E27FC236}">
                <a16:creationId xmlns:a16="http://schemas.microsoft.com/office/drawing/2014/main" id="{077A94D6-BECE-8552-A3E8-6334DF9FE3D9}"/>
              </a:ext>
              <a:ext uri="{C183D7F6-B498-43B3-948B-1728B52AA6E4}">
                <adec:decorative xmlns:adec="http://schemas.microsoft.com/office/drawing/2017/decorative" val="1"/>
              </a:ext>
            </a:extLst>
          </p:cNvPr>
          <p:cNvSpPr/>
          <p:nvPr userDrawn="1"/>
        </p:nvSpPr>
        <p:spPr>
          <a:xfrm>
            <a:off x="0" y="6308725"/>
            <a:ext cx="12192000" cy="549275"/>
          </a:xfrm>
          <a:prstGeom prst="round1Rect">
            <a:avLst>
              <a:gd name="adj" fmla="val 4168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pic>
        <p:nvPicPr>
          <p:cNvPr id="8" name="Grafikk 7">
            <a:extLst>
              <a:ext uri="{FF2B5EF4-FFF2-40B4-BE49-F238E27FC236}">
                <a16:creationId xmlns:a16="http://schemas.microsoft.com/office/drawing/2014/main" id="{F321F365-1F59-1477-7A2C-4F42DECC6D75}"/>
              </a:ext>
              <a:ext uri="{C183D7F6-B498-43B3-948B-1728B52AA6E4}">
                <adec:decorative xmlns:adec="http://schemas.microsoft.com/office/drawing/2017/decorative" val="1"/>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208938" y="6486612"/>
            <a:ext cx="288000" cy="193500"/>
          </a:xfrm>
          <a:prstGeom prst="rect">
            <a:avLst/>
          </a:prstGeom>
        </p:spPr>
      </p:pic>
      <p:sp>
        <p:nvSpPr>
          <p:cNvPr id="2" name="Title Placeholder 1">
            <a:extLst>
              <a:ext uri="{FF2B5EF4-FFF2-40B4-BE49-F238E27FC236}">
                <a16:creationId xmlns:a16="http://schemas.microsoft.com/office/drawing/2014/main" id="{3296377E-9BCD-9C71-7D7B-E651B21FE795}"/>
              </a:ext>
            </a:extLst>
          </p:cNvPr>
          <p:cNvSpPr>
            <a:spLocks noGrp="1"/>
          </p:cNvSpPr>
          <p:nvPr>
            <p:ph type="title"/>
          </p:nvPr>
        </p:nvSpPr>
        <p:spPr>
          <a:xfrm>
            <a:off x="695326" y="620713"/>
            <a:ext cx="9721850" cy="1044575"/>
          </a:xfrm>
          <a:prstGeom prst="rect">
            <a:avLst/>
          </a:prstGeom>
        </p:spPr>
        <p:txBody>
          <a:bodyPr vert="horz" lIns="0" tIns="0" rIns="0" bIns="0" rtlCol="0" anchor="t" anchorCtr="0">
            <a:normAutofit/>
          </a:bodyPr>
          <a:lstStyle/>
          <a:p>
            <a:r>
              <a:rPr lang="nb-NO"/>
              <a:t>Klikk for å redigere tittelstil</a:t>
            </a:r>
          </a:p>
        </p:txBody>
      </p:sp>
      <p:sp>
        <p:nvSpPr>
          <p:cNvPr id="3" name="Text Placeholder 2">
            <a:extLst>
              <a:ext uri="{FF2B5EF4-FFF2-40B4-BE49-F238E27FC236}">
                <a16:creationId xmlns:a16="http://schemas.microsoft.com/office/drawing/2014/main" id="{8E90BB8E-72F1-6DCB-E97A-20087088A3F0}"/>
              </a:ext>
            </a:extLst>
          </p:cNvPr>
          <p:cNvSpPr>
            <a:spLocks noGrp="1"/>
          </p:cNvSpPr>
          <p:nvPr>
            <p:ph type="body" idx="1"/>
          </p:nvPr>
        </p:nvSpPr>
        <p:spPr>
          <a:xfrm>
            <a:off x="695326" y="1952625"/>
            <a:ext cx="9721850" cy="4163254"/>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a:extLst>
              <a:ext uri="{FF2B5EF4-FFF2-40B4-BE49-F238E27FC236}">
                <a16:creationId xmlns:a16="http://schemas.microsoft.com/office/drawing/2014/main" id="{17ABEE82-67D0-8500-8B50-44E3E88AC591}"/>
              </a:ext>
              <a:ext uri="{C183D7F6-B498-43B3-948B-1728B52AA6E4}">
                <adec:decorative xmlns:adec="http://schemas.microsoft.com/office/drawing/2017/decorative" val="1"/>
              </a:ext>
            </a:extLst>
          </p:cNvPr>
          <p:cNvSpPr>
            <a:spLocks noGrp="1"/>
          </p:cNvSpPr>
          <p:nvPr>
            <p:ph type="dt" sz="half" idx="2"/>
          </p:nvPr>
        </p:nvSpPr>
        <p:spPr>
          <a:xfrm>
            <a:off x="8975725" y="6460962"/>
            <a:ext cx="1441450" cy="244800"/>
          </a:xfrm>
          <a:prstGeom prst="rect">
            <a:avLst/>
          </a:prstGeom>
        </p:spPr>
        <p:txBody>
          <a:bodyPr vert="horz" lIns="0" tIns="0" rIns="0" bIns="0" rtlCol="0" anchor="ctr" anchorCtr="0"/>
          <a:lstStyle>
            <a:lvl1pPr algn="r">
              <a:defRPr sz="900">
                <a:solidFill>
                  <a:schemeClr val="accent3"/>
                </a:solidFill>
                <a:latin typeface="+mn-lt"/>
                <a:ea typeface="Roboto" panose="02000000000000000000" pitchFamily="2" charset="0"/>
                <a:cs typeface="Roboto" panose="02000000000000000000" pitchFamily="2" charset="0"/>
              </a:defRPr>
            </a:lvl1pPr>
          </a:lstStyle>
          <a:p>
            <a:fld id="{615CD096-5B77-454C-A5B6-D006E652560D}" type="datetime1">
              <a:rPr lang="nb-NO" smtClean="0"/>
              <a:pPr/>
              <a:t>12.12.2025</a:t>
            </a:fld>
            <a:endParaRPr lang="nb-NO"/>
          </a:p>
        </p:txBody>
      </p:sp>
      <p:sp>
        <p:nvSpPr>
          <p:cNvPr id="5" name="Footer Placeholder 4">
            <a:extLst>
              <a:ext uri="{FF2B5EF4-FFF2-40B4-BE49-F238E27FC236}">
                <a16:creationId xmlns:a16="http://schemas.microsoft.com/office/drawing/2014/main" id="{E849AC1F-52BA-7486-B3F5-084EE7EC2FD7}"/>
              </a:ext>
              <a:ext uri="{C183D7F6-B498-43B3-948B-1728B52AA6E4}">
                <adec:decorative xmlns:adec="http://schemas.microsoft.com/office/drawing/2017/decorative" val="1"/>
              </a:ext>
            </a:extLst>
          </p:cNvPr>
          <p:cNvSpPr>
            <a:spLocks noGrp="1"/>
          </p:cNvSpPr>
          <p:nvPr>
            <p:ph type="ftr" sz="quarter" idx="3"/>
          </p:nvPr>
        </p:nvSpPr>
        <p:spPr>
          <a:xfrm>
            <a:off x="1055688" y="6460962"/>
            <a:ext cx="7200900" cy="244800"/>
          </a:xfrm>
          <a:prstGeom prst="rect">
            <a:avLst/>
          </a:prstGeom>
        </p:spPr>
        <p:txBody>
          <a:bodyPr vert="horz" lIns="0" tIns="0" rIns="0" bIns="0" rtlCol="0" anchor="ctr" anchorCtr="0"/>
          <a:lstStyle>
            <a:lvl1pPr algn="l">
              <a:defRPr sz="900">
                <a:solidFill>
                  <a:schemeClr val="tx1"/>
                </a:solidFill>
                <a:latin typeface="+mn-lt"/>
                <a:ea typeface="Roboto" panose="02000000000000000000" pitchFamily="2" charset="0"/>
                <a:cs typeface="Roboto" panose="02000000000000000000" pitchFamily="2" charset="0"/>
              </a:defRPr>
            </a:lvl1pPr>
          </a:lstStyle>
          <a:p>
            <a:endParaRPr lang="nb-NO"/>
          </a:p>
        </p:txBody>
      </p:sp>
      <p:sp>
        <p:nvSpPr>
          <p:cNvPr id="6" name="Slide Number Placeholder 5">
            <a:extLst>
              <a:ext uri="{FF2B5EF4-FFF2-40B4-BE49-F238E27FC236}">
                <a16:creationId xmlns:a16="http://schemas.microsoft.com/office/drawing/2014/main" id="{666D9266-D53E-DABB-1517-5C48E7C9A8AA}"/>
              </a:ext>
              <a:ext uri="{C183D7F6-B498-43B3-948B-1728B52AA6E4}">
                <adec:decorative xmlns:adec="http://schemas.microsoft.com/office/drawing/2017/decorative" val="1"/>
              </a:ext>
            </a:extLst>
          </p:cNvPr>
          <p:cNvSpPr>
            <a:spLocks noGrp="1"/>
          </p:cNvSpPr>
          <p:nvPr>
            <p:ph type="sldNum" sz="quarter" idx="4"/>
          </p:nvPr>
        </p:nvSpPr>
        <p:spPr>
          <a:xfrm>
            <a:off x="10417174" y="6460962"/>
            <a:ext cx="1441449" cy="244800"/>
          </a:xfrm>
          <a:prstGeom prst="rect">
            <a:avLst/>
          </a:prstGeom>
        </p:spPr>
        <p:txBody>
          <a:bodyPr vert="horz" lIns="0" tIns="0" rIns="0" bIns="0" rtlCol="0" anchor="ctr" anchorCtr="0"/>
          <a:lstStyle>
            <a:lvl1pPr algn="r">
              <a:defRPr sz="900" b="1">
                <a:solidFill>
                  <a:schemeClr val="accent3"/>
                </a:solidFill>
                <a:latin typeface="+mn-lt"/>
                <a:ea typeface="Roboto" panose="02000000000000000000" pitchFamily="2" charset="0"/>
                <a:cs typeface="Roboto" panose="02000000000000000000" pitchFamily="2" charset="0"/>
              </a:defRPr>
            </a:lvl1pPr>
          </a:lstStyle>
          <a:p>
            <a:fld id="{341FD356-1CC0-514B-B5D9-F98600AAE6F5}" type="slidenum">
              <a:rPr lang="nb-NO" smtClean="0"/>
              <a:pPr/>
              <a:t>‹#›</a:t>
            </a:fld>
            <a:endParaRPr lang="nb-NO"/>
          </a:p>
        </p:txBody>
      </p:sp>
    </p:spTree>
    <p:extLst>
      <p:ext uri="{BB962C8B-B14F-4D97-AF65-F5344CB8AC3E}">
        <p14:creationId xmlns:p14="http://schemas.microsoft.com/office/powerpoint/2010/main" val="2628544871"/>
      </p:ext>
    </p:extLst>
  </p:cSld>
  <p:clrMap bg1="lt1" tx1="dk1" bg2="lt2" tx2="dk2" accent1="accent1" accent2="accent2" accent3="accent3" accent4="accent4" accent5="accent5" accent6="accent6" hlink="hlink" folHlink="folHlink"/>
  <p:sldLayoutIdLst>
    <p:sldLayoutId id="2147483682" r:id="rId1"/>
    <p:sldLayoutId id="2147483727" r:id="rId2"/>
    <p:sldLayoutId id="2147483686" r:id="rId3"/>
    <p:sldLayoutId id="2147483723" r:id="rId4"/>
    <p:sldLayoutId id="2147483690" r:id="rId5"/>
    <p:sldLayoutId id="2147483722" r:id="rId6"/>
    <p:sldLayoutId id="2147483652" r:id="rId7"/>
    <p:sldLayoutId id="2147483653" r:id="rId8"/>
    <p:sldLayoutId id="2147483662" r:id="rId9"/>
    <p:sldLayoutId id="2147483663" r:id="rId10"/>
    <p:sldLayoutId id="2147483693" r:id="rId11"/>
    <p:sldLayoutId id="2147483726" r:id="rId12"/>
    <p:sldLayoutId id="2147483694" r:id="rId13"/>
    <p:sldLayoutId id="2147483696" r:id="rId14"/>
    <p:sldLayoutId id="2147483664" r:id="rId15"/>
    <p:sldLayoutId id="2147483673" r:id="rId16"/>
    <p:sldLayoutId id="2147483668" r:id="rId17"/>
    <p:sldLayoutId id="2147483724" r:id="rId18"/>
    <p:sldLayoutId id="2147483675" r:id="rId19"/>
    <p:sldLayoutId id="2147483676" r:id="rId20"/>
    <p:sldLayoutId id="2147483698" r:id="rId21"/>
    <p:sldLayoutId id="2147483699" r:id="rId22"/>
    <p:sldLayoutId id="2147483695" r:id="rId23"/>
    <p:sldLayoutId id="2147483725" r:id="rId24"/>
  </p:sldLayoutIdLst>
  <p:hf hdr="0" ftr="0" dt="0"/>
  <p:txStyles>
    <p:titleStyle>
      <a:lvl1pPr algn="l" defTabSz="914400" rtl="0" eaLnBrk="1" latinLnBrk="0" hangingPunct="1">
        <a:lnSpc>
          <a:spcPct val="100000"/>
        </a:lnSpc>
        <a:spcBef>
          <a:spcPct val="0"/>
        </a:spcBef>
        <a:buNone/>
        <a:defRPr sz="3600" b="1" kern="1200" baseline="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3"/>
        </a:buClr>
        <a:buFont typeface="Arial" panose="020B0604020202020204" pitchFamily="34" charset="0"/>
        <a:buChar char="•"/>
        <a:defRPr sz="2400" kern="1200">
          <a:solidFill>
            <a:schemeClr val="tx1">
              <a:lumMod val="90000"/>
              <a:lumOff val="10000"/>
            </a:schemeClr>
          </a:solidFill>
          <a:latin typeface="+mn-lt"/>
          <a:ea typeface="Roboto" panose="02000000000000000000" pitchFamily="2" charset="0"/>
          <a:cs typeface="Roboto" panose="02000000000000000000" pitchFamily="2" charset="0"/>
        </a:defRPr>
      </a:lvl1pPr>
      <a:lvl2pPr marL="504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90000"/>
              <a:lumOff val="10000"/>
            </a:schemeClr>
          </a:solidFill>
          <a:latin typeface="+mn-lt"/>
          <a:ea typeface="Roboto" panose="02000000000000000000" pitchFamily="2" charset="0"/>
          <a:cs typeface="Roboto" panose="02000000000000000000" pitchFamily="2" charset="0"/>
        </a:defRPr>
      </a:lvl2pPr>
      <a:lvl3pPr marL="720000" indent="-228600" algn="l" defTabSz="914400" rtl="0" eaLnBrk="1" latinLnBrk="0" hangingPunct="1">
        <a:lnSpc>
          <a:spcPct val="130000"/>
        </a:lnSpc>
        <a:spcBef>
          <a:spcPts val="500"/>
        </a:spcBef>
        <a:buFont typeface="Arial" panose="020B0604020202020204" pitchFamily="34" charset="0"/>
        <a:buChar char="•"/>
        <a:defRPr sz="1800" kern="1200">
          <a:solidFill>
            <a:schemeClr val="tx1">
              <a:lumMod val="90000"/>
              <a:lumOff val="10000"/>
            </a:schemeClr>
          </a:solidFill>
          <a:latin typeface="+mn-lt"/>
          <a:ea typeface="Roboto" panose="02000000000000000000" pitchFamily="2" charset="0"/>
          <a:cs typeface="Roboto" panose="02000000000000000000" pitchFamily="2" charset="0"/>
        </a:defRPr>
      </a:lvl3pPr>
      <a:lvl4pPr marL="936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90000"/>
              <a:lumOff val="10000"/>
            </a:schemeClr>
          </a:solidFill>
          <a:latin typeface="+mn-lt"/>
          <a:ea typeface="Roboto" panose="02000000000000000000" pitchFamily="2" charset="0"/>
          <a:cs typeface="Roboto" panose="02000000000000000000" pitchFamily="2" charset="0"/>
        </a:defRPr>
      </a:lvl4pPr>
      <a:lvl5pPr marL="1152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lumMod val="90000"/>
              <a:lumOff val="10000"/>
            </a:schemeClr>
          </a:solidFill>
          <a:latin typeface="+mn-lt"/>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11" userDrawn="1">
          <p15:clr>
            <a:srgbClr val="F26B43"/>
          </p15:clr>
        </p15:guide>
        <p15:guide id="4" orient="horz" pos="3974" userDrawn="1">
          <p15:clr>
            <a:srgbClr val="F26B43"/>
          </p15:clr>
        </p15:guide>
        <p15:guide id="5" orient="horz" pos="1049" userDrawn="1">
          <p15:clr>
            <a:srgbClr val="F26B43"/>
          </p15:clr>
        </p15:guide>
        <p15:guide id="6" pos="7469" userDrawn="1">
          <p15:clr>
            <a:srgbClr val="F26B43"/>
          </p15:clr>
        </p15:guide>
        <p15:guide id="7" pos="1572" userDrawn="1">
          <p15:clr>
            <a:srgbClr val="F26B43"/>
          </p15:clr>
        </p15:guide>
        <p15:guide id="8" pos="5654" userDrawn="1">
          <p15:clr>
            <a:srgbClr val="F26B43"/>
          </p15:clr>
        </p15:guide>
        <p15:guide id="9" pos="1118" userDrawn="1">
          <p15:clr>
            <a:srgbClr val="9FCC3B"/>
          </p15:clr>
        </p15:guide>
        <p15:guide id="10" pos="3386" userDrawn="1">
          <p15:clr>
            <a:srgbClr val="F26B43"/>
          </p15:clr>
        </p15:guide>
        <p15:guide id="11" pos="6562" userDrawn="1">
          <p15:clr>
            <a:srgbClr val="9FCC3B"/>
          </p15:clr>
        </p15:guide>
        <p15:guide id="12" pos="4747" userDrawn="1">
          <p15:clr>
            <a:srgbClr val="F26B43"/>
          </p15:clr>
        </p15:guide>
        <p15:guide id="13" pos="665" userDrawn="1">
          <p15:clr>
            <a:srgbClr val="F26B43"/>
          </p15:clr>
        </p15:guide>
        <p15:guide id="14" pos="6992" userDrawn="1">
          <p15:clr>
            <a:srgbClr val="F26B43"/>
          </p15:clr>
        </p15:guide>
        <p15:guide id="15" pos="6108" userDrawn="1">
          <p15:clr>
            <a:srgbClr val="F26B43"/>
          </p15:clr>
        </p15:guide>
        <p15:guide id="16" pos="5201" userDrawn="1">
          <p15:clr>
            <a:srgbClr val="F26B43"/>
          </p15:clr>
        </p15:guide>
        <p15:guide id="17" pos="4294" userDrawn="1">
          <p15:clr>
            <a:srgbClr val="F26B43"/>
          </p15:clr>
        </p15:guide>
        <p15:guide id="18" pos="2933" userDrawn="1">
          <p15:clr>
            <a:srgbClr val="F26B43"/>
          </p15:clr>
        </p15:guide>
        <p15:guide id="19" pos="2479" userDrawn="1">
          <p15:clr>
            <a:srgbClr val="F26B43"/>
          </p15:clr>
        </p15:guide>
        <p15:guide id="20" pos="2026" userDrawn="1">
          <p15:clr>
            <a:srgbClr val="F26B43"/>
          </p15:clr>
        </p15:guide>
        <p15:guide id="21" pos="438" userDrawn="1">
          <p15:clr>
            <a:srgbClr val="F26B43"/>
          </p15:clr>
        </p15:guide>
        <p15:guide id="22" pos="7242" userDrawn="1">
          <p15:clr>
            <a:srgbClr val="F26B43"/>
          </p15:clr>
        </p15:guide>
        <p15:guide id="23" orient="horz" pos="210" userDrawn="1">
          <p15:clr>
            <a:srgbClr val="F26B43"/>
          </p15:clr>
        </p15:guide>
        <p15:guide id="24" orient="horz" pos="4110" userDrawn="1">
          <p15:clr>
            <a:srgbClr val="F26B43"/>
          </p15:clr>
        </p15:guide>
        <p15:guide id="25" orient="horz" pos="1230" userDrawn="1">
          <p15:clr>
            <a:srgbClr val="F26B43"/>
          </p15:clr>
        </p15:guide>
        <p15:guide id="26" orient="horz" pos="39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ng.no/skolen/329_Sjekkliste_for_kildekritikk.html"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hyperlink" Target="https://www.kostholdsplanleggeren.no/u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ung.no/slik-nullstiller-du-algoritmen-pa-tiktok-og-instagram"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BF807F9-2F21-A9DB-AF65-B7AC31D60F37}"/>
              </a:ext>
            </a:extLst>
          </p:cNvPr>
          <p:cNvSpPr>
            <a:spLocks noGrp="1"/>
          </p:cNvSpPr>
          <p:nvPr>
            <p:ph type="title"/>
          </p:nvPr>
        </p:nvSpPr>
        <p:spPr/>
        <p:txBody>
          <a:bodyPr/>
          <a:lstStyle/>
          <a:p>
            <a:r>
              <a:rPr lang="nb-NO"/>
              <a:t>Strev med mat og kropp</a:t>
            </a:r>
          </a:p>
        </p:txBody>
      </p:sp>
      <p:sp>
        <p:nvSpPr>
          <p:cNvPr id="3" name="Plassholder for tekst 2">
            <a:extLst>
              <a:ext uri="{FF2B5EF4-FFF2-40B4-BE49-F238E27FC236}">
                <a16:creationId xmlns:a16="http://schemas.microsoft.com/office/drawing/2014/main" id="{009855EA-F814-0AE5-C63F-6D97E1E69604}"/>
              </a:ext>
            </a:extLst>
          </p:cNvPr>
          <p:cNvSpPr>
            <a:spLocks noGrp="1"/>
          </p:cNvSpPr>
          <p:nvPr>
            <p:ph type="body" sz="quarter" idx="14"/>
          </p:nvPr>
        </p:nvSpPr>
        <p:spPr/>
        <p:txBody>
          <a:bodyPr/>
          <a:lstStyle/>
          <a:p>
            <a:r>
              <a:rPr lang="nb-NO"/>
              <a:t>Fagmateriell til barn og unge</a:t>
            </a:r>
          </a:p>
        </p:txBody>
      </p:sp>
      <p:sp>
        <p:nvSpPr>
          <p:cNvPr id="4" name="Plassholder for tekst 3">
            <a:extLst>
              <a:ext uri="{FF2B5EF4-FFF2-40B4-BE49-F238E27FC236}">
                <a16:creationId xmlns:a16="http://schemas.microsoft.com/office/drawing/2014/main" id="{822F3722-84EB-DA75-8CC8-5EDA6934781E}"/>
              </a:ext>
            </a:extLst>
          </p:cNvPr>
          <p:cNvSpPr>
            <a:spLocks noGrp="1"/>
          </p:cNvSpPr>
          <p:nvPr>
            <p:ph type="body" sz="quarter" idx="13"/>
          </p:nvPr>
        </p:nvSpPr>
        <p:spPr/>
        <p:txBody>
          <a:bodyPr/>
          <a:lstStyle/>
          <a:p>
            <a:r>
              <a:rPr lang="nb-NO" dirty="0"/>
              <a:t>Desember 2025</a:t>
            </a:r>
          </a:p>
        </p:txBody>
      </p:sp>
    </p:spTree>
    <p:extLst>
      <p:ext uri="{BB962C8B-B14F-4D97-AF65-F5344CB8AC3E}">
        <p14:creationId xmlns:p14="http://schemas.microsoft.com/office/powerpoint/2010/main" val="1217936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4">
            <a:extLst>
              <a:ext uri="{FF2B5EF4-FFF2-40B4-BE49-F238E27FC236}">
                <a16:creationId xmlns:a16="http://schemas.microsoft.com/office/drawing/2014/main" id="{837961E2-0C0A-2C22-A552-9DDD9D3C9529}"/>
              </a:ext>
            </a:extLst>
          </p:cNvPr>
          <p:cNvSpPr>
            <a:spLocks noGrp="1"/>
          </p:cNvSpPr>
          <p:nvPr>
            <p:ph sz="half" idx="1"/>
          </p:nvPr>
        </p:nvSpPr>
        <p:spPr>
          <a:xfrm>
            <a:off x="6457948" y="1885075"/>
            <a:ext cx="5400675" cy="4356100"/>
          </a:xfrm>
        </p:spPr>
        <p:txBody>
          <a:bodyPr vert="horz" lIns="0" tIns="0" rIns="360000" bIns="0" rtlCol="0" anchor="t">
            <a:normAutofit/>
          </a:bodyPr>
          <a:lstStyle/>
          <a:p>
            <a:pPr marL="0" indent="0">
              <a:buNone/>
            </a:pPr>
            <a:r>
              <a:rPr lang="nb-NO" sz="1600" dirty="0">
                <a:ea typeface="Roboto"/>
                <a:cs typeface="Roboto"/>
              </a:rPr>
              <a:t>Derfor er det viktig å være kildekritisk til det du ser på internett:</a:t>
            </a:r>
            <a:endParaRPr lang="nb-NO" dirty="0"/>
          </a:p>
          <a:p>
            <a:r>
              <a:rPr lang="nb-NO" sz="1600" dirty="0">
                <a:ea typeface="Roboto"/>
                <a:cs typeface="Roboto"/>
              </a:rPr>
              <a:t>Hvem gir rådene? Har de kunnskap?</a:t>
            </a:r>
          </a:p>
          <a:p>
            <a:r>
              <a:rPr lang="nb-NO" sz="1600" dirty="0">
                <a:ea typeface="Roboto"/>
                <a:cs typeface="Roboto"/>
              </a:rPr>
              <a:t>Prøver de å selge deg noe?</a:t>
            </a:r>
          </a:p>
          <a:p>
            <a:r>
              <a:rPr lang="nb-NO" sz="1600" dirty="0">
                <a:ea typeface="Roboto"/>
                <a:cs typeface="Roboto"/>
              </a:rPr>
              <a:t>Stemmer det med faglige råd fra trygge kilder?</a:t>
            </a:r>
          </a:p>
          <a:p>
            <a:pPr marL="0" indent="0">
              <a:buNone/>
            </a:pPr>
            <a:br>
              <a:rPr lang="nb-NO" sz="1600" dirty="0">
                <a:ea typeface="Roboto"/>
                <a:cs typeface="Roboto"/>
              </a:rPr>
            </a:br>
            <a:r>
              <a:rPr lang="nb-NO" sz="1600" dirty="0">
                <a:ea typeface="Roboto"/>
                <a:cs typeface="Roboto"/>
              </a:rPr>
              <a:t>Les mer her:</a:t>
            </a:r>
          </a:p>
          <a:p>
            <a:pPr marL="0" indent="0">
              <a:buNone/>
            </a:pPr>
            <a:r>
              <a:rPr lang="nb-NO" sz="1600" dirty="0">
                <a:ea typeface="Roboto"/>
                <a:cs typeface="Roboto"/>
                <a:hlinkClick r:id="rId3">
                  <a:extLst>
                    <a:ext uri="{A12FA001-AC4F-418D-AE19-62706E023703}">
                      <ahyp:hlinkClr xmlns:ahyp="http://schemas.microsoft.com/office/drawing/2018/hyperlinkcolor" val="tx"/>
                    </a:ext>
                  </a:extLst>
                </a:hlinkClick>
              </a:rPr>
              <a:t>- Sjekkliste</a:t>
            </a:r>
            <a:r>
              <a:rPr lang="nb-NO" sz="1600" dirty="0">
                <a:ea typeface="+mn-lt"/>
                <a:cs typeface="+mn-lt"/>
                <a:hlinkClick r:id="rId3">
                  <a:extLst>
                    <a:ext uri="{A12FA001-AC4F-418D-AE19-62706E023703}">
                      <ahyp:hlinkClr xmlns:ahyp="http://schemas.microsoft.com/office/drawing/2018/hyperlinkcolor" val="tx"/>
                    </a:ext>
                  </a:extLst>
                </a:hlinkClick>
              </a:rPr>
              <a:t> for kildekritikk</a:t>
            </a:r>
            <a:endParaRPr lang="nb-NO" sz="1600" dirty="0"/>
          </a:p>
          <a:p>
            <a:pPr marL="0" indent="0">
              <a:buNone/>
            </a:pPr>
            <a:r>
              <a:rPr lang="nb-NO" sz="1600" dirty="0">
                <a:ea typeface="+mn-lt"/>
                <a:cs typeface="+mn-lt"/>
                <a:hlinkClick r:id="rId4">
                  <a:extLst>
                    <a:ext uri="{A12FA001-AC4F-418D-AE19-62706E023703}">
                      <ahyp:hlinkClr xmlns:ahyp="http://schemas.microsoft.com/office/drawing/2018/hyperlinkcolor" val="tx"/>
                    </a:ext>
                  </a:extLst>
                </a:hlinkClick>
              </a:rPr>
              <a:t>- Kostholdsplanleggeren Ung -Kostholdsplanleggeren</a:t>
            </a:r>
            <a:endParaRPr lang="nb-NO" sz="1600" dirty="0"/>
          </a:p>
        </p:txBody>
      </p:sp>
      <p:sp>
        <p:nvSpPr>
          <p:cNvPr id="6" name="Plassholder for lysbildenummer 5">
            <a:extLst>
              <a:ext uri="{FF2B5EF4-FFF2-40B4-BE49-F238E27FC236}">
                <a16:creationId xmlns:a16="http://schemas.microsoft.com/office/drawing/2014/main" id="{42C91EEF-0A1E-F286-ECE1-422468F8180A}"/>
              </a:ext>
            </a:extLst>
          </p:cNvPr>
          <p:cNvSpPr>
            <a:spLocks noGrp="1"/>
          </p:cNvSpPr>
          <p:nvPr>
            <p:ph type="sldNum" sz="quarter" idx="12"/>
          </p:nvPr>
        </p:nvSpPr>
        <p:spPr/>
        <p:txBody>
          <a:bodyPr/>
          <a:lstStyle/>
          <a:p>
            <a:fld id="{341FD356-1CC0-514B-B5D9-F98600AAE6F5}" type="slidenum">
              <a:rPr lang="nb-NO" smtClean="0"/>
              <a:pPr/>
              <a:t>10</a:t>
            </a:fld>
            <a:endParaRPr lang="nb-NO"/>
          </a:p>
        </p:txBody>
      </p:sp>
      <p:sp>
        <p:nvSpPr>
          <p:cNvPr id="7" name="Tittel 6">
            <a:extLst>
              <a:ext uri="{FF2B5EF4-FFF2-40B4-BE49-F238E27FC236}">
                <a16:creationId xmlns:a16="http://schemas.microsoft.com/office/drawing/2014/main" id="{54FFF67C-55C1-DD2F-A633-AF8176667AC4}"/>
              </a:ext>
            </a:extLst>
          </p:cNvPr>
          <p:cNvSpPr>
            <a:spLocks noGrp="1"/>
          </p:cNvSpPr>
          <p:nvPr>
            <p:ph type="title"/>
          </p:nvPr>
        </p:nvSpPr>
        <p:spPr/>
        <p:txBody>
          <a:bodyPr/>
          <a:lstStyle/>
          <a:p>
            <a:r>
              <a:rPr lang="nb-NO" dirty="0"/>
              <a:t>Sosiale medier</a:t>
            </a:r>
          </a:p>
        </p:txBody>
      </p:sp>
      <p:pic>
        <p:nvPicPr>
          <p:cNvPr id="20" name="Plassholder for bilde 15" descr="Et bilde som inneholder clip art, tegnefilm, kunst&#10;&#10;KI-generert innhold kan være feil.">
            <a:extLst>
              <a:ext uri="{FF2B5EF4-FFF2-40B4-BE49-F238E27FC236}">
                <a16:creationId xmlns:a16="http://schemas.microsoft.com/office/drawing/2014/main" id="{718428A0-5CA5-6A13-11F9-3D3638ED9F4A}"/>
              </a:ext>
            </a:extLst>
          </p:cNvPr>
          <p:cNvPicPr>
            <a:picLocks noChangeAspect="1"/>
          </p:cNvPicPr>
          <p:nvPr/>
        </p:nvPicPr>
        <p:blipFill>
          <a:blip r:embed="rId5"/>
          <a:srcRect l="-3802" t="-57121" r="-1762" b="-60432"/>
          <a:stretch>
            <a:fillRect/>
          </a:stretch>
        </p:blipFill>
        <p:spPr>
          <a:xfrm>
            <a:off x="-2" y="0"/>
            <a:ext cx="6096000" cy="6858000"/>
          </a:xfrm>
          <a:custGeom>
            <a:avLst/>
            <a:gdLst>
              <a:gd name="connsiteX0" fmla="*/ 0 w 6096000"/>
              <a:gd name="connsiteY0" fmla="*/ 0 h 6858000"/>
              <a:gd name="connsiteX1" fmla="*/ 1391920 w 6096000"/>
              <a:gd name="connsiteY1" fmla="*/ 0 h 6858000"/>
              <a:gd name="connsiteX2" fmla="*/ 1391920 w 6096000"/>
              <a:gd name="connsiteY2" fmla="*/ 0 h 6858000"/>
              <a:gd name="connsiteX3" fmla="*/ 4704080 w 6096000"/>
              <a:gd name="connsiteY3" fmla="*/ 0 h 6858000"/>
              <a:gd name="connsiteX4" fmla="*/ 5384780 w 6096000"/>
              <a:gd name="connsiteY4" fmla="*/ 0 h 6858000"/>
              <a:gd name="connsiteX5" fmla="*/ 6096000 w 6096000"/>
              <a:gd name="connsiteY5" fmla="*/ 0 h 6858000"/>
              <a:gd name="connsiteX6" fmla="*/ 6096000 w 6096000"/>
              <a:gd name="connsiteY6" fmla="*/ 711220 h 6858000"/>
              <a:gd name="connsiteX7" fmla="*/ 6096000 w 6096000"/>
              <a:gd name="connsiteY7" fmla="*/ 1391920 h 6858000"/>
              <a:gd name="connsiteX8" fmla="*/ 6096000 w 6096000"/>
              <a:gd name="connsiteY8" fmla="*/ 6146780 h 6858000"/>
              <a:gd name="connsiteX9" fmla="*/ 5384780 w 6096000"/>
              <a:gd name="connsiteY9" fmla="*/ 6858000 h 6858000"/>
              <a:gd name="connsiteX10" fmla="*/ 1391920 w 6096000"/>
              <a:gd name="connsiteY10" fmla="*/ 6858000 h 6858000"/>
              <a:gd name="connsiteX11" fmla="*/ 711220 w 6096000"/>
              <a:gd name="connsiteY11" fmla="*/ 6858000 h 6858000"/>
              <a:gd name="connsiteX12" fmla="*/ 0 w 6096000"/>
              <a:gd name="connsiteY12" fmla="*/ 6858000 h 6858000"/>
              <a:gd name="connsiteX13" fmla="*/ 0 w 6096000"/>
              <a:gd name="connsiteY13" fmla="*/ 5466080 h 6858000"/>
              <a:gd name="connsiteX14" fmla="*/ 0 w 6096000"/>
              <a:gd name="connsiteY14" fmla="*/ 5466080 h 6858000"/>
              <a:gd name="connsiteX15" fmla="*/ 0 w 6096000"/>
              <a:gd name="connsiteY15" fmla="*/ 1391920 h 6858000"/>
              <a:gd name="connsiteX16" fmla="*/ 0 w 6096000"/>
              <a:gd name="connsiteY16" fmla="*/ 13919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6000" h="6858000">
                <a:moveTo>
                  <a:pt x="0" y="0"/>
                </a:moveTo>
                <a:lnTo>
                  <a:pt x="1391920" y="0"/>
                </a:lnTo>
                <a:lnTo>
                  <a:pt x="1391920" y="0"/>
                </a:lnTo>
                <a:lnTo>
                  <a:pt x="4704080" y="0"/>
                </a:lnTo>
                <a:lnTo>
                  <a:pt x="5384780" y="0"/>
                </a:lnTo>
                <a:lnTo>
                  <a:pt x="6096000" y="0"/>
                </a:lnTo>
                <a:lnTo>
                  <a:pt x="6096000" y="711220"/>
                </a:lnTo>
                <a:lnTo>
                  <a:pt x="6096000" y="1391920"/>
                </a:lnTo>
                <a:lnTo>
                  <a:pt x="6096000" y="6146780"/>
                </a:lnTo>
                <a:cubicBezTo>
                  <a:pt x="6096000" y="6539576"/>
                  <a:pt x="5777576" y="6858000"/>
                  <a:pt x="5384780" y="6858000"/>
                </a:cubicBezTo>
                <a:lnTo>
                  <a:pt x="1391920" y="6858000"/>
                </a:lnTo>
                <a:lnTo>
                  <a:pt x="711220" y="6858000"/>
                </a:lnTo>
                <a:lnTo>
                  <a:pt x="0" y="6858000"/>
                </a:lnTo>
                <a:lnTo>
                  <a:pt x="0" y="5466080"/>
                </a:lnTo>
                <a:lnTo>
                  <a:pt x="0" y="5466080"/>
                </a:lnTo>
                <a:lnTo>
                  <a:pt x="0" y="1391920"/>
                </a:lnTo>
                <a:lnTo>
                  <a:pt x="0" y="1391920"/>
                </a:lnTo>
                <a:close/>
              </a:path>
            </a:pathLst>
          </a:custGeom>
          <a:solidFill>
            <a:schemeClr val="bg2"/>
          </a:solidFill>
        </p:spPr>
      </p:pic>
    </p:spTree>
    <p:extLst>
      <p:ext uri="{BB962C8B-B14F-4D97-AF65-F5344CB8AC3E}">
        <p14:creationId xmlns:p14="http://schemas.microsoft.com/office/powerpoint/2010/main" val="1231386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9F9BD4DA-2FC9-AABB-325B-6912D5FDE888}"/>
              </a:ext>
            </a:extLst>
          </p:cNvPr>
          <p:cNvSpPr>
            <a:spLocks noGrp="1"/>
          </p:cNvSpPr>
          <p:nvPr>
            <p:ph type="title"/>
          </p:nvPr>
        </p:nvSpPr>
        <p:spPr/>
        <p:txBody>
          <a:bodyPr/>
          <a:lstStyle/>
          <a:p>
            <a:r>
              <a:rPr lang="nb-NO" dirty="0"/>
              <a:t>Når mat, kropp og trening tar for mye plass</a:t>
            </a:r>
          </a:p>
        </p:txBody>
      </p:sp>
      <p:sp>
        <p:nvSpPr>
          <p:cNvPr id="2" name="Plassholder for innhold 1">
            <a:extLst>
              <a:ext uri="{FF2B5EF4-FFF2-40B4-BE49-F238E27FC236}">
                <a16:creationId xmlns:a16="http://schemas.microsoft.com/office/drawing/2014/main" id="{E3596941-6835-95A3-0805-EA0466613763}"/>
              </a:ext>
            </a:extLst>
          </p:cNvPr>
          <p:cNvSpPr>
            <a:spLocks noGrp="1"/>
          </p:cNvSpPr>
          <p:nvPr>
            <p:ph idx="1"/>
          </p:nvPr>
        </p:nvSpPr>
        <p:spPr>
          <a:xfrm>
            <a:off x="695326" y="1952625"/>
            <a:ext cx="9283561" cy="4163254"/>
          </a:xfrm>
        </p:spPr>
        <p:txBody>
          <a:bodyPr vert="horz" lIns="0" tIns="0" rIns="360000" bIns="0" rtlCol="0" anchor="t">
            <a:normAutofit fontScale="92500"/>
          </a:bodyPr>
          <a:lstStyle/>
          <a:p>
            <a:r>
              <a:rPr lang="nb-NO" sz="2000" dirty="0">
                <a:ea typeface="+mn-lt"/>
                <a:cs typeface="+mn-lt"/>
              </a:rPr>
              <a:t>Noen ganger tar mat og kropp mer plass enn du ønsker – ofte skjer det gradvis</a:t>
            </a:r>
            <a:endParaRPr lang="nb-NO" sz="2000" dirty="0"/>
          </a:p>
          <a:p>
            <a:r>
              <a:rPr lang="nb-NO" sz="2000" dirty="0">
                <a:ea typeface="+mn-lt"/>
                <a:cs typeface="+mn-lt"/>
              </a:rPr>
              <a:t>Fokuset kan øke når selvfølelsen svinger, eller når du sammenligner deg mye med andre</a:t>
            </a:r>
            <a:endParaRPr lang="nb-NO" sz="2000" dirty="0"/>
          </a:p>
          <a:p>
            <a:r>
              <a:rPr lang="nb-NO" sz="2000" dirty="0">
                <a:ea typeface="+mn-lt"/>
                <a:cs typeface="+mn-lt"/>
              </a:rPr>
              <a:t>Kommentarer fra andre, både positive og negative, kan gjøre at kroppen får mer oppmerksomhet og at du begynner å stille høyere krav til deg selv</a:t>
            </a:r>
            <a:endParaRPr lang="nb-NO" sz="2000" dirty="0"/>
          </a:p>
          <a:p>
            <a:r>
              <a:rPr lang="nb-NO" sz="2000" dirty="0">
                <a:ea typeface="+mn-lt"/>
                <a:cs typeface="+mn-lt"/>
              </a:rPr>
              <a:t>Noen kan overspise og bruke mat for å håndtere følelser som uro, stress, ensomhet eller tristhet</a:t>
            </a:r>
            <a:endParaRPr lang="nb-NO" sz="2000" dirty="0"/>
          </a:p>
          <a:p>
            <a:r>
              <a:rPr lang="nb-NO" sz="2000" dirty="0">
                <a:ea typeface="+mn-lt"/>
                <a:cs typeface="+mn-lt"/>
              </a:rPr>
              <a:t>Skam eller ubehag etter å ha spist kan være et tegn på at noe annet i livet også er vanskelig</a:t>
            </a:r>
            <a:endParaRPr lang="nb-NO" sz="2000" dirty="0"/>
          </a:p>
          <a:p>
            <a:r>
              <a:rPr lang="nb-NO" sz="2000" dirty="0">
                <a:ea typeface="+mn-lt"/>
                <a:cs typeface="+mn-lt"/>
              </a:rPr>
              <a:t>Endringer i kroppen kan gjøre at du føler deg annerledes, trekker deg unna eller tror at du er alene om å streve</a:t>
            </a:r>
            <a:endParaRPr lang="nb-NO" sz="2000" dirty="0"/>
          </a:p>
        </p:txBody>
      </p:sp>
      <p:sp>
        <p:nvSpPr>
          <p:cNvPr id="4" name="Plassholder for lysbildenummer 3">
            <a:extLst>
              <a:ext uri="{FF2B5EF4-FFF2-40B4-BE49-F238E27FC236}">
                <a16:creationId xmlns:a16="http://schemas.microsoft.com/office/drawing/2014/main" id="{805A5B76-F5E2-AF97-CDF5-C00A48EE2855}"/>
              </a:ext>
            </a:extLst>
          </p:cNvPr>
          <p:cNvSpPr>
            <a:spLocks noGrp="1"/>
          </p:cNvSpPr>
          <p:nvPr>
            <p:ph type="sldNum" sz="quarter" idx="12"/>
          </p:nvPr>
        </p:nvSpPr>
        <p:spPr/>
        <p:txBody>
          <a:bodyPr/>
          <a:lstStyle/>
          <a:p>
            <a:fld id="{341FD356-1CC0-514B-B5D9-F98600AAE6F5}" type="slidenum">
              <a:rPr lang="nb-NO" smtClean="0"/>
              <a:t>11</a:t>
            </a:fld>
            <a:endParaRPr lang="nb-NO"/>
          </a:p>
        </p:txBody>
      </p:sp>
      <p:pic>
        <p:nvPicPr>
          <p:cNvPr id="11" name="Bilde 10" descr="Et bilde som inneholder tegnefilm, Karminrød, clip art, illustrasjon&#10;&#10;KI-generert innhold kan være feil.">
            <a:extLst>
              <a:ext uri="{FF2B5EF4-FFF2-40B4-BE49-F238E27FC236}">
                <a16:creationId xmlns:a16="http://schemas.microsoft.com/office/drawing/2014/main" id="{7978A514-3D41-BE98-4EBF-EB75F6D9D359}"/>
              </a:ext>
            </a:extLst>
          </p:cNvPr>
          <p:cNvPicPr>
            <a:picLocks noChangeAspect="1"/>
          </p:cNvPicPr>
          <p:nvPr/>
        </p:nvPicPr>
        <p:blipFill>
          <a:blip r:embed="rId3"/>
          <a:stretch>
            <a:fillRect/>
          </a:stretch>
        </p:blipFill>
        <p:spPr>
          <a:xfrm>
            <a:off x="9956958" y="744503"/>
            <a:ext cx="2235042" cy="5716459"/>
          </a:xfrm>
          <a:prstGeom prst="rect">
            <a:avLst/>
          </a:prstGeom>
        </p:spPr>
      </p:pic>
    </p:spTree>
    <p:extLst>
      <p:ext uri="{BB962C8B-B14F-4D97-AF65-F5344CB8AC3E}">
        <p14:creationId xmlns:p14="http://schemas.microsoft.com/office/powerpoint/2010/main" val="2123906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84D9F-7E25-645A-C86C-DEFE647A39E0}"/>
            </a:ext>
          </a:extLst>
        </p:cNvPr>
        <p:cNvGrpSpPr/>
        <p:nvPr/>
      </p:nvGrpSpPr>
      <p:grpSpPr>
        <a:xfrm>
          <a:off x="0" y="0"/>
          <a:ext cx="0" cy="0"/>
          <a:chOff x="0" y="0"/>
          <a:chExt cx="0" cy="0"/>
        </a:xfrm>
      </p:grpSpPr>
      <p:sp>
        <p:nvSpPr>
          <p:cNvPr id="5" name="Tittel 4">
            <a:extLst>
              <a:ext uri="{FF2B5EF4-FFF2-40B4-BE49-F238E27FC236}">
                <a16:creationId xmlns:a16="http://schemas.microsoft.com/office/drawing/2014/main" id="{A6B9ABA2-739F-516D-904D-15E1CCD246F6}"/>
              </a:ext>
            </a:extLst>
          </p:cNvPr>
          <p:cNvSpPr>
            <a:spLocks noGrp="1"/>
          </p:cNvSpPr>
          <p:nvPr>
            <p:ph type="title"/>
          </p:nvPr>
        </p:nvSpPr>
        <p:spPr/>
        <p:txBody>
          <a:bodyPr/>
          <a:lstStyle/>
          <a:p>
            <a:r>
              <a:rPr lang="nb-NO" dirty="0"/>
              <a:t>Når mat, kropp og trening tar for mye plass</a:t>
            </a:r>
          </a:p>
        </p:txBody>
      </p:sp>
      <p:sp>
        <p:nvSpPr>
          <p:cNvPr id="2" name="Plassholder for innhold 1">
            <a:extLst>
              <a:ext uri="{FF2B5EF4-FFF2-40B4-BE49-F238E27FC236}">
                <a16:creationId xmlns:a16="http://schemas.microsoft.com/office/drawing/2014/main" id="{B049ED2F-F9D5-D58B-13B1-ECACE15A8466}"/>
              </a:ext>
            </a:extLst>
          </p:cNvPr>
          <p:cNvSpPr>
            <a:spLocks noGrp="1"/>
          </p:cNvSpPr>
          <p:nvPr>
            <p:ph idx="1"/>
          </p:nvPr>
        </p:nvSpPr>
        <p:spPr>
          <a:xfrm>
            <a:off x="695326" y="1952625"/>
            <a:ext cx="10900326" cy="4163254"/>
          </a:xfrm>
        </p:spPr>
        <p:txBody>
          <a:bodyPr vert="horz" lIns="0" tIns="0" rIns="360000" bIns="0" rtlCol="0" anchor="t">
            <a:normAutofit/>
          </a:bodyPr>
          <a:lstStyle/>
          <a:p>
            <a:r>
              <a:rPr lang="nb-NO" b="1" dirty="0">
                <a:ea typeface="Roboto"/>
                <a:cs typeface="Roboto"/>
              </a:rPr>
              <a:t>Legg merke til om du for eksempel:</a:t>
            </a:r>
            <a:endParaRPr lang="nb-NO" b="1" dirty="0">
              <a:solidFill>
                <a:srgbClr val="202020"/>
              </a:solidFill>
              <a:ea typeface="Roboto"/>
              <a:cs typeface="Roboto"/>
            </a:endParaRPr>
          </a:p>
          <a:p>
            <a:pPr lvl="1"/>
            <a:r>
              <a:rPr lang="nb-NO" dirty="0">
                <a:ea typeface="Roboto"/>
                <a:cs typeface="Roboto"/>
              </a:rPr>
              <a:t>Tenker at du må trene ekstra fordi du har spist</a:t>
            </a:r>
            <a:endParaRPr lang="nb-NO" dirty="0">
              <a:solidFill>
                <a:srgbClr val="202020"/>
              </a:solidFill>
              <a:ea typeface="Roboto"/>
              <a:cs typeface="Roboto"/>
            </a:endParaRPr>
          </a:p>
          <a:p>
            <a:pPr lvl="1"/>
            <a:r>
              <a:rPr lang="nb-NO" dirty="0">
                <a:ea typeface="Roboto"/>
                <a:cs typeface="Roboto"/>
              </a:rPr>
              <a:t>Får dårlig samvittighet hvis du ikke får trent slik du hadde planlagt</a:t>
            </a:r>
            <a:endParaRPr lang="nb-NO" dirty="0">
              <a:solidFill>
                <a:srgbClr val="202020"/>
              </a:solidFill>
              <a:ea typeface="Roboto"/>
              <a:cs typeface="Roboto"/>
            </a:endParaRPr>
          </a:p>
          <a:p>
            <a:pPr lvl="1"/>
            <a:r>
              <a:rPr lang="nb-NO" dirty="0">
                <a:ea typeface="Roboto"/>
                <a:cs typeface="Roboto"/>
              </a:rPr>
              <a:t>Spiser mindre eller mer når du er stressa eller lei deg</a:t>
            </a:r>
            <a:endParaRPr lang="nb-NO" dirty="0">
              <a:solidFill>
                <a:srgbClr val="202020"/>
              </a:solidFill>
              <a:ea typeface="Roboto"/>
              <a:cs typeface="Roboto"/>
            </a:endParaRPr>
          </a:p>
          <a:p>
            <a:pPr lvl="1"/>
            <a:r>
              <a:rPr lang="nb-NO" dirty="0">
                <a:ea typeface="Roboto"/>
                <a:cs typeface="Roboto"/>
              </a:rPr>
              <a:t>Teller kalorier eller sjekker næringsinnhold ofte</a:t>
            </a:r>
            <a:endParaRPr lang="nb-NO" dirty="0">
              <a:solidFill>
                <a:srgbClr val="202020"/>
              </a:solidFill>
              <a:ea typeface="Roboto"/>
              <a:cs typeface="Roboto"/>
            </a:endParaRPr>
          </a:p>
          <a:p>
            <a:pPr lvl="1"/>
            <a:r>
              <a:rPr lang="nb-NO" dirty="0" err="1">
                <a:ea typeface="Roboto"/>
                <a:cs typeface="Roboto"/>
              </a:rPr>
              <a:t>Småspiser</a:t>
            </a:r>
            <a:r>
              <a:rPr lang="nb-NO" dirty="0">
                <a:ea typeface="Roboto"/>
                <a:cs typeface="Roboto"/>
              </a:rPr>
              <a:t> eller spiser mer enn vanlig over tid</a:t>
            </a:r>
          </a:p>
          <a:p>
            <a:pPr lvl="1"/>
            <a:r>
              <a:rPr lang="nb-NO" dirty="0">
                <a:ea typeface="+mn-lt"/>
                <a:cs typeface="+mn-lt"/>
              </a:rPr>
              <a:t>Hopper over måltider</a:t>
            </a:r>
            <a:endParaRPr lang="nb-NO" dirty="0"/>
          </a:p>
          <a:p>
            <a:pPr lvl="1"/>
            <a:r>
              <a:rPr lang="nb-NO" dirty="0">
                <a:ea typeface="+mn-lt"/>
                <a:cs typeface="+mn-lt"/>
              </a:rPr>
              <a:t>Spiser i skjul og får dårlig samvittighet etterpå</a:t>
            </a:r>
          </a:p>
          <a:p>
            <a:pPr lvl="1"/>
            <a:r>
              <a:rPr lang="nb-NO" dirty="0">
                <a:ea typeface="+mn-lt"/>
                <a:cs typeface="+mn-lt"/>
              </a:rPr>
              <a:t>Kutter ut matvarer du egentlig liker</a:t>
            </a:r>
            <a:endParaRPr lang="nb-NO" dirty="0"/>
          </a:p>
          <a:p>
            <a:pPr lvl="1"/>
            <a:endParaRPr lang="nb-NO" dirty="0">
              <a:ea typeface="Roboto"/>
              <a:cs typeface="Roboto"/>
            </a:endParaRPr>
          </a:p>
          <a:p>
            <a:pPr lvl="1"/>
            <a:endParaRPr lang="nb-NO" sz="1800" dirty="0">
              <a:ea typeface="Roboto"/>
              <a:cs typeface="Roboto"/>
            </a:endParaRPr>
          </a:p>
          <a:p>
            <a:endParaRPr lang="nb-NO" dirty="0"/>
          </a:p>
        </p:txBody>
      </p:sp>
      <p:sp>
        <p:nvSpPr>
          <p:cNvPr id="4" name="Plassholder for lysbildenummer 3">
            <a:extLst>
              <a:ext uri="{FF2B5EF4-FFF2-40B4-BE49-F238E27FC236}">
                <a16:creationId xmlns:a16="http://schemas.microsoft.com/office/drawing/2014/main" id="{B4D3B2F9-72E7-02A2-C2AE-443D2C786277}"/>
              </a:ext>
            </a:extLst>
          </p:cNvPr>
          <p:cNvSpPr>
            <a:spLocks noGrp="1"/>
          </p:cNvSpPr>
          <p:nvPr>
            <p:ph type="sldNum" sz="quarter" idx="12"/>
          </p:nvPr>
        </p:nvSpPr>
        <p:spPr/>
        <p:txBody>
          <a:bodyPr/>
          <a:lstStyle/>
          <a:p>
            <a:fld id="{341FD356-1CC0-514B-B5D9-F98600AAE6F5}" type="slidenum">
              <a:rPr lang="nb-NO" smtClean="0"/>
              <a:t>12</a:t>
            </a:fld>
            <a:endParaRPr lang="nb-NO"/>
          </a:p>
        </p:txBody>
      </p:sp>
      <p:pic>
        <p:nvPicPr>
          <p:cNvPr id="3" name="Bilde 2" descr="Et bilde som inneholder tegnefilm, Karminrød, clip art, illustrasjon&#10;&#10;KI-generert innhold kan være feil.">
            <a:extLst>
              <a:ext uri="{FF2B5EF4-FFF2-40B4-BE49-F238E27FC236}">
                <a16:creationId xmlns:a16="http://schemas.microsoft.com/office/drawing/2014/main" id="{2008CDCC-2F8E-E295-79CD-DCE65041B50A}"/>
              </a:ext>
            </a:extLst>
          </p:cNvPr>
          <p:cNvPicPr>
            <a:picLocks noChangeAspect="1"/>
          </p:cNvPicPr>
          <p:nvPr/>
        </p:nvPicPr>
        <p:blipFill>
          <a:blip r:embed="rId3"/>
          <a:stretch>
            <a:fillRect/>
          </a:stretch>
        </p:blipFill>
        <p:spPr>
          <a:xfrm>
            <a:off x="9956958" y="744503"/>
            <a:ext cx="2235042" cy="5716459"/>
          </a:xfrm>
          <a:prstGeom prst="rect">
            <a:avLst/>
          </a:prstGeom>
        </p:spPr>
      </p:pic>
    </p:spTree>
    <p:extLst>
      <p:ext uri="{BB962C8B-B14F-4D97-AF65-F5344CB8AC3E}">
        <p14:creationId xmlns:p14="http://schemas.microsoft.com/office/powerpoint/2010/main" val="1296057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FC33F-5CDF-ED18-FD69-1DF40317204E}"/>
            </a:ext>
          </a:extLst>
        </p:cNvPr>
        <p:cNvGrpSpPr/>
        <p:nvPr/>
      </p:nvGrpSpPr>
      <p:grpSpPr>
        <a:xfrm>
          <a:off x="0" y="0"/>
          <a:ext cx="0" cy="0"/>
          <a:chOff x="0" y="0"/>
          <a:chExt cx="0" cy="0"/>
        </a:xfrm>
      </p:grpSpPr>
      <p:sp>
        <p:nvSpPr>
          <p:cNvPr id="5" name="Tittel 4">
            <a:extLst>
              <a:ext uri="{FF2B5EF4-FFF2-40B4-BE49-F238E27FC236}">
                <a16:creationId xmlns:a16="http://schemas.microsoft.com/office/drawing/2014/main" id="{6484BEC2-DA18-D272-1997-0C69A45479CE}"/>
              </a:ext>
            </a:extLst>
          </p:cNvPr>
          <p:cNvSpPr>
            <a:spLocks noGrp="1"/>
          </p:cNvSpPr>
          <p:nvPr>
            <p:ph type="title"/>
          </p:nvPr>
        </p:nvSpPr>
        <p:spPr/>
        <p:txBody>
          <a:bodyPr/>
          <a:lstStyle/>
          <a:p>
            <a:r>
              <a:rPr lang="nb-NO"/>
              <a:t>Når mat, kropp og trening tar for mye plass</a:t>
            </a:r>
          </a:p>
        </p:txBody>
      </p:sp>
      <p:sp>
        <p:nvSpPr>
          <p:cNvPr id="11" name="Plassholder for innhold 10">
            <a:extLst>
              <a:ext uri="{FF2B5EF4-FFF2-40B4-BE49-F238E27FC236}">
                <a16:creationId xmlns:a16="http://schemas.microsoft.com/office/drawing/2014/main" id="{F10AA9E9-BD0E-2983-62A7-A38B85C212A9}"/>
              </a:ext>
            </a:extLst>
          </p:cNvPr>
          <p:cNvSpPr>
            <a:spLocks noGrp="1"/>
          </p:cNvSpPr>
          <p:nvPr>
            <p:ph idx="1"/>
          </p:nvPr>
        </p:nvSpPr>
        <p:spPr>
          <a:xfrm>
            <a:off x="695326" y="1952625"/>
            <a:ext cx="9261632" cy="4163254"/>
          </a:xfrm>
        </p:spPr>
        <p:txBody>
          <a:bodyPr>
            <a:normAutofit/>
          </a:bodyPr>
          <a:lstStyle/>
          <a:p>
            <a:r>
              <a:rPr lang="nb-NO" b="1" dirty="0">
                <a:ea typeface="Roboto"/>
                <a:cs typeface="Roboto"/>
              </a:rPr>
              <a:t>Legg merke til om du for eksempel:</a:t>
            </a:r>
            <a:endParaRPr lang="nb-NO" b="1" dirty="0">
              <a:solidFill>
                <a:srgbClr val="202020"/>
              </a:solidFill>
              <a:ea typeface="Roboto"/>
              <a:cs typeface="Roboto"/>
            </a:endParaRPr>
          </a:p>
          <a:p>
            <a:pPr lvl="1"/>
            <a:r>
              <a:rPr lang="nb-NO" dirty="0">
                <a:ea typeface="+mn-lt"/>
                <a:cs typeface="+mn-lt"/>
              </a:rPr>
              <a:t>Blir stresset av å ikke følge egne regler for mat eller trening</a:t>
            </a:r>
            <a:endParaRPr lang="nb-NO" dirty="0"/>
          </a:p>
          <a:p>
            <a:pPr lvl="1"/>
            <a:r>
              <a:rPr lang="nb-NO" dirty="0">
                <a:ea typeface="+mn-lt"/>
                <a:cs typeface="+mn-lt"/>
              </a:rPr>
              <a:t>Tenker mye på kroppen, vekten, hva du har spist eller når du skal </a:t>
            </a:r>
            <a:br>
              <a:rPr lang="nb-NO" dirty="0">
                <a:ea typeface="+mn-lt"/>
                <a:cs typeface="+mn-lt"/>
              </a:rPr>
            </a:br>
            <a:r>
              <a:rPr lang="nb-NO" dirty="0">
                <a:ea typeface="+mn-lt"/>
                <a:cs typeface="+mn-lt"/>
              </a:rPr>
              <a:t>trene neste gang</a:t>
            </a:r>
            <a:endParaRPr lang="nb-NO" dirty="0"/>
          </a:p>
          <a:p>
            <a:pPr lvl="1"/>
            <a:r>
              <a:rPr lang="nb-NO" dirty="0">
                <a:ea typeface="+mn-lt"/>
                <a:cs typeface="+mn-lt"/>
              </a:rPr>
              <a:t>Merker at </a:t>
            </a:r>
            <a:r>
              <a:rPr lang="nb-NO" dirty="0" err="1">
                <a:ea typeface="+mn-lt"/>
                <a:cs typeface="+mn-lt"/>
              </a:rPr>
              <a:t>feeden</a:t>
            </a:r>
            <a:r>
              <a:rPr lang="nb-NO" dirty="0">
                <a:ea typeface="+mn-lt"/>
                <a:cs typeface="+mn-lt"/>
              </a:rPr>
              <a:t> fylles av trening, dietter og kroppsidealer – </a:t>
            </a:r>
            <a:br>
              <a:rPr lang="nb-NO" dirty="0">
                <a:ea typeface="+mn-lt"/>
                <a:cs typeface="+mn-lt"/>
              </a:rPr>
            </a:br>
            <a:r>
              <a:rPr lang="nb-NO" dirty="0">
                <a:ea typeface="+mn-lt"/>
                <a:cs typeface="+mn-lt"/>
              </a:rPr>
              <a:t>og at det påvirker deg</a:t>
            </a:r>
            <a:endParaRPr lang="nb-NO" dirty="0"/>
          </a:p>
          <a:p>
            <a:pPr lvl="1"/>
            <a:r>
              <a:rPr lang="nb-NO" dirty="0">
                <a:ea typeface="+mn-lt"/>
                <a:cs typeface="+mn-lt"/>
              </a:rPr>
              <a:t>Blir mer selvkritisk</a:t>
            </a:r>
            <a:endParaRPr lang="nb-NO" dirty="0"/>
          </a:p>
          <a:p>
            <a:pPr lvl="1"/>
            <a:r>
              <a:rPr lang="nb-NO" dirty="0">
                <a:ea typeface="+mn-lt"/>
                <a:cs typeface="+mn-lt"/>
              </a:rPr>
              <a:t>Du kan kjenne deg irritabel, fastlåst i tankene eller trekke deg unna ting du likte før</a:t>
            </a:r>
            <a:endParaRPr lang="nb-NO" dirty="0"/>
          </a:p>
          <a:p>
            <a:pPr lvl="1"/>
            <a:r>
              <a:rPr lang="nb-NO" dirty="0">
                <a:ea typeface="+mn-lt"/>
                <a:cs typeface="+mn-lt"/>
              </a:rPr>
              <a:t>Sosiale situasjoner kan bli vanskeligere fordi tankene om mat, kropp eller trening tar over</a:t>
            </a:r>
            <a:endParaRPr lang="nb-NO" dirty="0"/>
          </a:p>
          <a:p>
            <a:endParaRPr lang="nb-NO" dirty="0"/>
          </a:p>
          <a:p>
            <a:endParaRPr lang="nb-NO" dirty="0"/>
          </a:p>
          <a:p>
            <a:pPr lvl="1"/>
            <a:endParaRPr lang="nb-NO" sz="1800" dirty="0">
              <a:ea typeface="Roboto"/>
              <a:cs typeface="Roboto"/>
            </a:endParaRPr>
          </a:p>
          <a:p>
            <a:endParaRPr lang="nb-NO" dirty="0"/>
          </a:p>
          <a:p>
            <a:endParaRPr lang="nb-NO" dirty="0"/>
          </a:p>
        </p:txBody>
      </p:sp>
      <p:sp>
        <p:nvSpPr>
          <p:cNvPr id="4" name="Plassholder for lysbildenummer 3">
            <a:extLst>
              <a:ext uri="{FF2B5EF4-FFF2-40B4-BE49-F238E27FC236}">
                <a16:creationId xmlns:a16="http://schemas.microsoft.com/office/drawing/2014/main" id="{D69695E9-535D-C97A-4169-4A3CAF031412}"/>
              </a:ext>
            </a:extLst>
          </p:cNvPr>
          <p:cNvSpPr>
            <a:spLocks noGrp="1"/>
          </p:cNvSpPr>
          <p:nvPr>
            <p:ph type="sldNum" sz="quarter" idx="12"/>
          </p:nvPr>
        </p:nvSpPr>
        <p:spPr/>
        <p:txBody>
          <a:bodyPr/>
          <a:lstStyle/>
          <a:p>
            <a:fld id="{341FD356-1CC0-514B-B5D9-F98600AAE6F5}" type="slidenum">
              <a:rPr lang="nb-NO" smtClean="0"/>
              <a:t>13</a:t>
            </a:fld>
            <a:endParaRPr lang="nb-NO"/>
          </a:p>
        </p:txBody>
      </p:sp>
      <p:pic>
        <p:nvPicPr>
          <p:cNvPr id="8" name="Bilde 7" descr="Et bilde som inneholder tegnefilm, Karminrød, clip art, illustrasjon&#10;&#10;KI-generert innhold kan være feil.">
            <a:extLst>
              <a:ext uri="{FF2B5EF4-FFF2-40B4-BE49-F238E27FC236}">
                <a16:creationId xmlns:a16="http://schemas.microsoft.com/office/drawing/2014/main" id="{A6494A95-D598-5D04-CF00-1EAFEC0ED504}"/>
              </a:ext>
            </a:extLst>
          </p:cNvPr>
          <p:cNvPicPr>
            <a:picLocks noChangeAspect="1"/>
          </p:cNvPicPr>
          <p:nvPr/>
        </p:nvPicPr>
        <p:blipFill>
          <a:blip r:embed="rId3"/>
          <a:stretch>
            <a:fillRect/>
          </a:stretch>
        </p:blipFill>
        <p:spPr>
          <a:xfrm>
            <a:off x="9956958" y="744503"/>
            <a:ext cx="2235042" cy="5716459"/>
          </a:xfrm>
          <a:prstGeom prst="rect">
            <a:avLst/>
          </a:prstGeom>
        </p:spPr>
      </p:pic>
    </p:spTree>
    <p:extLst>
      <p:ext uri="{BB962C8B-B14F-4D97-AF65-F5344CB8AC3E}">
        <p14:creationId xmlns:p14="http://schemas.microsoft.com/office/powerpoint/2010/main" val="1080612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8B58F14A-9110-2C0F-E925-2214F5BD8192}"/>
              </a:ext>
            </a:extLst>
          </p:cNvPr>
          <p:cNvSpPr>
            <a:spLocks noGrp="1"/>
          </p:cNvSpPr>
          <p:nvPr>
            <p:ph type="title"/>
          </p:nvPr>
        </p:nvSpPr>
        <p:spPr/>
        <p:txBody>
          <a:bodyPr/>
          <a:lstStyle/>
          <a:p>
            <a:r>
              <a:rPr lang="nb-NO"/>
              <a:t>Når mat, kropp og trening tar for mye plass</a:t>
            </a:r>
          </a:p>
        </p:txBody>
      </p:sp>
      <p:sp>
        <p:nvSpPr>
          <p:cNvPr id="3" name="Plassholder for innhold 2">
            <a:extLst>
              <a:ext uri="{FF2B5EF4-FFF2-40B4-BE49-F238E27FC236}">
                <a16:creationId xmlns:a16="http://schemas.microsoft.com/office/drawing/2014/main" id="{5C5659AE-38B0-22E8-A73B-1AD08EC6E5EE}"/>
              </a:ext>
            </a:extLst>
          </p:cNvPr>
          <p:cNvSpPr>
            <a:spLocks noGrp="1"/>
          </p:cNvSpPr>
          <p:nvPr>
            <p:ph idx="1"/>
          </p:nvPr>
        </p:nvSpPr>
        <p:spPr>
          <a:xfrm>
            <a:off x="695326" y="1463040"/>
            <a:ext cx="9721850" cy="4652839"/>
          </a:xfrm>
        </p:spPr>
        <p:txBody>
          <a:bodyPr vert="horz" lIns="0" tIns="0" rIns="360000" bIns="0" rtlCol="0" anchor="t">
            <a:normAutofit lnSpcReduction="10000"/>
          </a:bodyPr>
          <a:lstStyle/>
          <a:p>
            <a:r>
              <a:rPr lang="nb-NO" sz="1600" dirty="0">
                <a:ea typeface="+mn-lt"/>
                <a:cs typeface="+mn-lt"/>
              </a:rPr>
              <a:t>Noen strever med mat uten at det handler om kropp eller vekt.</a:t>
            </a:r>
            <a:endParaRPr lang="nb-NO" sz="1600" dirty="0"/>
          </a:p>
          <a:p>
            <a:r>
              <a:rPr lang="nb-NO" sz="1600" dirty="0">
                <a:ea typeface="+mn-lt"/>
                <a:cs typeface="+mn-lt"/>
              </a:rPr>
              <a:t>Ubehag kan skyldes smak, lukt eller konsistens, eller frykt for å kaste opp eller sette mat i halsen.</a:t>
            </a:r>
            <a:endParaRPr lang="nb-NO" sz="1600" dirty="0"/>
          </a:p>
          <a:p>
            <a:r>
              <a:rPr lang="nb-NO" sz="1600" dirty="0">
                <a:ea typeface="+mn-lt"/>
                <a:cs typeface="+mn-lt"/>
              </a:rPr>
              <a:t>Noen kjenner lite sult eller glemmer å spise.</a:t>
            </a:r>
            <a:endParaRPr lang="nb-NO" sz="1600" dirty="0"/>
          </a:p>
          <a:p>
            <a:r>
              <a:rPr lang="nb-NO" sz="1600" dirty="0">
                <a:ea typeface="+mn-lt"/>
                <a:cs typeface="+mn-lt"/>
              </a:rPr>
              <a:t>Dette kan føre til at man spiser veldig lite, eller bare noen få typer mat man føler seg trygg på.</a:t>
            </a:r>
            <a:endParaRPr lang="nb-NO" sz="1600" dirty="0"/>
          </a:p>
          <a:p>
            <a:r>
              <a:rPr lang="nb-NO" sz="1600" dirty="0">
                <a:ea typeface="+mn-lt"/>
                <a:cs typeface="+mn-lt"/>
              </a:rPr>
              <a:t>Over tid kan kroppen mangle næringsstoffer, og det kan bli vanskelig å spise sammen med andre.</a:t>
            </a:r>
            <a:endParaRPr lang="nb-NO" sz="1600" dirty="0"/>
          </a:p>
          <a:p>
            <a:r>
              <a:rPr lang="nb-NO" sz="1600" dirty="0">
                <a:ea typeface="+mn-lt"/>
                <a:cs typeface="+mn-lt"/>
              </a:rPr>
              <a:t>Det betyr ikke at det er noe galt med deg, men det kan være lurt å øve på å spise ulike matvarer og få hjelp til å finne trygghet rundt mat.</a:t>
            </a:r>
            <a:endParaRPr lang="nb-NO" sz="1600" dirty="0"/>
          </a:p>
          <a:p>
            <a:r>
              <a:rPr lang="nb-NO" sz="1600" dirty="0">
                <a:ea typeface="+mn-lt"/>
                <a:cs typeface="+mn-lt"/>
              </a:rPr>
              <a:t>Målet er at mat ikke skal hindre deg i å gjøre ting du har lyst til.</a:t>
            </a:r>
            <a:endParaRPr lang="nb-NO" sz="1600" dirty="0"/>
          </a:p>
          <a:p>
            <a:r>
              <a:rPr lang="nb-NO" sz="1600" b="1" dirty="0">
                <a:ea typeface="+mn-lt"/>
                <a:cs typeface="+mn-lt"/>
              </a:rPr>
              <a:t>ARFID</a:t>
            </a:r>
            <a:endParaRPr lang="nb-NO" sz="1600" dirty="0"/>
          </a:p>
          <a:p>
            <a:r>
              <a:rPr lang="nb-NO" sz="1600" dirty="0">
                <a:ea typeface="+mn-lt"/>
                <a:cs typeface="+mn-lt"/>
              </a:rPr>
              <a:t>Noen som har det slik, har ARFID (</a:t>
            </a:r>
            <a:r>
              <a:rPr lang="nb-NO" sz="1600" dirty="0" err="1">
                <a:ea typeface="+mn-lt"/>
                <a:cs typeface="+mn-lt"/>
              </a:rPr>
              <a:t>avoidant</a:t>
            </a:r>
            <a:r>
              <a:rPr lang="nb-NO" sz="1600" dirty="0">
                <a:ea typeface="+mn-lt"/>
                <a:cs typeface="+mn-lt"/>
              </a:rPr>
              <a:t> </a:t>
            </a:r>
            <a:r>
              <a:rPr lang="nb-NO" sz="1600" dirty="0" err="1">
                <a:ea typeface="+mn-lt"/>
                <a:cs typeface="+mn-lt"/>
              </a:rPr>
              <a:t>restrictive</a:t>
            </a:r>
            <a:r>
              <a:rPr lang="nb-NO" sz="1600" dirty="0">
                <a:ea typeface="+mn-lt"/>
                <a:cs typeface="+mn-lt"/>
              </a:rPr>
              <a:t> </a:t>
            </a:r>
            <a:r>
              <a:rPr lang="nb-NO" sz="1600" dirty="0" err="1">
                <a:ea typeface="+mn-lt"/>
                <a:cs typeface="+mn-lt"/>
              </a:rPr>
              <a:t>food</a:t>
            </a:r>
            <a:r>
              <a:rPr lang="nb-NO" sz="1600" dirty="0">
                <a:ea typeface="+mn-lt"/>
                <a:cs typeface="+mn-lt"/>
              </a:rPr>
              <a:t> </a:t>
            </a:r>
            <a:r>
              <a:rPr lang="nb-NO" sz="1600" dirty="0" err="1">
                <a:ea typeface="+mn-lt"/>
                <a:cs typeface="+mn-lt"/>
              </a:rPr>
              <a:t>intake</a:t>
            </a:r>
            <a:r>
              <a:rPr lang="nb-NO" sz="1600" dirty="0">
                <a:ea typeface="+mn-lt"/>
                <a:cs typeface="+mn-lt"/>
              </a:rPr>
              <a:t> </a:t>
            </a:r>
            <a:r>
              <a:rPr lang="nb-NO" sz="1600" dirty="0" err="1">
                <a:ea typeface="+mn-lt"/>
                <a:cs typeface="+mn-lt"/>
              </a:rPr>
              <a:t>disorder</a:t>
            </a:r>
            <a:r>
              <a:rPr lang="nb-NO" sz="1600" dirty="0">
                <a:ea typeface="+mn-lt"/>
                <a:cs typeface="+mn-lt"/>
              </a:rPr>
              <a:t>).</a:t>
            </a:r>
            <a:endParaRPr lang="nb-NO" sz="1600" dirty="0"/>
          </a:p>
          <a:p>
            <a:r>
              <a:rPr lang="nb-NO" sz="1600" dirty="0">
                <a:ea typeface="+mn-lt"/>
                <a:cs typeface="+mn-lt"/>
              </a:rPr>
              <a:t>ARFID innebærer å unngå eller begrense mat på grunn av manglende interesse for mat, sensoriske vansker eller frykt knyttet til spising.</a:t>
            </a:r>
            <a:endParaRPr lang="nb-NO" sz="1600" dirty="0"/>
          </a:p>
          <a:p>
            <a:r>
              <a:rPr lang="nb-NO" sz="1600" dirty="0">
                <a:ea typeface="+mn-lt"/>
                <a:cs typeface="+mn-lt"/>
              </a:rPr>
              <a:t>Dette handler ikke om kropp, utseende eller vekt.</a:t>
            </a:r>
            <a:endParaRPr lang="nb-NO" sz="1600" dirty="0"/>
          </a:p>
          <a:p>
            <a:endParaRPr lang="nb-NO" sz="1600" dirty="0"/>
          </a:p>
        </p:txBody>
      </p:sp>
      <p:sp>
        <p:nvSpPr>
          <p:cNvPr id="6" name="Plassholder for lysbildenummer 5">
            <a:extLst>
              <a:ext uri="{FF2B5EF4-FFF2-40B4-BE49-F238E27FC236}">
                <a16:creationId xmlns:a16="http://schemas.microsoft.com/office/drawing/2014/main" id="{61C48E21-417A-B326-48F9-90784F983B45}"/>
              </a:ext>
            </a:extLst>
          </p:cNvPr>
          <p:cNvSpPr>
            <a:spLocks noGrp="1"/>
          </p:cNvSpPr>
          <p:nvPr>
            <p:ph type="sldNum" sz="quarter" idx="12"/>
          </p:nvPr>
        </p:nvSpPr>
        <p:spPr/>
        <p:txBody>
          <a:bodyPr/>
          <a:lstStyle/>
          <a:p>
            <a:fld id="{341FD356-1CC0-514B-B5D9-F98600AAE6F5}" type="slidenum">
              <a:rPr lang="nb-NO" smtClean="0"/>
              <a:pPr/>
              <a:t>14</a:t>
            </a:fld>
            <a:endParaRPr lang="nb-NO"/>
          </a:p>
        </p:txBody>
      </p:sp>
      <p:pic>
        <p:nvPicPr>
          <p:cNvPr id="12" name="Bilde 11" descr="Et bilde som inneholder tegnefilm, Karminrød, clip art, illustrasjon&#10;&#10;KI-generert innhold kan være feil.">
            <a:extLst>
              <a:ext uri="{FF2B5EF4-FFF2-40B4-BE49-F238E27FC236}">
                <a16:creationId xmlns:a16="http://schemas.microsoft.com/office/drawing/2014/main" id="{4B27F984-7D86-2820-1EF6-1E567CCEEA9A}"/>
              </a:ext>
            </a:extLst>
          </p:cNvPr>
          <p:cNvPicPr>
            <a:picLocks noChangeAspect="1"/>
          </p:cNvPicPr>
          <p:nvPr/>
        </p:nvPicPr>
        <p:blipFill>
          <a:blip r:embed="rId3"/>
          <a:stretch>
            <a:fillRect/>
          </a:stretch>
        </p:blipFill>
        <p:spPr>
          <a:xfrm>
            <a:off x="9956958" y="744503"/>
            <a:ext cx="2235042" cy="5716459"/>
          </a:xfrm>
          <a:prstGeom prst="rect">
            <a:avLst/>
          </a:prstGeom>
        </p:spPr>
      </p:pic>
    </p:spTree>
    <p:extLst>
      <p:ext uri="{BB962C8B-B14F-4D97-AF65-F5344CB8AC3E}">
        <p14:creationId xmlns:p14="http://schemas.microsoft.com/office/powerpoint/2010/main" val="2233480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746DCBC0-EAA8-F9B9-4D8A-B31422A0EFD1}"/>
              </a:ext>
            </a:extLst>
          </p:cNvPr>
          <p:cNvSpPr>
            <a:spLocks noGrp="1"/>
          </p:cNvSpPr>
          <p:nvPr>
            <p:ph type="body" idx="1"/>
          </p:nvPr>
        </p:nvSpPr>
        <p:spPr/>
        <p:txBody>
          <a:bodyPr/>
          <a:lstStyle/>
          <a:p>
            <a:r>
              <a:rPr lang="nb-NO"/>
              <a:t>Å dele litt kan gjøre det lettere å være sammen</a:t>
            </a:r>
          </a:p>
        </p:txBody>
      </p:sp>
      <p:sp>
        <p:nvSpPr>
          <p:cNvPr id="3" name="Plassholder for innhold 2">
            <a:extLst>
              <a:ext uri="{FF2B5EF4-FFF2-40B4-BE49-F238E27FC236}">
                <a16:creationId xmlns:a16="http://schemas.microsoft.com/office/drawing/2014/main" id="{78070F6D-F924-1618-6586-DA35D42AA4C4}"/>
              </a:ext>
            </a:extLst>
          </p:cNvPr>
          <p:cNvSpPr>
            <a:spLocks noGrp="1"/>
          </p:cNvSpPr>
          <p:nvPr>
            <p:ph sz="half" idx="2"/>
          </p:nvPr>
        </p:nvSpPr>
        <p:spPr/>
        <p:txBody>
          <a:bodyPr vert="horz" lIns="0" tIns="0" rIns="360000" bIns="0" rtlCol="0" anchor="t">
            <a:normAutofit fontScale="47500" lnSpcReduction="20000"/>
          </a:bodyPr>
          <a:lstStyle/>
          <a:p>
            <a:r>
              <a:rPr lang="nb-NO" dirty="0">
                <a:ea typeface="+mn-lt"/>
                <a:cs typeface="+mn-lt"/>
              </a:rPr>
              <a:t>Det kan være lurt å tenke gjennom hva du ønsker å si til venner når du har det strevsomt</a:t>
            </a:r>
            <a:endParaRPr lang="nb-NO" dirty="0"/>
          </a:p>
          <a:p>
            <a:r>
              <a:rPr lang="nb-NO" dirty="0">
                <a:ea typeface="+mn-lt"/>
                <a:cs typeface="+mn-lt"/>
              </a:rPr>
              <a:t>Hvor mye man vil dele varierer fra person til person – det finnes ingen fasit</a:t>
            </a:r>
            <a:endParaRPr lang="nb-NO" dirty="0"/>
          </a:p>
          <a:p>
            <a:r>
              <a:rPr lang="nb-NO" dirty="0">
                <a:ea typeface="+mn-lt"/>
                <a:cs typeface="+mn-lt"/>
              </a:rPr>
              <a:t>Det viktigste er å bruke ord eller måter som kjennes komfortable for deg</a:t>
            </a:r>
            <a:endParaRPr lang="nb-NO" dirty="0"/>
          </a:p>
          <a:p>
            <a:r>
              <a:rPr lang="nb-NO" b="1" dirty="0">
                <a:ea typeface="+mn-lt"/>
                <a:cs typeface="+mn-lt"/>
              </a:rPr>
              <a:t>Eksempler på ting du kan si</a:t>
            </a:r>
            <a:endParaRPr lang="nb-NO" dirty="0"/>
          </a:p>
          <a:p>
            <a:r>
              <a:rPr lang="nb-NO" dirty="0">
                <a:ea typeface="+mn-lt"/>
                <a:cs typeface="+mn-lt"/>
              </a:rPr>
              <a:t>«Jeg har det litt strevsomt for tiden. Det blir bedre, og jeg setter pris på vennskapet vårt og at du er der.»</a:t>
            </a:r>
            <a:endParaRPr lang="nb-NO" dirty="0"/>
          </a:p>
          <a:p>
            <a:r>
              <a:rPr lang="nb-NO" dirty="0">
                <a:ea typeface="+mn-lt"/>
                <a:cs typeface="+mn-lt"/>
              </a:rPr>
              <a:t>«Jeg synes det er vanskelig å forklare alt, men det betyr mye at du bare er en god venn.»</a:t>
            </a:r>
            <a:endParaRPr lang="nb-NO" dirty="0"/>
          </a:p>
          <a:p>
            <a:r>
              <a:rPr lang="nb-NO" dirty="0">
                <a:ea typeface="+mn-lt"/>
                <a:cs typeface="+mn-lt"/>
              </a:rPr>
              <a:t>«Hvis jeg trekker meg unna noen ganger, handler det ikke om at jeg ikke vil være med – det kan bare være litt tungt akkurat da.»</a:t>
            </a:r>
            <a:endParaRPr lang="nb-NO" dirty="0"/>
          </a:p>
          <a:p>
            <a:r>
              <a:rPr lang="nb-NO" dirty="0">
                <a:ea typeface="+mn-lt"/>
                <a:cs typeface="+mn-lt"/>
              </a:rPr>
              <a:t>«Selv om jeg sier nei innimellom, betyr det mye å bli spurt og invitert likevel.»</a:t>
            </a:r>
            <a:endParaRPr lang="nb-NO" dirty="0"/>
          </a:p>
          <a:p>
            <a:r>
              <a:rPr lang="nb-NO" dirty="0">
                <a:ea typeface="+mn-lt"/>
                <a:cs typeface="+mn-lt"/>
              </a:rPr>
              <a:t>«Det er fint at du tar meg på alvor, men noen ganger hjelper det også å le litt og ikke gjøre alt så alvorlig.»</a:t>
            </a:r>
            <a:endParaRPr lang="nb-NO" dirty="0"/>
          </a:p>
          <a:p>
            <a:endParaRPr lang="nb-NO" dirty="0"/>
          </a:p>
        </p:txBody>
      </p:sp>
      <p:sp>
        <p:nvSpPr>
          <p:cNvPr id="4" name="Plassholder for tekst 3">
            <a:extLst>
              <a:ext uri="{FF2B5EF4-FFF2-40B4-BE49-F238E27FC236}">
                <a16:creationId xmlns:a16="http://schemas.microsoft.com/office/drawing/2014/main" id="{568D469C-BE6A-C701-59F7-12A04EC117E3}"/>
              </a:ext>
            </a:extLst>
          </p:cNvPr>
          <p:cNvSpPr>
            <a:spLocks noGrp="1"/>
          </p:cNvSpPr>
          <p:nvPr>
            <p:ph type="body" idx="13"/>
          </p:nvPr>
        </p:nvSpPr>
        <p:spPr/>
        <p:txBody>
          <a:bodyPr/>
          <a:lstStyle/>
          <a:p>
            <a:r>
              <a:rPr lang="nb-NO"/>
              <a:t>Snakk med en venn, eller søk hjelp</a:t>
            </a:r>
          </a:p>
        </p:txBody>
      </p:sp>
      <p:sp>
        <p:nvSpPr>
          <p:cNvPr id="5" name="Plassholder for innhold 4">
            <a:extLst>
              <a:ext uri="{FF2B5EF4-FFF2-40B4-BE49-F238E27FC236}">
                <a16:creationId xmlns:a16="http://schemas.microsoft.com/office/drawing/2014/main" id="{29EA68B0-BF73-782E-D471-9E2ABE4B723A}"/>
              </a:ext>
            </a:extLst>
          </p:cNvPr>
          <p:cNvSpPr>
            <a:spLocks noGrp="1"/>
          </p:cNvSpPr>
          <p:nvPr>
            <p:ph sz="half" idx="14"/>
          </p:nvPr>
        </p:nvSpPr>
        <p:spPr/>
        <p:txBody>
          <a:bodyPr vert="horz" lIns="0" tIns="0" rIns="360000" bIns="0" rtlCol="0" anchor="t">
            <a:normAutofit fontScale="55000" lnSpcReduction="20000"/>
          </a:bodyPr>
          <a:lstStyle/>
          <a:p>
            <a:r>
              <a:rPr lang="nb-NO" dirty="0">
                <a:ea typeface="+mn-lt"/>
                <a:cs typeface="+mn-lt"/>
              </a:rPr>
              <a:t>Når mat, kropp eller trening begynner å styre hvordan du har det, er det et tegn på at du trenger støtte og kanskje hjelp</a:t>
            </a:r>
            <a:endParaRPr lang="nb-NO" dirty="0"/>
          </a:p>
          <a:p>
            <a:r>
              <a:rPr lang="nb-NO" dirty="0">
                <a:ea typeface="+mn-lt"/>
                <a:cs typeface="+mn-lt"/>
              </a:rPr>
              <a:t>Du trenger ikke forstå alt og ikke måtte ordne alt alene</a:t>
            </a:r>
            <a:endParaRPr lang="nb-NO" dirty="0"/>
          </a:p>
          <a:p>
            <a:r>
              <a:rPr lang="nb-NO" dirty="0">
                <a:ea typeface="+mn-lt"/>
                <a:cs typeface="+mn-lt"/>
              </a:rPr>
              <a:t>Mange unge opplever strev med mat og følelser i perioder – du er ikke alene om det</a:t>
            </a:r>
            <a:endParaRPr lang="nb-NO" dirty="0"/>
          </a:p>
          <a:p>
            <a:r>
              <a:rPr lang="nb-NO" dirty="0">
                <a:ea typeface="+mn-lt"/>
                <a:cs typeface="+mn-lt"/>
              </a:rPr>
              <a:t>Å snakke med noen du stoler på kan gjøre en stor forskjell</a:t>
            </a:r>
            <a:endParaRPr lang="nb-NO" dirty="0"/>
          </a:p>
          <a:p>
            <a:r>
              <a:rPr lang="nb-NO" dirty="0">
                <a:ea typeface="+mn-lt"/>
                <a:cs typeface="+mn-lt"/>
              </a:rPr>
              <a:t>Det kan være en venn, foreldre, en voksen du liker, helsesykepleier eller en annen trygg person</a:t>
            </a:r>
            <a:endParaRPr lang="nb-NO" dirty="0"/>
          </a:p>
          <a:p>
            <a:r>
              <a:rPr lang="nb-NO" dirty="0">
                <a:ea typeface="+mn-lt"/>
                <a:cs typeface="+mn-lt"/>
              </a:rPr>
              <a:t>Hjelp finnes, og det å snakke med noen kan gjøre det lettere å finne andre måter å forstå og håndtere det som er vanskelig på</a:t>
            </a:r>
            <a:endParaRPr lang="nb-NO" dirty="0"/>
          </a:p>
          <a:p>
            <a:r>
              <a:rPr lang="nb-NO" dirty="0">
                <a:ea typeface="+mn-lt"/>
                <a:cs typeface="+mn-lt"/>
              </a:rPr>
              <a:t>Det er mulig å få det bedre</a:t>
            </a:r>
            <a:endParaRPr lang="nb-NO" dirty="0"/>
          </a:p>
          <a:p>
            <a:endParaRPr lang="nb-NO" dirty="0"/>
          </a:p>
        </p:txBody>
      </p:sp>
      <p:sp>
        <p:nvSpPr>
          <p:cNvPr id="6" name="Plassholder for tekst 5">
            <a:extLst>
              <a:ext uri="{FF2B5EF4-FFF2-40B4-BE49-F238E27FC236}">
                <a16:creationId xmlns:a16="http://schemas.microsoft.com/office/drawing/2014/main" id="{6288FE6F-E25E-49DA-668A-8316F99841BC}"/>
              </a:ext>
            </a:extLst>
          </p:cNvPr>
          <p:cNvSpPr>
            <a:spLocks noGrp="1"/>
          </p:cNvSpPr>
          <p:nvPr>
            <p:ph type="body" sz="quarter" idx="3"/>
          </p:nvPr>
        </p:nvSpPr>
        <p:spPr/>
        <p:txBody>
          <a:bodyPr/>
          <a:lstStyle/>
          <a:p>
            <a:r>
              <a:rPr lang="nb-NO"/>
              <a:t>Hvis du er bekymret for en venn</a:t>
            </a:r>
          </a:p>
        </p:txBody>
      </p:sp>
      <p:sp>
        <p:nvSpPr>
          <p:cNvPr id="7" name="Plassholder for innhold 6">
            <a:extLst>
              <a:ext uri="{FF2B5EF4-FFF2-40B4-BE49-F238E27FC236}">
                <a16:creationId xmlns:a16="http://schemas.microsoft.com/office/drawing/2014/main" id="{88707AD8-B353-1B49-B67D-EBDB408192B4}"/>
              </a:ext>
            </a:extLst>
          </p:cNvPr>
          <p:cNvSpPr>
            <a:spLocks noGrp="1"/>
          </p:cNvSpPr>
          <p:nvPr>
            <p:ph sz="quarter" idx="4"/>
          </p:nvPr>
        </p:nvSpPr>
        <p:spPr/>
        <p:txBody>
          <a:bodyPr vert="horz" lIns="0" tIns="0" rIns="360000" bIns="0" rtlCol="0" anchor="t">
            <a:normAutofit fontScale="55000" lnSpcReduction="20000"/>
          </a:bodyPr>
          <a:lstStyle/>
          <a:p>
            <a:r>
              <a:rPr lang="nb-NO" dirty="0">
                <a:ea typeface="+mn-lt"/>
                <a:cs typeface="+mn-lt"/>
              </a:rPr>
              <a:t>Hvis en venn begynner å spise annerledes, trekker seg unna, trener mye eller virker trist og urolig, kan det være et tegn på at noe er vanskelig</a:t>
            </a:r>
            <a:endParaRPr lang="nb-NO" dirty="0"/>
          </a:p>
          <a:p>
            <a:r>
              <a:rPr lang="nb-NO" dirty="0">
                <a:ea typeface="+mn-lt"/>
                <a:cs typeface="+mn-lt"/>
              </a:rPr>
              <a:t>Du trenger ikke vite akkurat hva som er galt – det viktigste er å vise at du bryr deg</a:t>
            </a:r>
            <a:endParaRPr lang="nb-NO" dirty="0"/>
          </a:p>
          <a:p>
            <a:r>
              <a:rPr lang="nb-NO" dirty="0">
                <a:ea typeface="+mn-lt"/>
                <a:cs typeface="+mn-lt"/>
              </a:rPr>
              <a:t>Enkle setninger kan bety mye, for eksempel:</a:t>
            </a:r>
            <a:endParaRPr lang="nb-NO" dirty="0"/>
          </a:p>
          <a:p>
            <a:pPr marL="560705" lvl="1" indent="-285750"/>
            <a:r>
              <a:rPr lang="nb-NO" sz="1800" dirty="0">
                <a:ea typeface="+mn-lt"/>
                <a:cs typeface="+mn-lt"/>
              </a:rPr>
              <a:t>«Jeg har lagt merke til at du kanskje ikke har det så lett – vil du snakke?»</a:t>
            </a:r>
            <a:endParaRPr lang="nb-NO" sz="1800" dirty="0"/>
          </a:p>
          <a:p>
            <a:pPr marL="560705" lvl="1" indent="-285750"/>
            <a:r>
              <a:rPr lang="nb-NO" sz="1800" dirty="0">
                <a:ea typeface="+mn-lt"/>
                <a:cs typeface="+mn-lt"/>
              </a:rPr>
              <a:t>«Jeg er her hvis du trenger noen.»</a:t>
            </a:r>
            <a:endParaRPr lang="nb-NO" sz="1800" dirty="0"/>
          </a:p>
          <a:p>
            <a:r>
              <a:rPr lang="nb-NO" dirty="0">
                <a:ea typeface="+mn-lt"/>
                <a:cs typeface="+mn-lt"/>
              </a:rPr>
              <a:t>Det er ikke å sladre – det er å hjelpe</a:t>
            </a:r>
            <a:endParaRPr lang="nb-NO" dirty="0"/>
          </a:p>
          <a:p>
            <a:r>
              <a:rPr lang="nb-NO" dirty="0">
                <a:ea typeface="+mn-lt"/>
                <a:cs typeface="+mn-lt"/>
              </a:rPr>
              <a:t>Mange strever mer enn man kan se utenpå, og det er lov å be om hjelp både for seg selv og for noen man er glad i</a:t>
            </a:r>
            <a:endParaRPr lang="nb-NO" dirty="0"/>
          </a:p>
          <a:p>
            <a:r>
              <a:rPr lang="nb-NO" dirty="0">
                <a:ea typeface="Roboto"/>
                <a:cs typeface="Roboto"/>
              </a:rPr>
              <a:t>Snakk med en voksen du stoler på om din bekymring</a:t>
            </a:r>
          </a:p>
          <a:p>
            <a:endParaRPr lang="nb-NO" dirty="0"/>
          </a:p>
        </p:txBody>
      </p:sp>
      <p:sp>
        <p:nvSpPr>
          <p:cNvPr id="8" name="Plassholder for lysbildenummer 7">
            <a:extLst>
              <a:ext uri="{FF2B5EF4-FFF2-40B4-BE49-F238E27FC236}">
                <a16:creationId xmlns:a16="http://schemas.microsoft.com/office/drawing/2014/main" id="{5F478A16-CBCE-C1D7-3284-F4FDB2D50F1B}"/>
              </a:ext>
            </a:extLst>
          </p:cNvPr>
          <p:cNvSpPr>
            <a:spLocks noGrp="1"/>
          </p:cNvSpPr>
          <p:nvPr>
            <p:ph type="sldNum" sz="quarter" idx="17"/>
          </p:nvPr>
        </p:nvSpPr>
        <p:spPr/>
        <p:txBody>
          <a:bodyPr/>
          <a:lstStyle/>
          <a:p>
            <a:fld id="{341FD356-1CC0-514B-B5D9-F98600AAE6F5}" type="slidenum">
              <a:rPr lang="nb-NO" smtClean="0"/>
              <a:pPr/>
              <a:t>15</a:t>
            </a:fld>
            <a:endParaRPr lang="nb-NO"/>
          </a:p>
        </p:txBody>
      </p:sp>
      <p:sp>
        <p:nvSpPr>
          <p:cNvPr id="9" name="Tittel 8">
            <a:extLst>
              <a:ext uri="{FF2B5EF4-FFF2-40B4-BE49-F238E27FC236}">
                <a16:creationId xmlns:a16="http://schemas.microsoft.com/office/drawing/2014/main" id="{1CD00373-3935-46E9-0F07-59EDA56F4443}"/>
              </a:ext>
            </a:extLst>
          </p:cNvPr>
          <p:cNvSpPr>
            <a:spLocks noGrp="1"/>
          </p:cNvSpPr>
          <p:nvPr>
            <p:ph type="title"/>
          </p:nvPr>
        </p:nvSpPr>
        <p:spPr/>
        <p:txBody>
          <a:bodyPr/>
          <a:lstStyle/>
          <a:p>
            <a:r>
              <a:rPr lang="nb-NO" dirty="0"/>
              <a:t>Hva er lurt å gjøre?</a:t>
            </a:r>
          </a:p>
        </p:txBody>
      </p:sp>
    </p:spTree>
    <p:extLst>
      <p:ext uri="{BB962C8B-B14F-4D97-AF65-F5344CB8AC3E}">
        <p14:creationId xmlns:p14="http://schemas.microsoft.com/office/powerpoint/2010/main" val="4224271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9EDF84-83B4-08E5-30B2-03BE0098361F}"/>
              </a:ext>
            </a:extLst>
          </p:cNvPr>
          <p:cNvSpPr>
            <a:spLocks noGrp="1"/>
          </p:cNvSpPr>
          <p:nvPr>
            <p:ph type="title"/>
          </p:nvPr>
        </p:nvSpPr>
        <p:spPr/>
        <p:txBody>
          <a:bodyPr/>
          <a:lstStyle/>
          <a:p>
            <a:r>
              <a:rPr lang="nb-NO"/>
              <a:t>Oppsummering</a:t>
            </a:r>
          </a:p>
        </p:txBody>
      </p:sp>
      <p:sp>
        <p:nvSpPr>
          <p:cNvPr id="3" name="Plassholder for innhold 2">
            <a:extLst>
              <a:ext uri="{FF2B5EF4-FFF2-40B4-BE49-F238E27FC236}">
                <a16:creationId xmlns:a16="http://schemas.microsoft.com/office/drawing/2014/main" id="{B5466F5F-7799-1F78-3E74-0DEEE3EBA2C6}"/>
              </a:ext>
            </a:extLst>
          </p:cNvPr>
          <p:cNvSpPr>
            <a:spLocks noGrp="1"/>
          </p:cNvSpPr>
          <p:nvPr>
            <p:ph idx="1"/>
          </p:nvPr>
        </p:nvSpPr>
        <p:spPr>
          <a:xfrm>
            <a:off x="695326" y="1952625"/>
            <a:ext cx="6030938" cy="4163254"/>
          </a:xfrm>
        </p:spPr>
        <p:txBody>
          <a:bodyPr/>
          <a:lstStyle/>
          <a:p>
            <a:pPr marL="0" indent="0">
              <a:buNone/>
            </a:pPr>
            <a:r>
              <a:rPr lang="nb-NO" dirty="0"/>
              <a:t>Ungdomstiden er en fase der kropp, følelser, tanker, identitet, prestasjonspress og relasjoner endrer seg. </a:t>
            </a:r>
            <a:br>
              <a:rPr lang="nb-NO" dirty="0"/>
            </a:br>
            <a:r>
              <a:rPr lang="nb-NO" dirty="0"/>
              <a:t>Forhold til mat og kropp kan bli ett av stedene dette merkes – men det betyr ikke at det handler om mat og kropp alene. </a:t>
            </a:r>
            <a:br>
              <a:rPr lang="nb-NO" dirty="0"/>
            </a:br>
            <a:r>
              <a:rPr lang="nb-NO" dirty="0"/>
              <a:t>Det er helt normalt å trenge støtte i en tid der så mye er nytt og i endring.</a:t>
            </a:r>
          </a:p>
          <a:p>
            <a:pPr marL="0" indent="0">
              <a:buNone/>
            </a:pPr>
            <a:endParaRPr lang="nb-NO" dirty="0"/>
          </a:p>
        </p:txBody>
      </p:sp>
      <p:sp>
        <p:nvSpPr>
          <p:cNvPr id="4" name="Plassholder for lysbildenummer 3">
            <a:extLst>
              <a:ext uri="{FF2B5EF4-FFF2-40B4-BE49-F238E27FC236}">
                <a16:creationId xmlns:a16="http://schemas.microsoft.com/office/drawing/2014/main" id="{9256DDBB-78CD-DC30-4493-9ECB83F1689A}"/>
              </a:ext>
            </a:extLst>
          </p:cNvPr>
          <p:cNvSpPr>
            <a:spLocks noGrp="1"/>
          </p:cNvSpPr>
          <p:nvPr>
            <p:ph type="sldNum" sz="quarter" idx="12"/>
          </p:nvPr>
        </p:nvSpPr>
        <p:spPr/>
        <p:txBody>
          <a:bodyPr/>
          <a:lstStyle/>
          <a:p>
            <a:fld id="{B34EDD09-BF3E-D547-AB07-D5CB3C7C5447}" type="slidenum">
              <a:rPr lang="nb-NO" smtClean="0"/>
              <a:t>16</a:t>
            </a:fld>
            <a:endParaRPr lang="nb-NO"/>
          </a:p>
        </p:txBody>
      </p:sp>
      <p:pic>
        <p:nvPicPr>
          <p:cNvPr id="6" name="Bilde 5" descr="Et bilde som inneholder finger, hånd&#10;&#10;KI-generert innhold kan være feil.">
            <a:extLst>
              <a:ext uri="{FF2B5EF4-FFF2-40B4-BE49-F238E27FC236}">
                <a16:creationId xmlns:a16="http://schemas.microsoft.com/office/drawing/2014/main" id="{3FE67015-E563-913A-C677-03F0FD08748B}"/>
              </a:ext>
            </a:extLst>
          </p:cNvPr>
          <p:cNvPicPr>
            <a:picLocks noChangeAspect="1"/>
          </p:cNvPicPr>
          <p:nvPr/>
        </p:nvPicPr>
        <p:blipFill>
          <a:blip r:embed="rId2"/>
          <a:stretch>
            <a:fillRect/>
          </a:stretch>
        </p:blipFill>
        <p:spPr>
          <a:xfrm>
            <a:off x="4419600" y="0"/>
            <a:ext cx="7772400" cy="5505450"/>
          </a:xfrm>
          <a:prstGeom prst="rect">
            <a:avLst/>
          </a:prstGeom>
        </p:spPr>
      </p:pic>
    </p:spTree>
    <p:extLst>
      <p:ext uri="{BB962C8B-B14F-4D97-AF65-F5344CB8AC3E}">
        <p14:creationId xmlns:p14="http://schemas.microsoft.com/office/powerpoint/2010/main" val="2187340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0AB2F598-F293-3AF4-300A-CA2C44BF4CC3}"/>
              </a:ext>
            </a:extLst>
          </p:cNvPr>
          <p:cNvSpPr>
            <a:spLocks noGrp="1"/>
          </p:cNvSpPr>
          <p:nvPr>
            <p:ph type="body" idx="1"/>
          </p:nvPr>
        </p:nvSpPr>
        <p:spPr/>
        <p:txBody>
          <a:bodyPr/>
          <a:lstStyle/>
          <a:p>
            <a:r>
              <a:rPr lang="nb-NO"/>
              <a:t>Om mat og følelser</a:t>
            </a:r>
          </a:p>
        </p:txBody>
      </p:sp>
      <p:sp>
        <p:nvSpPr>
          <p:cNvPr id="3" name="Plassholder for innhold 2">
            <a:extLst>
              <a:ext uri="{FF2B5EF4-FFF2-40B4-BE49-F238E27FC236}">
                <a16:creationId xmlns:a16="http://schemas.microsoft.com/office/drawing/2014/main" id="{50AAF1F1-4ECD-9B58-2EA3-955C55747CB3}"/>
              </a:ext>
            </a:extLst>
          </p:cNvPr>
          <p:cNvSpPr>
            <a:spLocks noGrp="1"/>
          </p:cNvSpPr>
          <p:nvPr>
            <p:ph sz="half" idx="2"/>
          </p:nvPr>
        </p:nvSpPr>
        <p:spPr/>
        <p:txBody>
          <a:bodyPr>
            <a:normAutofit fontScale="85000" lnSpcReduction="10000"/>
          </a:bodyPr>
          <a:lstStyle/>
          <a:p>
            <a:pPr lvl="0"/>
            <a:r>
              <a:rPr lang="nb-NO"/>
              <a:t>Hvordan merker du at følelsene dine og ting som skjer påvirker matlysten?</a:t>
            </a:r>
          </a:p>
          <a:p>
            <a:pPr lvl="0"/>
            <a:r>
              <a:rPr lang="nb-NO"/>
              <a:t>Hva pleier du å gjøre når du har mye følelser på innsiden – som stress, uro eller tristhet?</a:t>
            </a:r>
          </a:p>
          <a:p>
            <a:pPr lvl="0"/>
            <a:r>
              <a:rPr lang="nb-NO"/>
              <a:t>Hvilke situasjoner gjør at du mister lysten på mat – eller får ekstra lyst på noe godt?</a:t>
            </a:r>
          </a:p>
          <a:p>
            <a:pPr lvl="0"/>
            <a:r>
              <a:rPr lang="nb-NO"/>
              <a:t>Hva hjelper deg å roe deg ned eller føle deg bedre, uten at det handler om mat?</a:t>
            </a:r>
          </a:p>
        </p:txBody>
      </p:sp>
      <p:sp>
        <p:nvSpPr>
          <p:cNvPr id="4" name="Plassholder for tekst 3">
            <a:extLst>
              <a:ext uri="{FF2B5EF4-FFF2-40B4-BE49-F238E27FC236}">
                <a16:creationId xmlns:a16="http://schemas.microsoft.com/office/drawing/2014/main" id="{00FF7B40-8880-7AF8-2BDC-107EACBF7535}"/>
              </a:ext>
            </a:extLst>
          </p:cNvPr>
          <p:cNvSpPr>
            <a:spLocks noGrp="1"/>
          </p:cNvSpPr>
          <p:nvPr>
            <p:ph type="body" idx="13"/>
          </p:nvPr>
        </p:nvSpPr>
        <p:spPr/>
        <p:txBody>
          <a:bodyPr/>
          <a:lstStyle/>
          <a:p>
            <a:r>
              <a:rPr lang="nb-NO"/>
              <a:t>Om kropp og energi</a:t>
            </a:r>
          </a:p>
        </p:txBody>
      </p:sp>
      <p:sp>
        <p:nvSpPr>
          <p:cNvPr id="5" name="Plassholder for innhold 4">
            <a:extLst>
              <a:ext uri="{FF2B5EF4-FFF2-40B4-BE49-F238E27FC236}">
                <a16:creationId xmlns:a16="http://schemas.microsoft.com/office/drawing/2014/main" id="{6D20831E-5DC3-90CF-FB1A-A3CAB1A09B9D}"/>
              </a:ext>
            </a:extLst>
          </p:cNvPr>
          <p:cNvSpPr>
            <a:spLocks noGrp="1"/>
          </p:cNvSpPr>
          <p:nvPr>
            <p:ph sz="half" idx="14"/>
          </p:nvPr>
        </p:nvSpPr>
        <p:spPr/>
        <p:txBody>
          <a:bodyPr>
            <a:normAutofit fontScale="92500" lnSpcReduction="20000"/>
          </a:bodyPr>
          <a:lstStyle/>
          <a:p>
            <a:pPr lvl="0"/>
            <a:r>
              <a:rPr lang="nb-NO"/>
              <a:t>Hvordan kjennes det i kroppen når du får for lite søvn, mat eller hvile?</a:t>
            </a:r>
          </a:p>
          <a:p>
            <a:pPr lvl="0"/>
            <a:r>
              <a:rPr lang="nb-NO"/>
              <a:t>Når føler du deg mest opplagt?</a:t>
            </a:r>
          </a:p>
          <a:p>
            <a:pPr lvl="0"/>
            <a:r>
              <a:rPr lang="nb-NO"/>
              <a:t>Hva gir deg energi i hverdagen – og hva tapper deg for krefter?</a:t>
            </a:r>
          </a:p>
          <a:p>
            <a:pPr lvl="0"/>
            <a:r>
              <a:rPr lang="nb-NO"/>
              <a:t>Hvordan tar du vare på kroppen din når du kjenner deg sliten, stressa eller lei deg?</a:t>
            </a:r>
          </a:p>
        </p:txBody>
      </p:sp>
      <p:sp>
        <p:nvSpPr>
          <p:cNvPr id="6" name="Plassholder for tekst 5">
            <a:extLst>
              <a:ext uri="{FF2B5EF4-FFF2-40B4-BE49-F238E27FC236}">
                <a16:creationId xmlns:a16="http://schemas.microsoft.com/office/drawing/2014/main" id="{FD92A60C-EBCF-0599-0B92-5CE47206663E}"/>
              </a:ext>
            </a:extLst>
          </p:cNvPr>
          <p:cNvSpPr>
            <a:spLocks noGrp="1"/>
          </p:cNvSpPr>
          <p:nvPr>
            <p:ph type="body" sz="quarter" idx="3"/>
          </p:nvPr>
        </p:nvSpPr>
        <p:spPr/>
        <p:txBody>
          <a:bodyPr/>
          <a:lstStyle/>
          <a:p>
            <a:r>
              <a:rPr lang="nb-NO"/>
              <a:t>Om sosiale medier og påvirkning</a:t>
            </a:r>
          </a:p>
        </p:txBody>
      </p:sp>
      <p:sp>
        <p:nvSpPr>
          <p:cNvPr id="7" name="Plassholder for innhold 6">
            <a:extLst>
              <a:ext uri="{FF2B5EF4-FFF2-40B4-BE49-F238E27FC236}">
                <a16:creationId xmlns:a16="http://schemas.microsoft.com/office/drawing/2014/main" id="{3FF5CD24-2E04-3F65-F703-83011097057B}"/>
              </a:ext>
            </a:extLst>
          </p:cNvPr>
          <p:cNvSpPr>
            <a:spLocks noGrp="1"/>
          </p:cNvSpPr>
          <p:nvPr>
            <p:ph sz="quarter" idx="4"/>
          </p:nvPr>
        </p:nvSpPr>
        <p:spPr/>
        <p:txBody>
          <a:bodyPr>
            <a:normAutofit fontScale="92500" lnSpcReduction="20000"/>
          </a:bodyPr>
          <a:lstStyle/>
          <a:p>
            <a:pPr lvl="0"/>
            <a:r>
              <a:rPr lang="nb-NO"/>
              <a:t>Hva slags råd eller bilder om mat og kropp ser du mest av på sosiale medier?</a:t>
            </a:r>
          </a:p>
          <a:p>
            <a:pPr lvl="0"/>
            <a:r>
              <a:rPr lang="nb-NO"/>
              <a:t>Hvordan påvirker de deg – får de deg til å føle deg bra, eller usikker?</a:t>
            </a:r>
          </a:p>
          <a:p>
            <a:pPr lvl="0"/>
            <a:r>
              <a:rPr lang="nb-NO"/>
              <a:t>Hva gjør du når du ser noe på nettet som får deg til å tvile på deg selv?</a:t>
            </a:r>
          </a:p>
          <a:p>
            <a:pPr lvl="0"/>
            <a:r>
              <a:rPr lang="nb-NO"/>
              <a:t>Hvordan kan du finne ut hvilke råd som faktisk er bra for deg og kroppen din?</a:t>
            </a:r>
          </a:p>
        </p:txBody>
      </p:sp>
      <p:sp>
        <p:nvSpPr>
          <p:cNvPr id="8" name="Plassholder for lysbildenummer 7">
            <a:extLst>
              <a:ext uri="{FF2B5EF4-FFF2-40B4-BE49-F238E27FC236}">
                <a16:creationId xmlns:a16="http://schemas.microsoft.com/office/drawing/2014/main" id="{B9227F03-A63C-B8FA-849F-C4A832A56482}"/>
              </a:ext>
            </a:extLst>
          </p:cNvPr>
          <p:cNvSpPr>
            <a:spLocks noGrp="1"/>
          </p:cNvSpPr>
          <p:nvPr>
            <p:ph type="sldNum" sz="quarter" idx="17"/>
          </p:nvPr>
        </p:nvSpPr>
        <p:spPr/>
        <p:txBody>
          <a:bodyPr/>
          <a:lstStyle/>
          <a:p>
            <a:fld id="{341FD356-1CC0-514B-B5D9-F98600AAE6F5}" type="slidenum">
              <a:rPr lang="nb-NO" smtClean="0"/>
              <a:pPr/>
              <a:t>17</a:t>
            </a:fld>
            <a:endParaRPr lang="nb-NO"/>
          </a:p>
        </p:txBody>
      </p:sp>
      <p:sp>
        <p:nvSpPr>
          <p:cNvPr id="9" name="Tittel 8">
            <a:extLst>
              <a:ext uri="{FF2B5EF4-FFF2-40B4-BE49-F238E27FC236}">
                <a16:creationId xmlns:a16="http://schemas.microsoft.com/office/drawing/2014/main" id="{E3F830E6-F12C-DD46-684B-41143C55AB71}"/>
              </a:ext>
            </a:extLst>
          </p:cNvPr>
          <p:cNvSpPr>
            <a:spLocks noGrp="1"/>
          </p:cNvSpPr>
          <p:nvPr>
            <p:ph type="title"/>
          </p:nvPr>
        </p:nvSpPr>
        <p:spPr/>
        <p:txBody>
          <a:bodyPr/>
          <a:lstStyle/>
          <a:p>
            <a:r>
              <a:rPr lang="nb-NO"/>
              <a:t>Refleksjonsspørsmål til barn og unge</a:t>
            </a:r>
          </a:p>
        </p:txBody>
      </p:sp>
    </p:spTree>
    <p:extLst>
      <p:ext uri="{BB962C8B-B14F-4D97-AF65-F5344CB8AC3E}">
        <p14:creationId xmlns:p14="http://schemas.microsoft.com/office/powerpoint/2010/main" val="2345530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EB746E2E-1EA1-4767-0336-81510CF7B85D}"/>
              </a:ext>
            </a:extLst>
          </p:cNvPr>
          <p:cNvSpPr>
            <a:spLocks noGrp="1"/>
          </p:cNvSpPr>
          <p:nvPr>
            <p:ph type="body" idx="1"/>
          </p:nvPr>
        </p:nvSpPr>
        <p:spPr/>
        <p:txBody>
          <a:bodyPr/>
          <a:lstStyle/>
          <a:p>
            <a:r>
              <a:rPr lang="nb-NO"/>
              <a:t>Om ungdomstid og endring</a:t>
            </a:r>
          </a:p>
        </p:txBody>
      </p:sp>
      <p:sp>
        <p:nvSpPr>
          <p:cNvPr id="3" name="Plassholder for innhold 2">
            <a:extLst>
              <a:ext uri="{FF2B5EF4-FFF2-40B4-BE49-F238E27FC236}">
                <a16:creationId xmlns:a16="http://schemas.microsoft.com/office/drawing/2014/main" id="{23D41EFB-90FF-F23C-0C4E-70C2B83E05CC}"/>
              </a:ext>
            </a:extLst>
          </p:cNvPr>
          <p:cNvSpPr>
            <a:spLocks noGrp="1"/>
          </p:cNvSpPr>
          <p:nvPr>
            <p:ph sz="half" idx="2"/>
          </p:nvPr>
        </p:nvSpPr>
        <p:spPr/>
        <p:txBody>
          <a:bodyPr>
            <a:normAutofit fontScale="77500" lnSpcReduction="20000"/>
          </a:bodyPr>
          <a:lstStyle/>
          <a:p>
            <a:pPr lvl="0"/>
            <a:r>
              <a:rPr lang="nb-NO"/>
              <a:t>Hva legger du merke til har forandret seg i hvordan du tenker om mat og kropp den siste tiden?</a:t>
            </a:r>
          </a:p>
          <a:p>
            <a:pPr lvl="0"/>
            <a:r>
              <a:rPr lang="nb-NO"/>
              <a:t>Hva hjelper deg å være snill mot kroppen din, selv på dager den ikke føles bra?</a:t>
            </a:r>
          </a:p>
          <a:p>
            <a:pPr lvl="0"/>
            <a:r>
              <a:rPr lang="nb-NO"/>
              <a:t>Når du merker at tanker om mat eller kropp tar mye plass – hva kan hjelpe deg å få litt pause fra dem?</a:t>
            </a:r>
          </a:p>
          <a:p>
            <a:pPr lvl="0"/>
            <a:r>
              <a:rPr lang="nb-NO"/>
              <a:t>Hvem kan du snakke med hvis du kjenner deg sliten av å ha det sånn?</a:t>
            </a:r>
          </a:p>
        </p:txBody>
      </p:sp>
      <p:sp>
        <p:nvSpPr>
          <p:cNvPr id="4" name="Plassholder for tekst 3">
            <a:extLst>
              <a:ext uri="{FF2B5EF4-FFF2-40B4-BE49-F238E27FC236}">
                <a16:creationId xmlns:a16="http://schemas.microsoft.com/office/drawing/2014/main" id="{00C69B03-6640-DF64-321B-31C25E93FCAD}"/>
              </a:ext>
            </a:extLst>
          </p:cNvPr>
          <p:cNvSpPr>
            <a:spLocks noGrp="1"/>
          </p:cNvSpPr>
          <p:nvPr>
            <p:ph type="body" idx="13"/>
          </p:nvPr>
        </p:nvSpPr>
        <p:spPr/>
        <p:txBody>
          <a:bodyPr/>
          <a:lstStyle/>
          <a:p>
            <a:r>
              <a:rPr lang="nb-NO"/>
              <a:t>Om vennskap og støtte</a:t>
            </a:r>
          </a:p>
        </p:txBody>
      </p:sp>
      <p:sp>
        <p:nvSpPr>
          <p:cNvPr id="5" name="Plassholder for innhold 4">
            <a:extLst>
              <a:ext uri="{FF2B5EF4-FFF2-40B4-BE49-F238E27FC236}">
                <a16:creationId xmlns:a16="http://schemas.microsoft.com/office/drawing/2014/main" id="{5811C8F0-73E5-11D2-6E14-56F29FDBA723}"/>
              </a:ext>
            </a:extLst>
          </p:cNvPr>
          <p:cNvSpPr>
            <a:spLocks noGrp="1"/>
          </p:cNvSpPr>
          <p:nvPr>
            <p:ph sz="half" idx="14"/>
          </p:nvPr>
        </p:nvSpPr>
        <p:spPr/>
        <p:txBody>
          <a:bodyPr>
            <a:normAutofit lnSpcReduction="10000"/>
          </a:bodyPr>
          <a:lstStyle/>
          <a:p>
            <a:pPr lvl="0"/>
            <a:r>
              <a:rPr lang="nb-NO"/>
              <a:t>Hva kan en venn gjøre som hjelper deg, når du har det vanskelig?</a:t>
            </a:r>
          </a:p>
          <a:p>
            <a:pPr lvl="0"/>
            <a:r>
              <a:rPr lang="nb-NO"/>
              <a:t>Hvordan kan du vise at du bryr deg om en venn som virker trist, urolig eller sliten?</a:t>
            </a:r>
          </a:p>
          <a:p>
            <a:pPr lvl="0"/>
            <a:r>
              <a:rPr lang="nb-NO"/>
              <a:t>Hva ville du ønsket at en venn sa eller gjorde hvis du hadde det på samme måte?</a:t>
            </a:r>
          </a:p>
        </p:txBody>
      </p:sp>
      <p:sp>
        <p:nvSpPr>
          <p:cNvPr id="6" name="Plassholder for tekst 5">
            <a:extLst>
              <a:ext uri="{FF2B5EF4-FFF2-40B4-BE49-F238E27FC236}">
                <a16:creationId xmlns:a16="http://schemas.microsoft.com/office/drawing/2014/main" id="{AA48FC39-D81B-02E6-C6F3-B66DEF565C86}"/>
              </a:ext>
            </a:extLst>
          </p:cNvPr>
          <p:cNvSpPr>
            <a:spLocks noGrp="1"/>
          </p:cNvSpPr>
          <p:nvPr>
            <p:ph type="body" sz="quarter" idx="3"/>
          </p:nvPr>
        </p:nvSpPr>
        <p:spPr/>
        <p:txBody>
          <a:bodyPr/>
          <a:lstStyle/>
          <a:p>
            <a:r>
              <a:rPr lang="nb-NO"/>
              <a:t>Om trygghet og hjelp</a:t>
            </a:r>
          </a:p>
        </p:txBody>
      </p:sp>
      <p:sp>
        <p:nvSpPr>
          <p:cNvPr id="7" name="Plassholder for innhold 6">
            <a:extLst>
              <a:ext uri="{FF2B5EF4-FFF2-40B4-BE49-F238E27FC236}">
                <a16:creationId xmlns:a16="http://schemas.microsoft.com/office/drawing/2014/main" id="{99A1E9CD-6C0E-3775-FE36-3FDD3EE45C94}"/>
              </a:ext>
            </a:extLst>
          </p:cNvPr>
          <p:cNvSpPr>
            <a:spLocks noGrp="1"/>
          </p:cNvSpPr>
          <p:nvPr>
            <p:ph sz="quarter" idx="4"/>
          </p:nvPr>
        </p:nvSpPr>
        <p:spPr/>
        <p:txBody>
          <a:bodyPr>
            <a:normAutofit lnSpcReduction="10000"/>
          </a:bodyPr>
          <a:lstStyle/>
          <a:p>
            <a:pPr lvl="0"/>
            <a:r>
              <a:rPr lang="nb-NO"/>
              <a:t>Hvem føles trygg å snakke med når du har mye på hjertet?</a:t>
            </a:r>
          </a:p>
          <a:p>
            <a:pPr lvl="0"/>
            <a:r>
              <a:rPr lang="nb-NO"/>
              <a:t>Hva pleier å hjelpe deg når du trenger en pause fra tanker eller følelser som blir for mye?</a:t>
            </a:r>
          </a:p>
          <a:p>
            <a:pPr lvl="0"/>
            <a:r>
              <a:rPr lang="nb-NO"/>
              <a:t>Hva kunne gjort det lettere for deg å be om hjelp – eller bare si hvordan du har det?</a:t>
            </a:r>
          </a:p>
        </p:txBody>
      </p:sp>
      <p:sp>
        <p:nvSpPr>
          <p:cNvPr id="8" name="Plassholder for lysbildenummer 7">
            <a:extLst>
              <a:ext uri="{FF2B5EF4-FFF2-40B4-BE49-F238E27FC236}">
                <a16:creationId xmlns:a16="http://schemas.microsoft.com/office/drawing/2014/main" id="{FFCE10C6-FD37-7969-5435-5A99D77F600E}"/>
              </a:ext>
            </a:extLst>
          </p:cNvPr>
          <p:cNvSpPr>
            <a:spLocks noGrp="1"/>
          </p:cNvSpPr>
          <p:nvPr>
            <p:ph type="sldNum" sz="quarter" idx="17"/>
          </p:nvPr>
        </p:nvSpPr>
        <p:spPr/>
        <p:txBody>
          <a:bodyPr/>
          <a:lstStyle/>
          <a:p>
            <a:fld id="{341FD356-1CC0-514B-B5D9-F98600AAE6F5}" type="slidenum">
              <a:rPr lang="nb-NO" smtClean="0"/>
              <a:pPr/>
              <a:t>18</a:t>
            </a:fld>
            <a:endParaRPr lang="nb-NO"/>
          </a:p>
        </p:txBody>
      </p:sp>
      <p:sp>
        <p:nvSpPr>
          <p:cNvPr id="9" name="Tittel 8">
            <a:extLst>
              <a:ext uri="{FF2B5EF4-FFF2-40B4-BE49-F238E27FC236}">
                <a16:creationId xmlns:a16="http://schemas.microsoft.com/office/drawing/2014/main" id="{2C738CCB-8E99-E3A5-5304-122C5797DFA0}"/>
              </a:ext>
            </a:extLst>
          </p:cNvPr>
          <p:cNvSpPr>
            <a:spLocks noGrp="1"/>
          </p:cNvSpPr>
          <p:nvPr>
            <p:ph type="title"/>
          </p:nvPr>
        </p:nvSpPr>
        <p:spPr/>
        <p:txBody>
          <a:bodyPr/>
          <a:lstStyle/>
          <a:p>
            <a:r>
              <a:rPr lang="nb-NO"/>
              <a:t>Refleksjonsspørsmål </a:t>
            </a:r>
          </a:p>
        </p:txBody>
      </p:sp>
    </p:spTree>
    <p:extLst>
      <p:ext uri="{BB962C8B-B14F-4D97-AF65-F5344CB8AC3E}">
        <p14:creationId xmlns:p14="http://schemas.microsoft.com/office/powerpoint/2010/main" val="1107801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880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4DA33A0-E6B8-9874-E696-5BE8B93D7248}"/>
              </a:ext>
            </a:extLst>
          </p:cNvPr>
          <p:cNvSpPr>
            <a:spLocks noGrp="1"/>
          </p:cNvSpPr>
          <p:nvPr>
            <p:ph type="title"/>
          </p:nvPr>
        </p:nvSpPr>
        <p:spPr/>
        <p:txBody>
          <a:bodyPr/>
          <a:lstStyle/>
          <a:p>
            <a:r>
              <a:rPr lang="nb-NO"/>
              <a:t>Innhold</a:t>
            </a:r>
          </a:p>
        </p:txBody>
      </p:sp>
      <p:sp>
        <p:nvSpPr>
          <p:cNvPr id="3" name="Plassholder for tekst 2">
            <a:extLst>
              <a:ext uri="{FF2B5EF4-FFF2-40B4-BE49-F238E27FC236}">
                <a16:creationId xmlns:a16="http://schemas.microsoft.com/office/drawing/2014/main" id="{EE574FF8-7622-45F2-9B1A-C717DDEDD1E5}"/>
              </a:ext>
            </a:extLst>
          </p:cNvPr>
          <p:cNvSpPr>
            <a:spLocks noGrp="1"/>
          </p:cNvSpPr>
          <p:nvPr>
            <p:ph type="body" sz="quarter" idx="13"/>
          </p:nvPr>
        </p:nvSpPr>
        <p:spPr>
          <a:xfrm>
            <a:off x="1776411" y="2132087"/>
            <a:ext cx="8640763" cy="3897418"/>
          </a:xfrm>
        </p:spPr>
        <p:txBody>
          <a:bodyPr/>
          <a:lstStyle/>
          <a:p>
            <a:pPr>
              <a:buClr>
                <a:schemeClr val="bg1"/>
              </a:buClr>
            </a:pPr>
            <a:r>
              <a:rPr lang="nb-NO" dirty="0"/>
              <a:t>Mat, kropp og følelser</a:t>
            </a:r>
          </a:p>
          <a:p>
            <a:pPr>
              <a:buClr>
                <a:schemeClr val="bg1"/>
              </a:buClr>
            </a:pPr>
            <a:r>
              <a:rPr lang="nb-NO" dirty="0"/>
              <a:t>Trening og overtrening</a:t>
            </a:r>
          </a:p>
          <a:p>
            <a:pPr>
              <a:buClr>
                <a:schemeClr val="bg1"/>
              </a:buClr>
            </a:pPr>
            <a:r>
              <a:rPr lang="nb-NO" dirty="0"/>
              <a:t>Mat, kropp og ungdomstid</a:t>
            </a:r>
          </a:p>
          <a:p>
            <a:pPr>
              <a:buClr>
                <a:schemeClr val="bg1"/>
              </a:buClr>
            </a:pPr>
            <a:r>
              <a:rPr lang="nb-NO" dirty="0"/>
              <a:t>Sosiale medier</a:t>
            </a:r>
          </a:p>
          <a:p>
            <a:pPr>
              <a:buClr>
                <a:schemeClr val="bg1"/>
              </a:buClr>
            </a:pPr>
            <a:r>
              <a:rPr lang="nb-NO" dirty="0"/>
              <a:t>Når mat kropp og trening tar for mye plass</a:t>
            </a:r>
          </a:p>
          <a:p>
            <a:pPr>
              <a:buClr>
                <a:schemeClr val="bg1"/>
              </a:buClr>
            </a:pPr>
            <a:r>
              <a:rPr lang="nb-NO" dirty="0"/>
              <a:t>Oppsummering</a:t>
            </a:r>
          </a:p>
          <a:p>
            <a:pPr>
              <a:buClr>
                <a:schemeClr val="bg1"/>
              </a:buClr>
            </a:pPr>
            <a:r>
              <a:rPr lang="nb-NO" dirty="0"/>
              <a:t>Refleksjonsspørsmål til barn og unge</a:t>
            </a:r>
          </a:p>
        </p:txBody>
      </p:sp>
      <p:sp>
        <p:nvSpPr>
          <p:cNvPr id="4" name="Plassholder for lysbildenummer 3">
            <a:extLst>
              <a:ext uri="{FF2B5EF4-FFF2-40B4-BE49-F238E27FC236}">
                <a16:creationId xmlns:a16="http://schemas.microsoft.com/office/drawing/2014/main" id="{825350DA-2BD7-1254-D31C-A1A05E24EF11}"/>
              </a:ext>
            </a:extLst>
          </p:cNvPr>
          <p:cNvSpPr>
            <a:spLocks noGrp="1"/>
          </p:cNvSpPr>
          <p:nvPr>
            <p:ph type="sldNum" sz="quarter" idx="16"/>
          </p:nvPr>
        </p:nvSpPr>
        <p:spPr/>
        <p:txBody>
          <a:bodyPr/>
          <a:lstStyle/>
          <a:p>
            <a:fld id="{341FD356-1CC0-514B-B5D9-F98600AAE6F5}" type="slidenum">
              <a:rPr lang="nb-NO" smtClean="0"/>
              <a:pPr/>
              <a:t>2</a:t>
            </a:fld>
            <a:endParaRPr lang="nb-NO"/>
          </a:p>
        </p:txBody>
      </p:sp>
    </p:spTree>
    <p:extLst>
      <p:ext uri="{BB962C8B-B14F-4D97-AF65-F5344CB8AC3E}">
        <p14:creationId xmlns:p14="http://schemas.microsoft.com/office/powerpoint/2010/main" val="3424161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
            <a:extLst>
              <a:ext uri="{FF2B5EF4-FFF2-40B4-BE49-F238E27FC236}">
                <a16:creationId xmlns:a16="http://schemas.microsoft.com/office/drawing/2014/main" id="{6C1BA3DB-9FD4-F5DB-342B-80187BC1D74C}"/>
              </a:ext>
            </a:extLst>
          </p:cNvPr>
          <p:cNvSpPr>
            <a:spLocks noGrp="1"/>
          </p:cNvSpPr>
          <p:nvPr>
            <p:ph sz="half" idx="1"/>
          </p:nvPr>
        </p:nvSpPr>
        <p:spPr>
          <a:xfrm>
            <a:off x="6096000" y="1952625"/>
            <a:ext cx="5400675" cy="4356100"/>
          </a:xfrm>
        </p:spPr>
        <p:txBody>
          <a:bodyPr vert="horz" lIns="360000" tIns="0" rIns="0" bIns="0" rtlCol="0" anchor="t">
            <a:normAutofit/>
          </a:bodyPr>
          <a:lstStyle/>
          <a:p>
            <a:r>
              <a:rPr lang="nb-NO" noProof="0" dirty="0">
                <a:ea typeface="+mn-lt"/>
                <a:cs typeface="+mn-lt"/>
              </a:rPr>
              <a:t>Ungdomsalderen innebærer mange store endringer – både fysisk, sosialt og emosjonelt</a:t>
            </a:r>
            <a:endParaRPr lang="nb-NO" noProof="0" dirty="0"/>
          </a:p>
          <a:p>
            <a:r>
              <a:rPr lang="nb-NO" noProof="0" dirty="0">
                <a:ea typeface="+mn-lt"/>
                <a:cs typeface="+mn-lt"/>
              </a:rPr>
              <a:t>Mange blir mer opptatt av mat, kropp og utseende i denne perioden</a:t>
            </a:r>
            <a:endParaRPr lang="nb-NO" noProof="0" dirty="0"/>
          </a:p>
          <a:p>
            <a:r>
              <a:rPr lang="nb-NO" noProof="0" dirty="0">
                <a:ea typeface="+mn-lt"/>
                <a:cs typeface="+mn-lt"/>
              </a:rPr>
              <a:t>Det er vanlig å kjenne på usikkerhet knyttet til utseende, prestasjoner og tilhørighet når mye skjer samtidig</a:t>
            </a:r>
            <a:endParaRPr lang="nb-NO" noProof="0" dirty="0"/>
          </a:p>
          <a:p>
            <a:endParaRPr lang="nb-NO" noProof="0" dirty="0"/>
          </a:p>
        </p:txBody>
      </p:sp>
      <p:sp>
        <p:nvSpPr>
          <p:cNvPr id="4" name="Plassholder for lysbildenummer 3">
            <a:extLst>
              <a:ext uri="{FF2B5EF4-FFF2-40B4-BE49-F238E27FC236}">
                <a16:creationId xmlns:a16="http://schemas.microsoft.com/office/drawing/2014/main" id="{975E4EE1-D888-5848-6C10-3238739AC4CC}"/>
              </a:ext>
            </a:extLst>
          </p:cNvPr>
          <p:cNvSpPr>
            <a:spLocks noGrp="1"/>
          </p:cNvSpPr>
          <p:nvPr>
            <p:ph type="sldNum" sz="quarter" idx="12"/>
          </p:nvPr>
        </p:nvSpPr>
        <p:spPr>
          <a:xfrm>
            <a:off x="10417174" y="6460962"/>
            <a:ext cx="1441449" cy="244800"/>
          </a:xfrm>
        </p:spPr>
        <p:txBody>
          <a:bodyPr anchor="ctr">
            <a:normAutofit/>
          </a:bodyPr>
          <a:lstStyle/>
          <a:p>
            <a:pPr>
              <a:spcAft>
                <a:spcPts val="600"/>
              </a:spcAft>
            </a:pPr>
            <a:fld id="{341FD356-1CC0-514B-B5D9-F98600AAE6F5}" type="slidenum">
              <a:rPr lang="nb-NO" smtClean="0"/>
              <a:pPr>
                <a:spcAft>
                  <a:spcPts val="600"/>
                </a:spcAft>
              </a:pPr>
              <a:t>3</a:t>
            </a:fld>
            <a:endParaRPr lang="nb-NO"/>
          </a:p>
        </p:txBody>
      </p:sp>
      <p:sp>
        <p:nvSpPr>
          <p:cNvPr id="16" name="Title 4">
            <a:extLst>
              <a:ext uri="{FF2B5EF4-FFF2-40B4-BE49-F238E27FC236}">
                <a16:creationId xmlns:a16="http://schemas.microsoft.com/office/drawing/2014/main" id="{92AD48BD-7A4B-2376-BB7D-0FCD22C30E98}"/>
              </a:ext>
            </a:extLst>
          </p:cNvPr>
          <p:cNvSpPr>
            <a:spLocks noGrp="1"/>
          </p:cNvSpPr>
          <p:nvPr>
            <p:ph type="title"/>
          </p:nvPr>
        </p:nvSpPr>
        <p:spPr>
          <a:xfrm>
            <a:off x="6095999" y="620713"/>
            <a:ext cx="5400675" cy="1044575"/>
          </a:xfrm>
        </p:spPr>
        <p:txBody>
          <a:bodyPr/>
          <a:lstStyle/>
          <a:p>
            <a:r>
              <a:rPr lang="nb-NO"/>
              <a:t>Til barn og unge</a:t>
            </a:r>
          </a:p>
        </p:txBody>
      </p:sp>
      <p:pic>
        <p:nvPicPr>
          <p:cNvPr id="11" name="Plassholder for bilde 10" descr="Et bilde som inneholder klær, smil, person, stativ&#10;&#10;KI-generert innhold kan være feil.">
            <a:extLst>
              <a:ext uri="{FF2B5EF4-FFF2-40B4-BE49-F238E27FC236}">
                <a16:creationId xmlns:a16="http://schemas.microsoft.com/office/drawing/2014/main" id="{1AE27C7F-3400-E3AE-E43E-DC008BB7EE72}"/>
              </a:ext>
            </a:extLst>
          </p:cNvPr>
          <p:cNvPicPr>
            <a:picLocks noGrp="1" noChangeAspect="1"/>
          </p:cNvPicPr>
          <p:nvPr>
            <p:ph type="pic" sz="quarter" idx="13"/>
          </p:nvPr>
        </p:nvPicPr>
        <p:blipFill>
          <a:blip r:embed="rId3"/>
          <a:srcRect l="22632" t="8110" r="19511"/>
          <a:stretch>
            <a:fillRect/>
          </a:stretch>
        </p:blipFill>
        <p:spPr>
          <a:xfrm>
            <a:off x="0" y="0"/>
            <a:ext cx="6096000" cy="6858000"/>
          </a:xfrm>
        </p:spPr>
      </p:pic>
    </p:spTree>
    <p:extLst>
      <p:ext uri="{BB962C8B-B14F-4D97-AF65-F5344CB8AC3E}">
        <p14:creationId xmlns:p14="http://schemas.microsoft.com/office/powerpoint/2010/main" val="1157566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A4587387-7776-A7F0-84F2-25833A23450A}"/>
              </a:ext>
            </a:extLst>
          </p:cNvPr>
          <p:cNvSpPr>
            <a:spLocks noGrp="1"/>
          </p:cNvSpPr>
          <p:nvPr>
            <p:ph sz="half" idx="1"/>
          </p:nvPr>
        </p:nvSpPr>
        <p:spPr>
          <a:xfrm>
            <a:off x="695325" y="1952625"/>
            <a:ext cx="7354166" cy="4356100"/>
          </a:xfrm>
        </p:spPr>
        <p:txBody>
          <a:bodyPr vert="horz" lIns="0" tIns="0" rIns="360000" bIns="0" rtlCol="0" anchor="t">
            <a:normAutofit fontScale="77500" lnSpcReduction="20000"/>
          </a:bodyPr>
          <a:lstStyle/>
          <a:p>
            <a:r>
              <a:rPr lang="nb-NO" dirty="0">
                <a:ea typeface="+mn-lt"/>
                <a:cs typeface="+mn-lt"/>
              </a:rPr>
              <a:t>Følelser påvirker kroppen, og kroppen påvirker følelsene</a:t>
            </a:r>
            <a:endParaRPr lang="nb-NO" dirty="0"/>
          </a:p>
          <a:p>
            <a:r>
              <a:rPr lang="nb-NO" dirty="0">
                <a:ea typeface="+mn-lt"/>
                <a:cs typeface="+mn-lt"/>
              </a:rPr>
              <a:t>Stress, lite søvn, </a:t>
            </a:r>
            <a:r>
              <a:rPr lang="nb-NO" dirty="0" err="1">
                <a:ea typeface="+mn-lt"/>
                <a:cs typeface="+mn-lt"/>
              </a:rPr>
              <a:t>skolepress</a:t>
            </a:r>
            <a:r>
              <a:rPr lang="nb-NO" dirty="0">
                <a:ea typeface="+mn-lt"/>
                <a:cs typeface="+mn-lt"/>
              </a:rPr>
              <a:t>, konflikter eller kjærlighetssorg kan endre matlysten</a:t>
            </a:r>
            <a:endParaRPr lang="nb-NO" dirty="0"/>
          </a:p>
          <a:p>
            <a:r>
              <a:rPr lang="nb-NO" dirty="0">
                <a:ea typeface="+mn-lt"/>
                <a:cs typeface="+mn-lt"/>
              </a:rPr>
              <a:t>Reaksjonene kan variere: noen mister matlysten, mens andre spiser mer – begge deler kan være normale måter å håndtere noe vanskelig på</a:t>
            </a:r>
            <a:endParaRPr lang="nb-NO" dirty="0"/>
          </a:p>
          <a:p>
            <a:r>
              <a:rPr lang="nb-NO" dirty="0">
                <a:ea typeface="+mn-lt"/>
                <a:cs typeface="+mn-lt"/>
              </a:rPr>
              <a:t>Mat og kropp henger tett sammen med følelser og selvbilde, ikke bare funksjon, utseende eller næring</a:t>
            </a:r>
            <a:endParaRPr lang="nb-NO" dirty="0"/>
          </a:p>
          <a:p>
            <a:r>
              <a:rPr lang="nb-NO" dirty="0">
                <a:ea typeface="+mn-lt"/>
                <a:cs typeface="+mn-lt"/>
              </a:rPr>
              <a:t>Vi spiser også for å kose oss, trøste oss, feire eller finne ro</a:t>
            </a:r>
            <a:endParaRPr lang="nb-NO" dirty="0"/>
          </a:p>
          <a:p>
            <a:r>
              <a:rPr lang="nb-NO" dirty="0">
                <a:ea typeface="+mn-lt"/>
                <a:cs typeface="+mn-lt"/>
              </a:rPr>
              <a:t>Mat eller mye trening kan bli en ubevisst strategi for å håndtere vanskelige følelser</a:t>
            </a:r>
            <a:endParaRPr lang="nb-NO" dirty="0"/>
          </a:p>
          <a:p>
            <a:r>
              <a:rPr lang="nb-NO" dirty="0">
                <a:ea typeface="+mn-lt"/>
                <a:cs typeface="+mn-lt"/>
              </a:rPr>
              <a:t>Mange bruker også andre strategier for å regulere følelser, som </a:t>
            </a:r>
            <a:r>
              <a:rPr lang="nb-NO" dirty="0" err="1">
                <a:ea typeface="+mn-lt"/>
                <a:cs typeface="+mn-lt"/>
              </a:rPr>
              <a:t>gaming</a:t>
            </a:r>
            <a:r>
              <a:rPr lang="nb-NO" dirty="0">
                <a:ea typeface="+mn-lt"/>
                <a:cs typeface="+mn-lt"/>
              </a:rPr>
              <a:t>, </a:t>
            </a:r>
            <a:r>
              <a:rPr lang="nb-NO" dirty="0" err="1">
                <a:ea typeface="+mn-lt"/>
                <a:cs typeface="+mn-lt"/>
              </a:rPr>
              <a:t>scrolling</a:t>
            </a:r>
            <a:r>
              <a:rPr lang="nb-NO" dirty="0">
                <a:ea typeface="+mn-lt"/>
                <a:cs typeface="+mn-lt"/>
              </a:rPr>
              <a:t>, å trekke seg unna eller holde seg travel</a:t>
            </a:r>
            <a:endParaRPr lang="nb-NO" dirty="0"/>
          </a:p>
          <a:p>
            <a:endParaRPr lang="nb-NO" dirty="0"/>
          </a:p>
        </p:txBody>
      </p:sp>
      <p:sp>
        <p:nvSpPr>
          <p:cNvPr id="4" name="Plassholder for lysbildenummer 3">
            <a:extLst>
              <a:ext uri="{FF2B5EF4-FFF2-40B4-BE49-F238E27FC236}">
                <a16:creationId xmlns:a16="http://schemas.microsoft.com/office/drawing/2014/main" id="{A52A8FED-6A21-1F20-89E6-19D87A4E87BC}"/>
              </a:ext>
            </a:extLst>
          </p:cNvPr>
          <p:cNvSpPr>
            <a:spLocks noGrp="1"/>
          </p:cNvSpPr>
          <p:nvPr>
            <p:ph type="sldNum" sz="quarter" idx="12"/>
          </p:nvPr>
        </p:nvSpPr>
        <p:spPr/>
        <p:txBody>
          <a:bodyPr/>
          <a:lstStyle/>
          <a:p>
            <a:fld id="{341FD356-1CC0-514B-B5D9-F98600AAE6F5}" type="slidenum">
              <a:rPr lang="nb-NO" smtClean="0"/>
              <a:t>4</a:t>
            </a:fld>
            <a:endParaRPr lang="nb-NO"/>
          </a:p>
        </p:txBody>
      </p:sp>
      <p:sp>
        <p:nvSpPr>
          <p:cNvPr id="5" name="Tittel 4">
            <a:extLst>
              <a:ext uri="{FF2B5EF4-FFF2-40B4-BE49-F238E27FC236}">
                <a16:creationId xmlns:a16="http://schemas.microsoft.com/office/drawing/2014/main" id="{33BD6AF0-BFD0-F963-D78D-F708CB35ED13}"/>
              </a:ext>
            </a:extLst>
          </p:cNvPr>
          <p:cNvSpPr>
            <a:spLocks noGrp="1"/>
          </p:cNvSpPr>
          <p:nvPr>
            <p:ph type="title"/>
          </p:nvPr>
        </p:nvSpPr>
        <p:spPr/>
        <p:txBody>
          <a:bodyPr/>
          <a:lstStyle/>
          <a:p>
            <a:r>
              <a:rPr lang="nb-NO"/>
              <a:t>Mat, kropp og følelser</a:t>
            </a:r>
          </a:p>
        </p:txBody>
      </p:sp>
      <p:pic>
        <p:nvPicPr>
          <p:cNvPr id="13" name="Plassholder for innhold 12" descr="Et bilde som inneholder clip art, illustrasjon, tegnefilm, kunst&#10;&#10;KI-generert innhold kan være feil.">
            <a:extLst>
              <a:ext uri="{FF2B5EF4-FFF2-40B4-BE49-F238E27FC236}">
                <a16:creationId xmlns:a16="http://schemas.microsoft.com/office/drawing/2014/main" id="{3336AA50-F948-F234-2280-D3D2FCF6652D}"/>
              </a:ext>
            </a:extLst>
          </p:cNvPr>
          <p:cNvPicPr>
            <a:picLocks noGrp="1" noChangeAspect="1"/>
          </p:cNvPicPr>
          <p:nvPr>
            <p:ph sz="half" idx="2"/>
          </p:nvPr>
        </p:nvPicPr>
        <p:blipFill>
          <a:blip r:embed="rId3"/>
          <a:srcRect l="32376" t="8383" r="26943"/>
          <a:stretch>
            <a:fillRect/>
          </a:stretch>
        </p:blipFill>
        <p:spPr>
          <a:xfrm>
            <a:off x="8224184" y="1660660"/>
            <a:ext cx="2913714" cy="4648065"/>
          </a:xfrm>
        </p:spPr>
      </p:pic>
    </p:spTree>
    <p:extLst>
      <p:ext uri="{BB962C8B-B14F-4D97-AF65-F5344CB8AC3E}">
        <p14:creationId xmlns:p14="http://schemas.microsoft.com/office/powerpoint/2010/main" val="1060446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4B9B8489-A10B-6EC4-F18B-A705D14E584F}"/>
              </a:ext>
            </a:extLst>
          </p:cNvPr>
          <p:cNvSpPr>
            <a:spLocks noGrp="1"/>
          </p:cNvSpPr>
          <p:nvPr>
            <p:ph type="body" sz="quarter" idx="13"/>
          </p:nvPr>
        </p:nvSpPr>
        <p:spPr/>
        <p:txBody>
          <a:bodyPr/>
          <a:lstStyle/>
          <a:p>
            <a:r>
              <a:rPr lang="nb-NO"/>
              <a:t>Å få i seg for lite mat</a:t>
            </a:r>
          </a:p>
        </p:txBody>
      </p:sp>
      <p:sp>
        <p:nvSpPr>
          <p:cNvPr id="3" name="Plassholder for innhold 2">
            <a:extLst>
              <a:ext uri="{FF2B5EF4-FFF2-40B4-BE49-F238E27FC236}">
                <a16:creationId xmlns:a16="http://schemas.microsoft.com/office/drawing/2014/main" id="{111EF448-D269-976D-A9E6-7B23F2D8094B}"/>
              </a:ext>
            </a:extLst>
          </p:cNvPr>
          <p:cNvSpPr>
            <a:spLocks noGrp="1"/>
          </p:cNvSpPr>
          <p:nvPr>
            <p:ph sz="half" idx="2"/>
          </p:nvPr>
        </p:nvSpPr>
        <p:spPr>
          <a:xfrm>
            <a:off x="709702" y="2538879"/>
            <a:ext cx="5386298" cy="3769845"/>
          </a:xfrm>
        </p:spPr>
        <p:txBody>
          <a:bodyPr vert="horz" lIns="0" tIns="0" rIns="360000" bIns="0" rtlCol="0" anchor="t">
            <a:normAutofit fontScale="92500"/>
          </a:bodyPr>
          <a:lstStyle/>
          <a:p>
            <a:r>
              <a:rPr lang="nb-NO" sz="1600" dirty="0">
                <a:ea typeface="+mn-lt"/>
                <a:cs typeface="+mn-lt"/>
              </a:rPr>
              <a:t>I krevende perioder er det ekstra viktig å få i seg nok mat</a:t>
            </a:r>
            <a:endParaRPr lang="nb-NO" sz="1600" dirty="0"/>
          </a:p>
          <a:p>
            <a:r>
              <a:rPr lang="nb-NO" sz="1600" dirty="0">
                <a:ea typeface="+mn-lt"/>
                <a:cs typeface="+mn-lt"/>
              </a:rPr>
              <a:t>Spiser du for lite eller hopper over måltider, får ikke kroppen og hjernen nok energi</a:t>
            </a:r>
            <a:endParaRPr lang="nb-NO" sz="1600" dirty="0"/>
          </a:p>
          <a:p>
            <a:r>
              <a:rPr lang="nb-NO" sz="1600" dirty="0">
                <a:ea typeface="+mn-lt"/>
                <a:cs typeface="+mn-lt"/>
              </a:rPr>
              <a:t>Lite mat kan gjøre humør, tanker og følelser vanskeligere å håndtere</a:t>
            </a:r>
            <a:endParaRPr lang="nb-NO" sz="1600" dirty="0"/>
          </a:p>
          <a:p>
            <a:r>
              <a:rPr lang="nb-NO" sz="1600" dirty="0">
                <a:ea typeface="+mn-lt"/>
                <a:cs typeface="+mn-lt"/>
              </a:rPr>
              <a:t>Du kan bli trøtt, ukonsentrert, få hodepine eller kjenne deg trist eller irritert</a:t>
            </a:r>
            <a:endParaRPr lang="nb-NO" sz="1600" dirty="0"/>
          </a:p>
          <a:p>
            <a:r>
              <a:rPr lang="nb-NO" sz="1600" dirty="0">
                <a:ea typeface="+mn-lt"/>
                <a:cs typeface="+mn-lt"/>
              </a:rPr>
              <a:t>Det kan også bli vanskeligere å ha det bra med kroppen, med deg selv eller å gjøre ting du vanligvis liker</a:t>
            </a:r>
            <a:endParaRPr lang="nb-NO" sz="1600" dirty="0"/>
          </a:p>
          <a:p>
            <a:r>
              <a:rPr lang="nb-NO" sz="1600" dirty="0">
                <a:ea typeface="+mn-lt"/>
                <a:cs typeface="+mn-lt"/>
              </a:rPr>
              <a:t>Regelmessige måltider gir et godt grunnlag for at kroppen, tankene og følelsene fungerer som de skal</a:t>
            </a:r>
            <a:endParaRPr lang="nb-NO" sz="1600" dirty="0"/>
          </a:p>
        </p:txBody>
      </p:sp>
      <p:sp>
        <p:nvSpPr>
          <p:cNvPr id="4" name="Plassholder for tekst 3">
            <a:extLst>
              <a:ext uri="{FF2B5EF4-FFF2-40B4-BE49-F238E27FC236}">
                <a16:creationId xmlns:a16="http://schemas.microsoft.com/office/drawing/2014/main" id="{A381DD67-CE2A-5D42-80C4-318B026CA8DE}"/>
              </a:ext>
            </a:extLst>
          </p:cNvPr>
          <p:cNvSpPr>
            <a:spLocks noGrp="1"/>
          </p:cNvSpPr>
          <p:nvPr>
            <p:ph type="body" sz="quarter" idx="3"/>
          </p:nvPr>
        </p:nvSpPr>
        <p:spPr/>
        <p:txBody>
          <a:bodyPr/>
          <a:lstStyle/>
          <a:p>
            <a:r>
              <a:rPr lang="nb-NO"/>
              <a:t>Mat kan gi trøst</a:t>
            </a:r>
          </a:p>
        </p:txBody>
      </p:sp>
      <p:sp>
        <p:nvSpPr>
          <p:cNvPr id="5" name="Plassholder for innhold 4">
            <a:extLst>
              <a:ext uri="{FF2B5EF4-FFF2-40B4-BE49-F238E27FC236}">
                <a16:creationId xmlns:a16="http://schemas.microsoft.com/office/drawing/2014/main" id="{501990A9-0E4A-8858-7692-41EE2A0146A2}"/>
              </a:ext>
            </a:extLst>
          </p:cNvPr>
          <p:cNvSpPr>
            <a:spLocks noGrp="1"/>
          </p:cNvSpPr>
          <p:nvPr>
            <p:ph sz="quarter" idx="4"/>
          </p:nvPr>
        </p:nvSpPr>
        <p:spPr>
          <a:xfrm>
            <a:off x="6108086" y="2553254"/>
            <a:ext cx="5388587" cy="3755468"/>
          </a:xfrm>
        </p:spPr>
        <p:txBody>
          <a:bodyPr vert="horz" lIns="0" tIns="0" rIns="360000" bIns="0" rtlCol="0" anchor="t">
            <a:normAutofit fontScale="62500" lnSpcReduction="20000"/>
          </a:bodyPr>
          <a:lstStyle/>
          <a:p>
            <a:r>
              <a:rPr lang="nb-NO" dirty="0">
                <a:ea typeface="+mn-lt"/>
                <a:cs typeface="+mn-lt"/>
              </a:rPr>
              <a:t>Mat kan gi trøst når man har det vanskelig, og mange bruker mat eller snacks for å få en pause fra uro eller vonde følelser</a:t>
            </a:r>
            <a:endParaRPr lang="nb-NO" dirty="0"/>
          </a:p>
          <a:p>
            <a:r>
              <a:rPr lang="nb-NO" dirty="0">
                <a:ea typeface="+mn-lt"/>
                <a:cs typeface="+mn-lt"/>
              </a:rPr>
              <a:t>Å bruke mat slik av og til er vanlig og ikke farlig</a:t>
            </a:r>
            <a:endParaRPr lang="nb-NO" dirty="0"/>
          </a:p>
          <a:p>
            <a:r>
              <a:rPr lang="nb-NO" dirty="0">
                <a:ea typeface="+mn-lt"/>
                <a:cs typeface="+mn-lt"/>
              </a:rPr>
              <a:t>Hvis mat blir den eneste måten å håndtere følelser på, kan det bli utfordrende over tid</a:t>
            </a:r>
            <a:endParaRPr lang="nb-NO" dirty="0"/>
          </a:p>
          <a:p>
            <a:r>
              <a:rPr lang="nb-NO" dirty="0">
                <a:ea typeface="+mn-lt"/>
                <a:cs typeface="+mn-lt"/>
              </a:rPr>
              <a:t>Kroppen kan sende signaler som ligner sult, men som egentlig handler om noe annet – som ensomhet, uro eller behov for trygghet</a:t>
            </a:r>
            <a:endParaRPr lang="nb-NO" dirty="0"/>
          </a:p>
          <a:p>
            <a:r>
              <a:rPr lang="nb-NO" dirty="0">
                <a:ea typeface="+mn-lt"/>
                <a:cs typeface="+mn-lt"/>
              </a:rPr>
              <a:t>Da kan det være lett å tro at man trenger mat, selv om behovet egentlig kan være trøst, søvn, en pause eller noen å snakke med</a:t>
            </a:r>
            <a:endParaRPr lang="nb-NO" dirty="0"/>
          </a:p>
          <a:p>
            <a:r>
              <a:rPr lang="nb-NO" dirty="0">
                <a:ea typeface="+mn-lt"/>
                <a:cs typeface="+mn-lt"/>
              </a:rPr>
              <a:t>Å øve på å kjenne etter hva man faktisk føler før man spiser, kan gjøre det lettere å forstå hva man trenger</a:t>
            </a:r>
            <a:endParaRPr lang="nb-NO" dirty="0"/>
          </a:p>
          <a:p>
            <a:pPr marL="0" indent="0">
              <a:buNone/>
            </a:pPr>
            <a:endParaRPr lang="nb-NO" dirty="0"/>
          </a:p>
          <a:p>
            <a:endParaRPr lang="nb-NO" dirty="0"/>
          </a:p>
        </p:txBody>
      </p:sp>
      <p:sp>
        <p:nvSpPr>
          <p:cNvPr id="6" name="Plassholder for lysbildenummer 5">
            <a:extLst>
              <a:ext uri="{FF2B5EF4-FFF2-40B4-BE49-F238E27FC236}">
                <a16:creationId xmlns:a16="http://schemas.microsoft.com/office/drawing/2014/main" id="{75A47812-12F0-2D51-0D2B-2984DE40E5E9}"/>
              </a:ext>
            </a:extLst>
          </p:cNvPr>
          <p:cNvSpPr>
            <a:spLocks noGrp="1"/>
          </p:cNvSpPr>
          <p:nvPr>
            <p:ph type="sldNum" sz="quarter" idx="16"/>
          </p:nvPr>
        </p:nvSpPr>
        <p:spPr/>
        <p:txBody>
          <a:bodyPr/>
          <a:lstStyle/>
          <a:p>
            <a:fld id="{341FD356-1CC0-514B-B5D9-F98600AAE6F5}" type="slidenum">
              <a:rPr lang="nb-NO" smtClean="0"/>
              <a:pPr/>
              <a:t>5</a:t>
            </a:fld>
            <a:endParaRPr lang="nb-NO"/>
          </a:p>
        </p:txBody>
      </p:sp>
      <p:sp>
        <p:nvSpPr>
          <p:cNvPr id="7" name="Tittel 6">
            <a:extLst>
              <a:ext uri="{FF2B5EF4-FFF2-40B4-BE49-F238E27FC236}">
                <a16:creationId xmlns:a16="http://schemas.microsoft.com/office/drawing/2014/main" id="{FD74F477-BAFF-B255-A191-DE23ADC75E84}"/>
              </a:ext>
            </a:extLst>
          </p:cNvPr>
          <p:cNvSpPr>
            <a:spLocks noGrp="1"/>
          </p:cNvSpPr>
          <p:nvPr>
            <p:ph type="title"/>
          </p:nvPr>
        </p:nvSpPr>
        <p:spPr/>
        <p:txBody>
          <a:bodyPr/>
          <a:lstStyle/>
          <a:p>
            <a:r>
              <a:rPr lang="nb-NO"/>
              <a:t>Mat, kropp og følelser</a:t>
            </a:r>
          </a:p>
        </p:txBody>
      </p:sp>
    </p:spTree>
    <p:extLst>
      <p:ext uri="{BB962C8B-B14F-4D97-AF65-F5344CB8AC3E}">
        <p14:creationId xmlns:p14="http://schemas.microsoft.com/office/powerpoint/2010/main" val="4175165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
            <a:extLst>
              <a:ext uri="{FF2B5EF4-FFF2-40B4-BE49-F238E27FC236}">
                <a16:creationId xmlns:a16="http://schemas.microsoft.com/office/drawing/2014/main" id="{18691AE3-8D9D-EE32-0E9F-89F0AD8308A4}"/>
              </a:ext>
            </a:extLst>
          </p:cNvPr>
          <p:cNvSpPr>
            <a:spLocks noGrp="1"/>
          </p:cNvSpPr>
          <p:nvPr>
            <p:ph sz="half" idx="1"/>
          </p:nvPr>
        </p:nvSpPr>
        <p:spPr>
          <a:xfrm>
            <a:off x="695324" y="1496291"/>
            <a:ext cx="10665403" cy="4618802"/>
          </a:xfrm>
        </p:spPr>
        <p:txBody>
          <a:bodyPr vert="horz" lIns="0" tIns="0" rIns="360000" bIns="0" rtlCol="0" anchor="t">
            <a:normAutofit fontScale="85000" lnSpcReduction="20000"/>
          </a:bodyPr>
          <a:lstStyle/>
          <a:p>
            <a:r>
              <a:rPr lang="nb-NO" noProof="0" dirty="0">
                <a:ea typeface="+mn-lt"/>
                <a:cs typeface="+mn-lt"/>
              </a:rPr>
              <a:t>Trening og aktivitet er bra for kroppen, styrker humøret og kan gi bedre søvn</a:t>
            </a:r>
            <a:endParaRPr lang="nb-NO" noProof="0" dirty="0"/>
          </a:p>
          <a:p>
            <a:r>
              <a:rPr lang="nb-NO" noProof="0" dirty="0">
                <a:ea typeface="+mn-lt"/>
                <a:cs typeface="+mn-lt"/>
              </a:rPr>
              <a:t>Noen ganger kan trening ta mer plass enn det som er godt for kroppen</a:t>
            </a:r>
            <a:endParaRPr lang="nb-NO" noProof="0" dirty="0"/>
          </a:p>
          <a:p>
            <a:r>
              <a:rPr lang="nb-NO" noProof="0" dirty="0">
                <a:ea typeface="+mn-lt"/>
                <a:cs typeface="+mn-lt"/>
              </a:rPr>
              <a:t>Dette kan skje gradvis, for eksempel i miljøer med mye trening, ved ønske om prestasjon eller fordi trening gir ro og struktur</a:t>
            </a:r>
            <a:endParaRPr lang="nb-NO" noProof="0" dirty="0"/>
          </a:p>
          <a:p>
            <a:r>
              <a:rPr lang="nb-NO" noProof="0" dirty="0">
                <a:ea typeface="+mn-lt"/>
                <a:cs typeface="+mn-lt"/>
              </a:rPr>
              <a:t>Over tid kan det bli vanskelig å lytte til kroppens </a:t>
            </a:r>
            <a:br>
              <a:rPr lang="nb-NO" noProof="0" dirty="0">
                <a:ea typeface="+mn-lt"/>
                <a:cs typeface="+mn-lt"/>
              </a:rPr>
            </a:br>
            <a:r>
              <a:rPr lang="nb-NO" noProof="0" dirty="0">
                <a:ea typeface="+mn-lt"/>
                <a:cs typeface="+mn-lt"/>
              </a:rPr>
              <a:t>behov for nok mat og hvile</a:t>
            </a:r>
            <a:endParaRPr lang="nb-NO" noProof="0" dirty="0"/>
          </a:p>
          <a:p>
            <a:r>
              <a:rPr lang="nb-NO" noProof="0" dirty="0">
                <a:ea typeface="+mn-lt"/>
                <a:cs typeface="+mn-lt"/>
              </a:rPr>
              <a:t>Tegn på at treningen blir for mye kan være </a:t>
            </a:r>
            <a:br>
              <a:rPr lang="nb-NO" noProof="0" dirty="0">
                <a:ea typeface="+mn-lt"/>
                <a:cs typeface="+mn-lt"/>
              </a:rPr>
            </a:br>
            <a:r>
              <a:rPr lang="nb-NO" noProof="0" dirty="0">
                <a:ea typeface="+mn-lt"/>
                <a:cs typeface="+mn-lt"/>
              </a:rPr>
              <a:t>slitenhet, småskader, irritabilitet eller at </a:t>
            </a:r>
            <a:br>
              <a:rPr lang="nb-NO" noProof="0" dirty="0">
                <a:ea typeface="+mn-lt"/>
                <a:cs typeface="+mn-lt"/>
              </a:rPr>
            </a:br>
            <a:r>
              <a:rPr lang="nb-NO" noProof="0" dirty="0">
                <a:ea typeface="+mn-lt"/>
                <a:cs typeface="+mn-lt"/>
              </a:rPr>
              <a:t>treningsgleden forsvinner</a:t>
            </a:r>
            <a:endParaRPr lang="nb-NO" noProof="0" dirty="0"/>
          </a:p>
          <a:p>
            <a:r>
              <a:rPr lang="nb-NO" noProof="0" dirty="0">
                <a:ea typeface="+mn-lt"/>
                <a:cs typeface="+mn-lt"/>
              </a:rPr>
              <a:t>For noen handler ikke dette om ønske om å </a:t>
            </a:r>
            <a:br>
              <a:rPr lang="nb-NO" noProof="0" dirty="0">
                <a:ea typeface="+mn-lt"/>
                <a:cs typeface="+mn-lt"/>
              </a:rPr>
            </a:br>
            <a:r>
              <a:rPr lang="nb-NO" noProof="0" dirty="0">
                <a:ea typeface="+mn-lt"/>
                <a:cs typeface="+mn-lt"/>
              </a:rPr>
              <a:t>trene mer, men om at trening blir en måte å </a:t>
            </a:r>
            <a:br>
              <a:rPr lang="nb-NO" noProof="0" dirty="0">
                <a:ea typeface="+mn-lt"/>
                <a:cs typeface="+mn-lt"/>
              </a:rPr>
            </a:br>
            <a:r>
              <a:rPr lang="nb-NO" noProof="0" dirty="0">
                <a:ea typeface="+mn-lt"/>
                <a:cs typeface="+mn-lt"/>
              </a:rPr>
              <a:t>håndtere uro, tanker eller press på</a:t>
            </a:r>
            <a:endParaRPr lang="nb-NO" noProof="0" dirty="0"/>
          </a:p>
          <a:p>
            <a:r>
              <a:rPr lang="nb-NO" noProof="0" dirty="0">
                <a:ea typeface="+mn-lt"/>
                <a:cs typeface="+mn-lt"/>
              </a:rPr>
              <a:t>Da er det viktig å stoppe opp og kjenne etter </a:t>
            </a:r>
            <a:br>
              <a:rPr lang="nb-NO" noProof="0" dirty="0">
                <a:ea typeface="+mn-lt"/>
                <a:cs typeface="+mn-lt"/>
              </a:rPr>
            </a:br>
            <a:r>
              <a:rPr lang="nb-NO" noProof="0" dirty="0">
                <a:ea typeface="+mn-lt"/>
                <a:cs typeface="+mn-lt"/>
              </a:rPr>
              <a:t>hva kroppen og hodet faktisk trenger</a:t>
            </a:r>
            <a:endParaRPr lang="nb-NO" noProof="0" dirty="0"/>
          </a:p>
          <a:p>
            <a:endParaRPr lang="nb-NO" noProof="0" dirty="0"/>
          </a:p>
        </p:txBody>
      </p:sp>
      <p:sp>
        <p:nvSpPr>
          <p:cNvPr id="5" name="Plassholder for lysbildenummer 4">
            <a:extLst>
              <a:ext uri="{FF2B5EF4-FFF2-40B4-BE49-F238E27FC236}">
                <a16:creationId xmlns:a16="http://schemas.microsoft.com/office/drawing/2014/main" id="{A4C3EA4E-B45D-A371-4FE3-B95C209F3145}"/>
              </a:ext>
            </a:extLst>
          </p:cNvPr>
          <p:cNvSpPr>
            <a:spLocks noGrp="1"/>
          </p:cNvSpPr>
          <p:nvPr>
            <p:ph type="sldNum" sz="quarter" idx="12"/>
          </p:nvPr>
        </p:nvSpPr>
        <p:spPr>
          <a:xfrm>
            <a:off x="10417174" y="6460962"/>
            <a:ext cx="1441449" cy="244800"/>
          </a:xfrm>
        </p:spPr>
        <p:txBody>
          <a:bodyPr anchor="ctr">
            <a:normAutofit/>
          </a:bodyPr>
          <a:lstStyle/>
          <a:p>
            <a:pPr>
              <a:spcAft>
                <a:spcPts val="600"/>
              </a:spcAft>
            </a:pPr>
            <a:fld id="{341FD356-1CC0-514B-B5D9-F98600AAE6F5}" type="slidenum">
              <a:rPr lang="nb-NO" smtClean="0"/>
              <a:pPr>
                <a:spcAft>
                  <a:spcPts val="600"/>
                </a:spcAft>
              </a:pPr>
              <a:t>6</a:t>
            </a:fld>
            <a:endParaRPr lang="nb-NO"/>
          </a:p>
        </p:txBody>
      </p:sp>
      <p:sp>
        <p:nvSpPr>
          <p:cNvPr id="17" name="Title 4">
            <a:extLst>
              <a:ext uri="{FF2B5EF4-FFF2-40B4-BE49-F238E27FC236}">
                <a16:creationId xmlns:a16="http://schemas.microsoft.com/office/drawing/2014/main" id="{BE19D56E-3B76-7349-8BD5-E3E72D069C6D}"/>
              </a:ext>
            </a:extLst>
          </p:cNvPr>
          <p:cNvSpPr>
            <a:spLocks noGrp="1"/>
          </p:cNvSpPr>
          <p:nvPr>
            <p:ph type="title"/>
          </p:nvPr>
        </p:nvSpPr>
        <p:spPr>
          <a:xfrm>
            <a:off x="695326" y="620713"/>
            <a:ext cx="9721850" cy="1044575"/>
          </a:xfrm>
        </p:spPr>
        <p:txBody>
          <a:bodyPr/>
          <a:lstStyle/>
          <a:p>
            <a:r>
              <a:rPr lang="nb-NO"/>
              <a:t>Trening og overtrening</a:t>
            </a:r>
          </a:p>
        </p:txBody>
      </p:sp>
      <p:pic>
        <p:nvPicPr>
          <p:cNvPr id="9" name="Plassholder for innhold 8" descr="Et bilde som inneholder clip art, Grafikk, design, kunst&#10;&#10;KI-generert innhold kan være feil.">
            <a:extLst>
              <a:ext uri="{FF2B5EF4-FFF2-40B4-BE49-F238E27FC236}">
                <a16:creationId xmlns:a16="http://schemas.microsoft.com/office/drawing/2014/main" id="{910FA7B4-148F-2EB1-4F89-E3DAF4396449}"/>
              </a:ext>
            </a:extLst>
          </p:cNvPr>
          <p:cNvPicPr>
            <a:picLocks noGrp="1" noChangeAspect="1"/>
          </p:cNvPicPr>
          <p:nvPr>
            <p:ph sz="half" idx="2"/>
          </p:nvPr>
        </p:nvPicPr>
        <p:blipFill>
          <a:blip r:embed="rId3"/>
          <a:stretch>
            <a:fillRect/>
          </a:stretch>
        </p:blipFill>
        <p:spPr>
          <a:xfrm>
            <a:off x="6470648" y="3193473"/>
            <a:ext cx="5387975" cy="2697927"/>
          </a:xfrm>
        </p:spPr>
      </p:pic>
    </p:spTree>
    <p:extLst>
      <p:ext uri="{BB962C8B-B14F-4D97-AF65-F5344CB8AC3E}">
        <p14:creationId xmlns:p14="http://schemas.microsoft.com/office/powerpoint/2010/main" val="210005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EE8B06A6-7BFF-6856-AC87-C397F68BC76B}"/>
              </a:ext>
            </a:extLst>
          </p:cNvPr>
          <p:cNvSpPr>
            <a:spLocks noGrp="1"/>
          </p:cNvSpPr>
          <p:nvPr>
            <p:ph sz="half" idx="1"/>
          </p:nvPr>
        </p:nvSpPr>
        <p:spPr>
          <a:xfrm>
            <a:off x="695325" y="1952625"/>
            <a:ext cx="10941051" cy="4356100"/>
          </a:xfrm>
        </p:spPr>
        <p:txBody>
          <a:bodyPr vert="horz" lIns="0" tIns="0" rIns="360000" bIns="0" rtlCol="0" anchor="t">
            <a:normAutofit fontScale="77500" lnSpcReduction="20000"/>
          </a:bodyPr>
          <a:lstStyle/>
          <a:p>
            <a:r>
              <a:rPr lang="nb-NO" dirty="0">
                <a:ea typeface="+mn-lt"/>
                <a:cs typeface="+mn-lt"/>
              </a:rPr>
              <a:t>I ungdomstiden skjer det store endringer i kroppen – </a:t>
            </a:r>
            <a:br>
              <a:rPr lang="nb-NO" dirty="0">
                <a:ea typeface="+mn-lt"/>
                <a:cs typeface="+mn-lt"/>
              </a:rPr>
            </a:br>
            <a:r>
              <a:rPr lang="nb-NO" dirty="0">
                <a:ea typeface="+mn-lt"/>
                <a:cs typeface="+mn-lt"/>
              </a:rPr>
              <a:t>både fysisk og psykisk</a:t>
            </a:r>
            <a:endParaRPr lang="nb-NO" dirty="0"/>
          </a:p>
          <a:p>
            <a:r>
              <a:rPr lang="nb-NO" dirty="0">
                <a:ea typeface="+mn-lt"/>
                <a:cs typeface="+mn-lt"/>
              </a:rPr>
              <a:t>Endringene påvirker følelsene, selvbildet og </a:t>
            </a:r>
            <a:br>
              <a:rPr lang="nb-NO" dirty="0">
                <a:ea typeface="+mn-lt"/>
                <a:cs typeface="+mn-lt"/>
              </a:rPr>
            </a:br>
            <a:r>
              <a:rPr lang="nb-NO" dirty="0">
                <a:ea typeface="+mn-lt"/>
                <a:cs typeface="+mn-lt"/>
              </a:rPr>
              <a:t>hvordan du opplever kroppen din</a:t>
            </a:r>
            <a:endParaRPr lang="nb-NO" dirty="0"/>
          </a:p>
          <a:p>
            <a:r>
              <a:rPr lang="nb-NO" dirty="0">
                <a:ea typeface="+mn-lt"/>
                <a:cs typeface="+mn-lt"/>
              </a:rPr>
              <a:t>Det er vanlig å sammenligne seg med andre og </a:t>
            </a:r>
            <a:br>
              <a:rPr lang="nb-NO" dirty="0">
                <a:ea typeface="+mn-lt"/>
                <a:cs typeface="+mn-lt"/>
              </a:rPr>
            </a:br>
            <a:r>
              <a:rPr lang="nb-NO" dirty="0">
                <a:ea typeface="+mn-lt"/>
                <a:cs typeface="+mn-lt"/>
              </a:rPr>
              <a:t>lure på hva som er normalt og om man er normal</a:t>
            </a:r>
            <a:endParaRPr lang="nb-NO" dirty="0"/>
          </a:p>
          <a:p>
            <a:r>
              <a:rPr lang="nb-NO" dirty="0">
                <a:ea typeface="+mn-lt"/>
                <a:cs typeface="+mn-lt"/>
              </a:rPr>
              <a:t>Alle utvikler seg i ulik fart – noen tidligere, andre senere – og kroppen kan føles annerledes i perioder</a:t>
            </a:r>
            <a:endParaRPr lang="nb-NO" dirty="0"/>
          </a:p>
          <a:p>
            <a:r>
              <a:rPr lang="nb-NO" dirty="0">
                <a:ea typeface="+mn-lt"/>
                <a:cs typeface="+mn-lt"/>
              </a:rPr>
              <a:t>For å følge med på alt som skjer, trenger kroppen jevnlig påfyll av mat og energi</a:t>
            </a:r>
            <a:endParaRPr lang="nb-NO" dirty="0"/>
          </a:p>
          <a:p>
            <a:r>
              <a:rPr lang="nb-NO" dirty="0">
                <a:ea typeface="+mn-lt"/>
                <a:cs typeface="+mn-lt"/>
              </a:rPr>
              <a:t>Å spise nok handler om å ha overskudd til skole, venner, følelser, aktiviteter og hverdagen</a:t>
            </a:r>
            <a:endParaRPr lang="nb-NO" dirty="0"/>
          </a:p>
          <a:p>
            <a:r>
              <a:rPr lang="nb-NO" dirty="0">
                <a:ea typeface="+mn-lt"/>
                <a:cs typeface="+mn-lt"/>
              </a:rPr>
              <a:t>Når du spiser variert og tilstrekkelig, får kroppen det den trenger for å vokse og utvikle seg</a:t>
            </a:r>
            <a:endParaRPr lang="nb-NO" dirty="0"/>
          </a:p>
          <a:p>
            <a:r>
              <a:rPr lang="nb-NO" dirty="0">
                <a:ea typeface="+mn-lt"/>
                <a:cs typeface="+mn-lt"/>
              </a:rPr>
              <a:t>Det er vanlig å bli mer sulten i ungdomstiden – det betyr bare at kroppen jobber og trenger mer energi</a:t>
            </a:r>
          </a:p>
          <a:p>
            <a:endParaRPr lang="nb-NO" dirty="0"/>
          </a:p>
        </p:txBody>
      </p:sp>
      <p:sp>
        <p:nvSpPr>
          <p:cNvPr id="4" name="Plassholder for lysbildenummer 3">
            <a:extLst>
              <a:ext uri="{FF2B5EF4-FFF2-40B4-BE49-F238E27FC236}">
                <a16:creationId xmlns:a16="http://schemas.microsoft.com/office/drawing/2014/main" id="{8E110D29-4575-3D77-E899-9B7C8E73516C}"/>
              </a:ext>
            </a:extLst>
          </p:cNvPr>
          <p:cNvSpPr>
            <a:spLocks noGrp="1"/>
          </p:cNvSpPr>
          <p:nvPr>
            <p:ph type="sldNum" sz="quarter" idx="12"/>
          </p:nvPr>
        </p:nvSpPr>
        <p:spPr/>
        <p:txBody>
          <a:bodyPr/>
          <a:lstStyle/>
          <a:p>
            <a:fld id="{341FD356-1CC0-514B-B5D9-F98600AAE6F5}" type="slidenum">
              <a:rPr lang="nb-NO" smtClean="0"/>
              <a:t>7</a:t>
            </a:fld>
            <a:endParaRPr lang="nb-NO"/>
          </a:p>
        </p:txBody>
      </p:sp>
      <p:sp>
        <p:nvSpPr>
          <p:cNvPr id="5" name="Tittel 4">
            <a:extLst>
              <a:ext uri="{FF2B5EF4-FFF2-40B4-BE49-F238E27FC236}">
                <a16:creationId xmlns:a16="http://schemas.microsoft.com/office/drawing/2014/main" id="{303697D4-6B38-DD39-B1B4-4DED25FDDB93}"/>
              </a:ext>
            </a:extLst>
          </p:cNvPr>
          <p:cNvSpPr>
            <a:spLocks noGrp="1"/>
          </p:cNvSpPr>
          <p:nvPr>
            <p:ph type="title"/>
          </p:nvPr>
        </p:nvSpPr>
        <p:spPr/>
        <p:txBody>
          <a:bodyPr/>
          <a:lstStyle/>
          <a:p>
            <a:r>
              <a:rPr lang="nb-NO"/>
              <a:t>Mat, kropp og ungdomstid</a:t>
            </a:r>
          </a:p>
        </p:txBody>
      </p:sp>
      <p:pic>
        <p:nvPicPr>
          <p:cNvPr id="11" name="Plassholder for innhold 10" descr="Et bilde som inneholder klær, smil, person, stående&#10;&#10;KI-generert innhold kan være feil.">
            <a:extLst>
              <a:ext uri="{FF2B5EF4-FFF2-40B4-BE49-F238E27FC236}">
                <a16:creationId xmlns:a16="http://schemas.microsoft.com/office/drawing/2014/main" id="{FE1A6FC9-E60C-3DA8-B41D-36A28139BB4B}"/>
              </a:ext>
            </a:extLst>
          </p:cNvPr>
          <p:cNvPicPr>
            <a:picLocks noGrp="1" noChangeAspect="1"/>
          </p:cNvPicPr>
          <p:nvPr>
            <p:ph sz="half" idx="2"/>
          </p:nvPr>
        </p:nvPicPr>
        <p:blipFill>
          <a:blip r:embed="rId3"/>
          <a:stretch>
            <a:fillRect/>
          </a:stretch>
        </p:blipFill>
        <p:spPr>
          <a:xfrm>
            <a:off x="6413786" y="1492467"/>
            <a:ext cx="5387975" cy="1936533"/>
          </a:xfrm>
        </p:spPr>
      </p:pic>
    </p:spTree>
    <p:extLst>
      <p:ext uri="{BB962C8B-B14F-4D97-AF65-F5344CB8AC3E}">
        <p14:creationId xmlns:p14="http://schemas.microsoft.com/office/powerpoint/2010/main" val="4017492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E25E5892-B04E-7ECD-989F-807D86D1EFC3}"/>
              </a:ext>
            </a:extLst>
          </p:cNvPr>
          <p:cNvSpPr>
            <a:spLocks noGrp="1"/>
          </p:cNvSpPr>
          <p:nvPr>
            <p:ph sz="half" idx="1"/>
          </p:nvPr>
        </p:nvSpPr>
        <p:spPr>
          <a:xfrm>
            <a:off x="6096000" y="1456840"/>
            <a:ext cx="5400675" cy="5129939"/>
          </a:xfrm>
        </p:spPr>
        <p:txBody>
          <a:bodyPr vert="horz" lIns="360000" tIns="0" rIns="0" bIns="0" rtlCol="0" anchor="t">
            <a:normAutofit fontScale="92500"/>
          </a:bodyPr>
          <a:lstStyle/>
          <a:p>
            <a:r>
              <a:rPr lang="nb-NO" sz="1600" dirty="0">
                <a:ea typeface="+mn-lt"/>
                <a:cs typeface="+mn-lt"/>
              </a:rPr>
              <a:t>Mye innhold som kan gjøre det vanskelig å kjenne seg trygg på seg selv</a:t>
            </a:r>
            <a:endParaRPr lang="nb-NO" sz="1600" dirty="0"/>
          </a:p>
          <a:p>
            <a:r>
              <a:rPr lang="nb-NO" sz="1600" dirty="0">
                <a:ea typeface="+mn-lt"/>
                <a:cs typeface="+mn-lt"/>
              </a:rPr>
              <a:t>Perfekte kropper, liv og rutiner gir inntrykk av at andre har full kontroll, selv om mye er redigert eller planlagt </a:t>
            </a:r>
            <a:endParaRPr lang="nb-NO" sz="1600" dirty="0"/>
          </a:p>
          <a:p>
            <a:r>
              <a:rPr lang="nb-NO" sz="1600" dirty="0">
                <a:ea typeface="+mn-lt"/>
                <a:cs typeface="+mn-lt"/>
              </a:rPr>
              <a:t>Kropp og utseende får mye fokus – ofte med perfekt lys, filter og redigering</a:t>
            </a:r>
            <a:endParaRPr lang="nb-NO" sz="1600" dirty="0"/>
          </a:p>
          <a:p>
            <a:r>
              <a:rPr lang="nb-NO" sz="1600" dirty="0">
                <a:ea typeface="+mn-lt"/>
                <a:cs typeface="+mn-lt"/>
              </a:rPr>
              <a:t>Kroppspress kan komme snikende gjennom treningsvideoer, før- og etterbilder, kroppsidealer og likes på utseenderelatert innhold</a:t>
            </a:r>
            <a:endParaRPr lang="nb-NO" sz="1600" dirty="0"/>
          </a:p>
          <a:p>
            <a:r>
              <a:rPr lang="nb-NO" sz="1600" dirty="0">
                <a:ea typeface="+mn-lt"/>
                <a:cs typeface="+mn-lt"/>
              </a:rPr>
              <a:t>Alt dette kan gjøre at du stiller strengere krav til deg selv om mat, kropp, trening og hvordan livet ditt «burde» se ut</a:t>
            </a:r>
            <a:endParaRPr lang="nb-NO" sz="1600" dirty="0"/>
          </a:p>
          <a:p>
            <a:pPr lvl="1"/>
            <a:r>
              <a:rPr lang="nb-NO" sz="1300" dirty="0">
                <a:ea typeface="+mn-lt"/>
                <a:cs typeface="+mn-lt"/>
              </a:rPr>
              <a:t>Slikt innhold kan gjøre at du sammenligner deg mer enn du ønsker, og kan gi dårlig samvittighet eller følelsen av ikke å strekke til.</a:t>
            </a:r>
            <a:endParaRPr lang="nb-NO" sz="1300" dirty="0">
              <a:solidFill>
                <a:srgbClr val="202020"/>
              </a:solidFill>
              <a:ea typeface="+mn-lt"/>
              <a:cs typeface="+mn-lt"/>
            </a:endParaRPr>
          </a:p>
          <a:p>
            <a:r>
              <a:rPr lang="nb-NO" sz="1600" dirty="0">
                <a:ea typeface="+mn-lt"/>
                <a:cs typeface="+mn-lt"/>
              </a:rPr>
              <a:t>Husk at det du ser ikke er hele sannheten</a:t>
            </a:r>
            <a:endParaRPr lang="nb-NO" sz="1600" dirty="0"/>
          </a:p>
          <a:p>
            <a:r>
              <a:rPr lang="nb-NO" sz="1600" dirty="0">
                <a:ea typeface="+mn-lt"/>
                <a:cs typeface="+mn-lt"/>
              </a:rPr>
              <a:t>Dette betyr ikke at du gjør noe galt, men at sosiale medier påvirker oss mer enn vi ofte tror</a:t>
            </a:r>
            <a:endParaRPr lang="nb-NO" sz="1600" dirty="0"/>
          </a:p>
          <a:p>
            <a:r>
              <a:rPr lang="nb-NO" sz="1600" dirty="0">
                <a:ea typeface="+mn-lt"/>
                <a:cs typeface="+mn-lt"/>
                <a:hlinkClick r:id="rId3">
                  <a:extLst>
                    <a:ext uri="{A12FA001-AC4F-418D-AE19-62706E023703}">
                      <ahyp:hlinkClr xmlns:ahyp="http://schemas.microsoft.com/office/drawing/2018/hyperlinkcolor" val="tx"/>
                    </a:ext>
                  </a:extLst>
                </a:hlinkClick>
              </a:rPr>
              <a:t>Slik påvirker du algoritmen på TikTok og Instagram</a:t>
            </a:r>
            <a:endParaRPr lang="nb-NO" sz="1600" dirty="0"/>
          </a:p>
        </p:txBody>
      </p:sp>
      <p:sp>
        <p:nvSpPr>
          <p:cNvPr id="4" name="Plassholder for lysbildenummer 3">
            <a:extLst>
              <a:ext uri="{FF2B5EF4-FFF2-40B4-BE49-F238E27FC236}">
                <a16:creationId xmlns:a16="http://schemas.microsoft.com/office/drawing/2014/main" id="{04A683DD-11E9-E5CD-BCCD-8B8B6E471869}"/>
              </a:ext>
            </a:extLst>
          </p:cNvPr>
          <p:cNvSpPr>
            <a:spLocks noGrp="1"/>
          </p:cNvSpPr>
          <p:nvPr>
            <p:ph type="sldNum" sz="quarter" idx="12"/>
          </p:nvPr>
        </p:nvSpPr>
        <p:spPr/>
        <p:txBody>
          <a:bodyPr/>
          <a:lstStyle/>
          <a:p>
            <a:fld id="{341FD356-1CC0-514B-B5D9-F98600AAE6F5}" type="slidenum">
              <a:rPr lang="nb-NO" smtClean="0"/>
              <a:t>8</a:t>
            </a:fld>
            <a:endParaRPr lang="nb-NO"/>
          </a:p>
        </p:txBody>
      </p:sp>
      <p:sp>
        <p:nvSpPr>
          <p:cNvPr id="5" name="Tittel 4">
            <a:extLst>
              <a:ext uri="{FF2B5EF4-FFF2-40B4-BE49-F238E27FC236}">
                <a16:creationId xmlns:a16="http://schemas.microsoft.com/office/drawing/2014/main" id="{AF8F964B-55DC-8FBB-B6DE-ABFA46C35546}"/>
              </a:ext>
            </a:extLst>
          </p:cNvPr>
          <p:cNvSpPr>
            <a:spLocks noGrp="1"/>
          </p:cNvSpPr>
          <p:nvPr>
            <p:ph type="title"/>
          </p:nvPr>
        </p:nvSpPr>
        <p:spPr/>
        <p:txBody>
          <a:bodyPr/>
          <a:lstStyle/>
          <a:p>
            <a:r>
              <a:rPr lang="nb-NO"/>
              <a:t>Sosiale medier</a:t>
            </a:r>
          </a:p>
        </p:txBody>
      </p:sp>
      <p:pic>
        <p:nvPicPr>
          <p:cNvPr id="14" name="Plassholder for bilde 13" descr="Et bilde som inneholder møbler, tegnefilm, skjermbilde, design&#10;&#10;KI-generert innhold kan være feil.">
            <a:extLst>
              <a:ext uri="{FF2B5EF4-FFF2-40B4-BE49-F238E27FC236}">
                <a16:creationId xmlns:a16="http://schemas.microsoft.com/office/drawing/2014/main" id="{B8741EB9-F0F3-3B8F-B04E-228F48DBA571}"/>
              </a:ext>
            </a:extLst>
          </p:cNvPr>
          <p:cNvPicPr>
            <a:picLocks noGrp="1" noChangeAspect="1"/>
          </p:cNvPicPr>
          <p:nvPr>
            <p:ph type="pic" sz="quarter" idx="13"/>
          </p:nvPr>
        </p:nvPicPr>
        <p:blipFill>
          <a:blip r:embed="rId4"/>
          <a:srcRect l="18519" r="18519"/>
          <a:stretch>
            <a:fillRect/>
          </a:stretch>
        </p:blipFill>
        <p:spPr/>
      </p:pic>
    </p:spTree>
    <p:extLst>
      <p:ext uri="{BB962C8B-B14F-4D97-AF65-F5344CB8AC3E}">
        <p14:creationId xmlns:p14="http://schemas.microsoft.com/office/powerpoint/2010/main" val="4052246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BC3CD6F8-D566-32A6-2EB9-9D4646CDA69F}"/>
              </a:ext>
            </a:extLst>
          </p:cNvPr>
          <p:cNvSpPr>
            <a:spLocks noGrp="1"/>
          </p:cNvSpPr>
          <p:nvPr>
            <p:ph sz="half" idx="1"/>
          </p:nvPr>
        </p:nvSpPr>
        <p:spPr>
          <a:xfrm>
            <a:off x="695325" y="1665288"/>
            <a:ext cx="5400675" cy="4795674"/>
          </a:xfrm>
        </p:spPr>
        <p:txBody>
          <a:bodyPr>
            <a:normAutofit fontScale="85000" lnSpcReduction="10000"/>
          </a:bodyPr>
          <a:lstStyle/>
          <a:p>
            <a:pPr marL="0" indent="0">
              <a:buNone/>
            </a:pPr>
            <a:r>
              <a:rPr lang="nb-NO" sz="1600" dirty="0"/>
              <a:t>Råd om mat på nett – og hvorfor du kan bli forvirret:</a:t>
            </a:r>
          </a:p>
          <a:p>
            <a:r>
              <a:rPr lang="nb-NO" sz="1600" dirty="0">
                <a:ea typeface="+mn-lt"/>
                <a:cs typeface="+mn-lt"/>
              </a:rPr>
              <a:t>Det finnes tusenvis av mat- og treningsråd på nett, og mange motsier hverandre</a:t>
            </a:r>
            <a:endParaRPr lang="nb-NO" sz="1600" dirty="0"/>
          </a:p>
          <a:p>
            <a:r>
              <a:rPr lang="nb-NO" sz="1600" dirty="0">
                <a:ea typeface="+mn-lt"/>
                <a:cs typeface="+mn-lt"/>
              </a:rPr>
              <a:t>De fleste råd som trender i sosiale medier – som fasting, </a:t>
            </a:r>
            <a:r>
              <a:rPr lang="nb-NO" sz="1600" dirty="0" err="1">
                <a:ea typeface="+mn-lt"/>
                <a:cs typeface="+mn-lt"/>
              </a:rPr>
              <a:t>detox</a:t>
            </a:r>
            <a:r>
              <a:rPr lang="nb-NO" sz="1600" dirty="0">
                <a:ea typeface="+mn-lt"/>
                <a:cs typeface="+mn-lt"/>
              </a:rPr>
              <a:t> eller strenge dietter – er ikke laget for ungdom og kan være skadelige når kroppen er i vekst</a:t>
            </a:r>
            <a:endParaRPr lang="nb-NO" sz="1600" dirty="0"/>
          </a:p>
          <a:p>
            <a:r>
              <a:rPr lang="nb-NO" sz="1600" dirty="0">
                <a:ea typeface="+mn-lt"/>
                <a:cs typeface="+mn-lt"/>
              </a:rPr>
              <a:t>Motstridende budskap («spis hver tredje time» vs. «fast i 16 timer») kan gjøre det vanskelig å vite hva som er riktig</a:t>
            </a:r>
            <a:endParaRPr lang="nb-NO" sz="1600" dirty="0"/>
          </a:p>
          <a:p>
            <a:r>
              <a:rPr lang="nb-NO" sz="1600" dirty="0">
                <a:ea typeface="+mn-lt"/>
                <a:cs typeface="+mn-lt"/>
              </a:rPr>
              <a:t>Mange profiler deler råd som ikke er forskningsbaserte, ikke kvalitetssikret og ofte laget for å få klikk eller selge produkter</a:t>
            </a:r>
            <a:endParaRPr lang="nb-NO" sz="1600" dirty="0"/>
          </a:p>
          <a:p>
            <a:r>
              <a:rPr lang="nb-NO" sz="1600" dirty="0">
                <a:ea typeface="+mn-lt"/>
                <a:cs typeface="+mn-lt"/>
              </a:rPr>
              <a:t>Det kan være vanskelig å skille mellom ekte informasjon, reklame og ren påvirkning</a:t>
            </a:r>
            <a:endParaRPr lang="nb-NO" sz="1600" dirty="0"/>
          </a:p>
          <a:p>
            <a:r>
              <a:rPr lang="nb-NO" sz="1600" dirty="0">
                <a:ea typeface="+mn-lt"/>
                <a:cs typeface="+mn-lt"/>
              </a:rPr>
              <a:t>Barn og ungdom trenger regelmessig mat og nok næring for å vokse, utvikle seg og fungere godt både fysisk og psykisk</a:t>
            </a:r>
            <a:endParaRPr lang="nb-NO" sz="1600" dirty="0"/>
          </a:p>
          <a:p>
            <a:r>
              <a:rPr lang="nb-NO" sz="1600" dirty="0">
                <a:ea typeface="+mn-lt"/>
                <a:cs typeface="+mn-lt"/>
              </a:rPr>
              <a:t>En kropp i vekst får det den trenger gjennom vanlige måltider, variert mat og nok energi – ikke gjennom strenge regler, dietter eller kosttilskudd</a:t>
            </a:r>
            <a:endParaRPr lang="nb-NO" sz="1600" dirty="0"/>
          </a:p>
        </p:txBody>
      </p:sp>
      <p:pic>
        <p:nvPicPr>
          <p:cNvPr id="9" name="Plassholder for bilde 8" descr="Et bilde som inneholder duppeditt, Mobiltelefon, smarttelefon, Bærbar kommunikasjonsenhet&#10;&#10;KI-generert innhold kan være feil.">
            <a:extLst>
              <a:ext uri="{FF2B5EF4-FFF2-40B4-BE49-F238E27FC236}">
                <a16:creationId xmlns:a16="http://schemas.microsoft.com/office/drawing/2014/main" id="{CF5CC2F3-BA81-09F9-CE58-FDDB4001363C}"/>
              </a:ext>
            </a:extLst>
          </p:cNvPr>
          <p:cNvPicPr>
            <a:picLocks noGrp="1" noChangeAspect="1"/>
          </p:cNvPicPr>
          <p:nvPr>
            <p:ph type="pic" sz="quarter" idx="13"/>
          </p:nvPr>
        </p:nvPicPr>
        <p:blipFill>
          <a:blip r:embed="rId2"/>
          <a:srcRect l="-2913" t="-75401" r="-3417" b="-75401"/>
          <a:stretch>
            <a:fillRect/>
          </a:stretch>
        </p:blipFill>
        <p:spPr>
          <a:xfrm>
            <a:off x="6096000" y="0"/>
            <a:ext cx="6096000" cy="6858000"/>
          </a:xfrm>
        </p:spPr>
      </p:pic>
      <p:sp>
        <p:nvSpPr>
          <p:cNvPr id="5" name="Plassholder for lysbildenummer 4">
            <a:extLst>
              <a:ext uri="{FF2B5EF4-FFF2-40B4-BE49-F238E27FC236}">
                <a16:creationId xmlns:a16="http://schemas.microsoft.com/office/drawing/2014/main" id="{D95CA1DA-2819-B326-542B-F9ED94E980B5}"/>
              </a:ext>
            </a:extLst>
          </p:cNvPr>
          <p:cNvSpPr>
            <a:spLocks noGrp="1"/>
          </p:cNvSpPr>
          <p:nvPr>
            <p:ph type="sldNum" sz="quarter" idx="12"/>
          </p:nvPr>
        </p:nvSpPr>
        <p:spPr/>
        <p:txBody>
          <a:bodyPr/>
          <a:lstStyle/>
          <a:p>
            <a:fld id="{341FD356-1CC0-514B-B5D9-F98600AAE6F5}" type="slidenum">
              <a:rPr lang="nb-NO" smtClean="0"/>
              <a:pPr/>
              <a:t>9</a:t>
            </a:fld>
            <a:endParaRPr lang="nb-NO"/>
          </a:p>
        </p:txBody>
      </p:sp>
      <p:sp>
        <p:nvSpPr>
          <p:cNvPr id="7" name="Tittel 6">
            <a:extLst>
              <a:ext uri="{FF2B5EF4-FFF2-40B4-BE49-F238E27FC236}">
                <a16:creationId xmlns:a16="http://schemas.microsoft.com/office/drawing/2014/main" id="{287098C5-DB55-6E77-51D2-A1DD95959B4E}"/>
              </a:ext>
            </a:extLst>
          </p:cNvPr>
          <p:cNvSpPr>
            <a:spLocks noGrp="1"/>
          </p:cNvSpPr>
          <p:nvPr>
            <p:ph type="title"/>
          </p:nvPr>
        </p:nvSpPr>
        <p:spPr/>
        <p:txBody>
          <a:bodyPr/>
          <a:lstStyle/>
          <a:p>
            <a:r>
              <a:rPr lang="nb-NO" dirty="0"/>
              <a:t>Sosiale medier</a:t>
            </a:r>
          </a:p>
        </p:txBody>
      </p:sp>
    </p:spTree>
    <p:extLst>
      <p:ext uri="{BB962C8B-B14F-4D97-AF65-F5344CB8AC3E}">
        <p14:creationId xmlns:p14="http://schemas.microsoft.com/office/powerpoint/2010/main" val="546772131"/>
      </p:ext>
    </p:extLst>
  </p:cSld>
  <p:clrMapOvr>
    <a:masterClrMapping/>
  </p:clrMapOvr>
</p:sld>
</file>

<file path=ppt/theme/theme1.xml><?xml version="1.0" encoding="utf-8"?>
<a:theme xmlns:a="http://schemas.openxmlformats.org/drawingml/2006/main" name="Helsedir 2024">
  <a:themeElements>
    <a:clrScheme name="Hdir-2024">
      <a:dk1>
        <a:srgbClr val="202020"/>
      </a:dk1>
      <a:lt1>
        <a:srgbClr val="FFFFFF"/>
      </a:lt1>
      <a:dk2>
        <a:srgbClr val="504F4F"/>
      </a:dk2>
      <a:lt2>
        <a:srgbClr val="F0F5FF"/>
      </a:lt2>
      <a:accent1>
        <a:srgbClr val="025069"/>
      </a:accent1>
      <a:accent2>
        <a:srgbClr val="037FA2"/>
      </a:accent2>
      <a:accent3>
        <a:srgbClr val="0069E7"/>
      </a:accent3>
      <a:accent4>
        <a:srgbClr val="7C145C"/>
      </a:accent4>
      <a:accent5>
        <a:srgbClr val="366558"/>
      </a:accent5>
      <a:accent6>
        <a:srgbClr val="94DBC9"/>
      </a:accent6>
      <a:hlink>
        <a:srgbClr val="0069E7"/>
      </a:hlink>
      <a:folHlink>
        <a:srgbClr val="0069E7"/>
      </a:folHlink>
    </a:clrScheme>
    <a:fontScheme name="Test">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200" dirty="0" err="1" smtClean="0">
            <a:latin typeface="Roboto" panose="02000000000000000000" pitchFamily="2" charset="0"/>
            <a:ea typeface="Roboto" panose="02000000000000000000" pitchFamily="2" charset="0"/>
            <a:cs typeface="Roboto" panose="02000000000000000000" pitchFamily="2" charset="0"/>
          </a:defRPr>
        </a:defPPr>
      </a:lstStyle>
    </a:txDef>
  </a:objectDefaults>
  <a:extraClrSchemeLst/>
  <a:extLst>
    <a:ext uri="{05A4C25C-085E-4340-85A3-A5531E510DB2}">
      <thm15:themeFamily xmlns:thm15="http://schemas.microsoft.com/office/thememl/2012/main" name="Powerpointmal_NY versjon[67]  -  Skrivebeskyttet" id="{E5D2225B-CF60-724E-8634-BB3EBE7027E6}" vid="{44B68484-C258-6D40-9A3E-4450326D50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1094b2f-f66e-4ae7-82d0-5d48241d6db6">
      <Terms xmlns="http://schemas.microsoft.com/office/infopath/2007/PartnerControls"/>
    </lcf76f155ced4ddcb4097134ff3c332f>
    <TaxCatchAll xmlns="8861d29d-412b-45ba-b4b8-0ddb7c32497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A1F0435BE151B40957917E6A073C744" ma:contentTypeVersion="16" ma:contentTypeDescription="Opprett et nytt dokument." ma:contentTypeScope="" ma:versionID="37965e0180c11c6fc3b60e2731b23000">
  <xsd:schema xmlns:xsd="http://www.w3.org/2001/XMLSchema" xmlns:xs="http://www.w3.org/2001/XMLSchema" xmlns:p="http://schemas.microsoft.com/office/2006/metadata/properties" xmlns:ns2="8861d29d-412b-45ba-b4b8-0ddb7c324975" xmlns:ns3="81094b2f-f66e-4ae7-82d0-5d48241d6db6" targetNamespace="http://schemas.microsoft.com/office/2006/metadata/properties" ma:root="true" ma:fieldsID="66d85ff25aa47a24c42e0e19c9b07f5c" ns2:_="" ns3:_="">
    <xsd:import namespace="8861d29d-412b-45ba-b4b8-0ddb7c324975"/>
    <xsd:import namespace="81094b2f-f66e-4ae7-82d0-5d48241d6db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61d29d-412b-45ba-b4b8-0ddb7c324975"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internalName="SharedWithDetails" ma:readOnly="true">
      <xsd:simpleType>
        <xsd:restriction base="dms:Note">
          <xsd:maxLength value="255"/>
        </xsd:restriction>
      </xsd:simpleType>
    </xsd:element>
    <xsd:element name="TaxCatchAll" ma:index="16" nillable="true" ma:displayName="Taxonomy Catch All Column" ma:hidden="true" ma:list="{05bf005d-fe28-46bc-9526-66ba9be0fe13}" ma:internalName="TaxCatchAll" ma:showField="CatchAllData" ma:web="8861d29d-412b-45ba-b4b8-0ddb7c32497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1094b2f-f66e-4ae7-82d0-5d48241d6db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Bildemerkelapper" ma:readOnly="false" ma:fieldId="{5cf76f15-5ced-4ddc-b409-7134ff3c332f}" ma:taxonomyMulti="true" ma:sspId="44bd27e2-62de-4af1-85f7-19d8bf2bfc53"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DE6656-7D40-49FF-8310-EF271454CE17}">
  <ds:schemaRefs>
    <ds:schemaRef ds:uri="81094b2f-f66e-4ae7-82d0-5d48241d6db6"/>
    <ds:schemaRef ds:uri="8861d29d-412b-45ba-b4b8-0ddb7c324975"/>
    <ds:schemaRef ds:uri="8d83cb3e-5469-4ba3-8e7f-a0f40b26c827"/>
    <ds:schemaRef ds:uri="c56c3c49-4b7b-4732-b272-724ee8eca3e9"/>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58C70EF-4204-48CC-9705-9783C12D26AE}">
  <ds:schemaRefs>
    <ds:schemaRef ds:uri="http://schemas.microsoft.com/sharepoint/v3/contenttype/forms"/>
  </ds:schemaRefs>
</ds:datastoreItem>
</file>

<file path=customXml/itemProps3.xml><?xml version="1.0" encoding="utf-8"?>
<ds:datastoreItem xmlns:ds="http://schemas.openxmlformats.org/officeDocument/2006/customXml" ds:itemID="{244503D9-59E0-411D-9714-241C334C65C1}">
  <ds:schemaRefs>
    <ds:schemaRef ds:uri="81094b2f-f66e-4ae7-82d0-5d48241d6db6"/>
    <ds:schemaRef ds:uri="8861d29d-412b-45ba-b4b8-0ddb7c3249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Powerpointmal_Helsedirektoratet</Template>
  <TotalTime>125</TotalTime>
  <Words>6495</Words>
  <Application>Microsoft Macintosh PowerPoint</Application>
  <PresentationFormat>Widescreen</PresentationFormat>
  <Paragraphs>353</Paragraphs>
  <Slides>19</Slides>
  <Notes>14</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19</vt:i4>
      </vt:variant>
    </vt:vector>
  </HeadingPairs>
  <TitlesOfParts>
    <vt:vector size="25" baseType="lpstr">
      <vt:lpstr>Arial</vt:lpstr>
      <vt:lpstr>Arial,Sans-Serif</vt:lpstr>
      <vt:lpstr>Calibri</vt:lpstr>
      <vt:lpstr>Roboto</vt:lpstr>
      <vt:lpstr>Roboto Lt</vt:lpstr>
      <vt:lpstr>Helsedir 2024</vt:lpstr>
      <vt:lpstr>Strev med mat og kropp</vt:lpstr>
      <vt:lpstr>Innhold</vt:lpstr>
      <vt:lpstr>Til barn og unge</vt:lpstr>
      <vt:lpstr>Mat, kropp og følelser</vt:lpstr>
      <vt:lpstr>Mat, kropp og følelser</vt:lpstr>
      <vt:lpstr>Trening og overtrening</vt:lpstr>
      <vt:lpstr>Mat, kropp og ungdomstid</vt:lpstr>
      <vt:lpstr>Sosiale medier</vt:lpstr>
      <vt:lpstr>Sosiale medier</vt:lpstr>
      <vt:lpstr>Sosiale medier</vt:lpstr>
      <vt:lpstr>Når mat, kropp og trening tar for mye plass</vt:lpstr>
      <vt:lpstr>Når mat, kropp og trening tar for mye plass</vt:lpstr>
      <vt:lpstr>Når mat, kropp og trening tar for mye plass</vt:lpstr>
      <vt:lpstr>Når mat, kropp og trening tar for mye plass</vt:lpstr>
      <vt:lpstr>Hva er lurt å gjøre?</vt:lpstr>
      <vt:lpstr>Oppsummering</vt:lpstr>
      <vt:lpstr>Refleksjonsspørsmål til barn og unge</vt:lpstr>
      <vt:lpstr>Refleksjonsspørsmål </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Amalie Alnes Gjærde</dc:creator>
  <cp:lastModifiedBy>Dragana Njegic</cp:lastModifiedBy>
  <cp:revision>7</cp:revision>
  <dcterms:created xsi:type="dcterms:W3CDTF">2025-10-08T07:26:25Z</dcterms:created>
  <dcterms:modified xsi:type="dcterms:W3CDTF">2025-12-12T09:33:18Z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0x0101001A1F0435BE151B40957917E6A073C744</vt:lpwstr>
  </property>
  <property fmtid="{D5CDD505-2E9C-101B-9397-08002B2CF9AE}" pid="3" name="MediaServiceImageTags">
    <vt:lpwstr/>
  </property>
</Properties>
</file>