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57" r:id="rId4"/>
  </p:sldMasterIdLst>
  <p:notesMasterIdLst>
    <p:notesMasterId r:id="rId18"/>
  </p:notesMasterIdLst>
  <p:sldIdLst>
    <p:sldId id="287" r:id="rId5"/>
    <p:sldId id="291" r:id="rId6"/>
    <p:sldId id="304" r:id="rId7"/>
    <p:sldId id="295" r:id="rId8"/>
    <p:sldId id="294" r:id="rId9"/>
    <p:sldId id="296" r:id="rId10"/>
    <p:sldId id="297" r:id="rId11"/>
    <p:sldId id="298" r:id="rId12"/>
    <p:sldId id="299" r:id="rId13"/>
    <p:sldId id="301" r:id="rId14"/>
    <p:sldId id="300" r:id="rId15"/>
    <p:sldId id="305" r:id="rId16"/>
    <p:sldId id="303" r:id="rId17"/>
  </p:sldIdLst>
  <p:sldSz cx="12192000" cy="6858000"/>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A7A2B9D-21A9-4E71-A2C6-4322EB94D819}" v="4" dt="2025-10-28T10:50:31.24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7" autoAdjust="0"/>
    <p:restoredTop sz="97739" autoAdjust="0"/>
  </p:normalViewPr>
  <p:slideViewPr>
    <p:cSldViewPr snapToGrid="0">
      <p:cViewPr varScale="1">
        <p:scale>
          <a:sx n="94" d="100"/>
          <a:sy n="94" d="100"/>
        </p:scale>
        <p:origin x="114" y="9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B9E82C-BFBE-46E4-880C-E4AD9D4A10E1}" type="datetimeFigureOut">
              <a:rPr lang="nb-NO" smtClean="0"/>
              <a:t>19.11.2025</a:t>
            </a:fld>
            <a:endParaRPr lang="nb-NO"/>
          </a:p>
        </p:txBody>
      </p:sp>
      <p:sp>
        <p:nvSpPr>
          <p:cNvPr id="4" name="Plassholder for lysbil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4D77F3-3B03-4DF1-A1AB-8801F471C9C4}" type="slidenum">
              <a:rPr lang="nb-NO" smtClean="0"/>
              <a:t>‹#›</a:t>
            </a:fld>
            <a:endParaRPr lang="nb-NO"/>
          </a:p>
        </p:txBody>
      </p:sp>
    </p:spTree>
    <p:extLst>
      <p:ext uri="{BB962C8B-B14F-4D97-AF65-F5344CB8AC3E}">
        <p14:creationId xmlns:p14="http://schemas.microsoft.com/office/powerpoint/2010/main" val="18458344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noProof="0"/>
          </a:p>
        </p:txBody>
      </p:sp>
      <p:sp>
        <p:nvSpPr>
          <p:cNvPr id="4" name="Plassholder for lysbildenummer 3"/>
          <p:cNvSpPr>
            <a:spLocks noGrp="1"/>
          </p:cNvSpPr>
          <p:nvPr>
            <p:ph type="sldNum" sz="quarter" idx="5"/>
          </p:nvPr>
        </p:nvSpPr>
        <p:spPr/>
        <p:txBody>
          <a:bodyPr/>
          <a:lstStyle/>
          <a:p>
            <a:fld id="{2F99E83D-10BD-4912-838C-C14C2B9472B3}" type="slidenum">
              <a:rPr lang="fr-FR" smtClean="0"/>
              <a:t>2</a:t>
            </a:fld>
            <a:endParaRPr lang="fr-FR"/>
          </a:p>
        </p:txBody>
      </p:sp>
    </p:spTree>
    <p:extLst>
      <p:ext uri="{BB962C8B-B14F-4D97-AF65-F5344CB8AC3E}">
        <p14:creationId xmlns:p14="http://schemas.microsoft.com/office/powerpoint/2010/main" val="38852108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5"/>
          </p:nvPr>
        </p:nvSpPr>
        <p:spPr/>
        <p:txBody>
          <a:bodyPr/>
          <a:lstStyle/>
          <a:p>
            <a:fld id="{054D77F3-3B03-4DF1-A1AB-8801F471C9C4}" type="slidenum">
              <a:rPr lang="nb-NO" smtClean="0"/>
              <a:t>6</a:t>
            </a:fld>
            <a:endParaRPr lang="nb-NO"/>
          </a:p>
        </p:txBody>
      </p:sp>
    </p:spTree>
    <p:extLst>
      <p:ext uri="{BB962C8B-B14F-4D97-AF65-F5344CB8AC3E}">
        <p14:creationId xmlns:p14="http://schemas.microsoft.com/office/powerpoint/2010/main" val="21377967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https://ico.org.uk/for-organisations/uk-gdpr-guidance-and-resources/individual-rights/individual-rights/right-of-access/</a:t>
            </a:r>
          </a:p>
          <a:p>
            <a:endParaRPr lang="en-US" dirty="0"/>
          </a:p>
        </p:txBody>
      </p:sp>
      <p:sp>
        <p:nvSpPr>
          <p:cNvPr id="4" name="Slide Number Placeholder 3"/>
          <p:cNvSpPr>
            <a:spLocks noGrp="1"/>
          </p:cNvSpPr>
          <p:nvPr>
            <p:ph type="sldNum" sz="quarter" idx="5"/>
          </p:nvPr>
        </p:nvSpPr>
        <p:spPr/>
        <p:txBody>
          <a:bodyPr/>
          <a:lstStyle/>
          <a:p>
            <a:fld id="{054D77F3-3B03-4DF1-A1AB-8801F471C9C4}" type="slidenum">
              <a:rPr lang="nb-NO" smtClean="0"/>
              <a:t>10</a:t>
            </a:fld>
            <a:endParaRPr lang="nb-NO"/>
          </a:p>
        </p:txBody>
      </p:sp>
    </p:spTree>
    <p:extLst>
      <p:ext uri="{BB962C8B-B14F-4D97-AF65-F5344CB8AC3E}">
        <p14:creationId xmlns:p14="http://schemas.microsoft.com/office/powerpoint/2010/main" val="27963002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A6B9AD1-130E-97EF-6404-BCAEDB35E85B}"/>
              </a:ext>
            </a:extLst>
          </p:cNvPr>
          <p:cNvSpPr>
            <a:spLocks noGrp="1"/>
          </p:cNvSpPr>
          <p:nvPr>
            <p:ph type="ctrTitle"/>
          </p:nvPr>
        </p:nvSpPr>
        <p:spPr>
          <a:xfrm>
            <a:off x="1524000" y="1122363"/>
            <a:ext cx="9144000" cy="2387600"/>
          </a:xfrm>
        </p:spPr>
        <p:txBody>
          <a:bodyPr anchor="b"/>
          <a:lstStyle>
            <a:lvl1pPr algn="ctr">
              <a:defRPr sz="6000"/>
            </a:lvl1pPr>
          </a:lstStyle>
          <a:p>
            <a:r>
              <a:rPr lang="nb-NO"/>
              <a:t>Klikk for å redigere tittelstil</a:t>
            </a:r>
          </a:p>
        </p:txBody>
      </p:sp>
      <p:sp>
        <p:nvSpPr>
          <p:cNvPr id="3" name="Undertittel 2">
            <a:extLst>
              <a:ext uri="{FF2B5EF4-FFF2-40B4-BE49-F238E27FC236}">
                <a16:creationId xmlns:a16="http://schemas.microsoft.com/office/drawing/2014/main" id="{2A59401E-10E3-E7F9-ECE2-08D286A083D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p>
        </p:txBody>
      </p:sp>
      <p:sp>
        <p:nvSpPr>
          <p:cNvPr id="4" name="Plassholder for dato 3">
            <a:extLst>
              <a:ext uri="{FF2B5EF4-FFF2-40B4-BE49-F238E27FC236}">
                <a16:creationId xmlns:a16="http://schemas.microsoft.com/office/drawing/2014/main" id="{4029C6FE-5EB4-D9DF-B50F-01EE2F3AD5D8}"/>
              </a:ext>
            </a:extLst>
          </p:cNvPr>
          <p:cNvSpPr>
            <a:spLocks noGrp="1"/>
          </p:cNvSpPr>
          <p:nvPr>
            <p:ph type="dt" sz="half" idx="10"/>
          </p:nvPr>
        </p:nvSpPr>
        <p:spPr/>
        <p:txBody>
          <a:bodyPr/>
          <a:lstStyle/>
          <a:p>
            <a:fld id="{4961183B-5BAA-4924-B952-00A7DBBB08DB}" type="datetimeFigureOut">
              <a:rPr lang="nb-NO" smtClean="0"/>
              <a:t>19.11.2025</a:t>
            </a:fld>
            <a:endParaRPr lang="nb-NO"/>
          </a:p>
        </p:txBody>
      </p:sp>
      <p:sp>
        <p:nvSpPr>
          <p:cNvPr id="5" name="Plassholder for bunntekst 4">
            <a:extLst>
              <a:ext uri="{FF2B5EF4-FFF2-40B4-BE49-F238E27FC236}">
                <a16:creationId xmlns:a16="http://schemas.microsoft.com/office/drawing/2014/main" id="{3551A62B-CADD-26A7-F646-FCB45AE041B7}"/>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02572CB3-B546-7123-F521-08E791DE6029}"/>
              </a:ext>
            </a:extLst>
          </p:cNvPr>
          <p:cNvSpPr>
            <a:spLocks noGrp="1"/>
          </p:cNvSpPr>
          <p:nvPr>
            <p:ph type="sldNum" sz="quarter" idx="12"/>
          </p:nvPr>
        </p:nvSpPr>
        <p:spPr/>
        <p:txBody>
          <a:bodyPr/>
          <a:lstStyle/>
          <a:p>
            <a:fld id="{766134E4-ADEC-49F1-B721-CAADB48FA2A4}" type="slidenum">
              <a:rPr lang="nb-NO" smtClean="0"/>
              <a:t>‹#›</a:t>
            </a:fld>
            <a:endParaRPr lang="nb-NO"/>
          </a:p>
        </p:txBody>
      </p:sp>
    </p:spTree>
    <p:extLst>
      <p:ext uri="{BB962C8B-B14F-4D97-AF65-F5344CB8AC3E}">
        <p14:creationId xmlns:p14="http://schemas.microsoft.com/office/powerpoint/2010/main" val="32948066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7F0EFBFB-9DE2-E5B8-7C2C-47C27E9423F0}"/>
              </a:ext>
            </a:extLst>
          </p:cNvPr>
          <p:cNvSpPr>
            <a:spLocks noGrp="1"/>
          </p:cNvSpPr>
          <p:nvPr>
            <p:ph type="title"/>
          </p:nvPr>
        </p:nvSpPr>
        <p:spPr/>
        <p:txBody>
          <a:bodyPr/>
          <a:lstStyle/>
          <a:p>
            <a:r>
              <a:rPr lang="nb-NO"/>
              <a:t>Klikk for å redigere tittelstil</a:t>
            </a:r>
          </a:p>
        </p:txBody>
      </p:sp>
      <p:sp>
        <p:nvSpPr>
          <p:cNvPr id="3" name="Plassholder for loddrett tekst 2">
            <a:extLst>
              <a:ext uri="{FF2B5EF4-FFF2-40B4-BE49-F238E27FC236}">
                <a16:creationId xmlns:a16="http://schemas.microsoft.com/office/drawing/2014/main" id="{286B2F62-FEA5-3B12-DE95-CF90DBF63ECB}"/>
              </a:ext>
            </a:extLst>
          </p:cNvPr>
          <p:cNvSpPr>
            <a:spLocks noGrp="1"/>
          </p:cNvSpPr>
          <p:nvPr>
            <p:ph type="body" orient="vert" idx="1"/>
          </p:nvPr>
        </p:nvSpPr>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69B976F9-58B4-D5CD-4B07-59CA75706669}"/>
              </a:ext>
            </a:extLst>
          </p:cNvPr>
          <p:cNvSpPr>
            <a:spLocks noGrp="1"/>
          </p:cNvSpPr>
          <p:nvPr>
            <p:ph type="dt" sz="half" idx="10"/>
          </p:nvPr>
        </p:nvSpPr>
        <p:spPr/>
        <p:txBody>
          <a:bodyPr/>
          <a:lstStyle/>
          <a:p>
            <a:fld id="{4961183B-5BAA-4924-B952-00A7DBBB08DB}" type="datetimeFigureOut">
              <a:rPr lang="nb-NO" smtClean="0"/>
              <a:t>19.11.2025</a:t>
            </a:fld>
            <a:endParaRPr lang="nb-NO"/>
          </a:p>
        </p:txBody>
      </p:sp>
      <p:sp>
        <p:nvSpPr>
          <p:cNvPr id="5" name="Plassholder for bunntekst 4">
            <a:extLst>
              <a:ext uri="{FF2B5EF4-FFF2-40B4-BE49-F238E27FC236}">
                <a16:creationId xmlns:a16="http://schemas.microsoft.com/office/drawing/2014/main" id="{03A23C11-BDCE-6865-0C88-04D2637F803C}"/>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B0E37580-C71D-7769-3E39-076D9F91B559}"/>
              </a:ext>
            </a:extLst>
          </p:cNvPr>
          <p:cNvSpPr>
            <a:spLocks noGrp="1"/>
          </p:cNvSpPr>
          <p:nvPr>
            <p:ph type="sldNum" sz="quarter" idx="12"/>
          </p:nvPr>
        </p:nvSpPr>
        <p:spPr/>
        <p:txBody>
          <a:bodyPr/>
          <a:lstStyle/>
          <a:p>
            <a:fld id="{766134E4-ADEC-49F1-B721-CAADB48FA2A4}" type="slidenum">
              <a:rPr lang="nb-NO" smtClean="0"/>
              <a:t>‹#›</a:t>
            </a:fld>
            <a:endParaRPr lang="nb-NO"/>
          </a:p>
        </p:txBody>
      </p:sp>
    </p:spTree>
    <p:extLst>
      <p:ext uri="{BB962C8B-B14F-4D97-AF65-F5344CB8AC3E}">
        <p14:creationId xmlns:p14="http://schemas.microsoft.com/office/powerpoint/2010/main" val="2837041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a:extLst>
              <a:ext uri="{FF2B5EF4-FFF2-40B4-BE49-F238E27FC236}">
                <a16:creationId xmlns:a16="http://schemas.microsoft.com/office/drawing/2014/main" id="{96ADE54E-E3F0-7C8E-C6C2-ABC7161B992B}"/>
              </a:ext>
            </a:extLst>
          </p:cNvPr>
          <p:cNvSpPr>
            <a:spLocks noGrp="1"/>
          </p:cNvSpPr>
          <p:nvPr>
            <p:ph type="title" orient="vert"/>
          </p:nvPr>
        </p:nvSpPr>
        <p:spPr>
          <a:xfrm>
            <a:off x="8724900" y="365125"/>
            <a:ext cx="2628900" cy="5811838"/>
          </a:xfrm>
        </p:spPr>
        <p:txBody>
          <a:bodyPr vert="eaVert"/>
          <a:lstStyle/>
          <a:p>
            <a:r>
              <a:rPr lang="nb-NO"/>
              <a:t>Klikk for å redigere tittelstil</a:t>
            </a:r>
          </a:p>
        </p:txBody>
      </p:sp>
      <p:sp>
        <p:nvSpPr>
          <p:cNvPr id="3" name="Plassholder for loddrett tekst 2">
            <a:extLst>
              <a:ext uri="{FF2B5EF4-FFF2-40B4-BE49-F238E27FC236}">
                <a16:creationId xmlns:a16="http://schemas.microsoft.com/office/drawing/2014/main" id="{29EDB3E9-1EB1-C350-166A-32D540B23A72}"/>
              </a:ext>
            </a:extLst>
          </p:cNvPr>
          <p:cNvSpPr>
            <a:spLocks noGrp="1"/>
          </p:cNvSpPr>
          <p:nvPr>
            <p:ph type="body" orient="vert" idx="1"/>
          </p:nvPr>
        </p:nvSpPr>
        <p:spPr>
          <a:xfrm>
            <a:off x="838200" y="365125"/>
            <a:ext cx="7734300" cy="5811838"/>
          </a:xfrm>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91F4B64B-B933-54E2-918F-85D57DFBF717}"/>
              </a:ext>
            </a:extLst>
          </p:cNvPr>
          <p:cNvSpPr>
            <a:spLocks noGrp="1"/>
          </p:cNvSpPr>
          <p:nvPr>
            <p:ph type="dt" sz="half" idx="10"/>
          </p:nvPr>
        </p:nvSpPr>
        <p:spPr/>
        <p:txBody>
          <a:bodyPr/>
          <a:lstStyle/>
          <a:p>
            <a:fld id="{4961183B-5BAA-4924-B952-00A7DBBB08DB}" type="datetimeFigureOut">
              <a:rPr lang="nb-NO" smtClean="0"/>
              <a:t>19.11.2025</a:t>
            </a:fld>
            <a:endParaRPr lang="nb-NO"/>
          </a:p>
        </p:txBody>
      </p:sp>
      <p:sp>
        <p:nvSpPr>
          <p:cNvPr id="5" name="Plassholder for bunntekst 4">
            <a:extLst>
              <a:ext uri="{FF2B5EF4-FFF2-40B4-BE49-F238E27FC236}">
                <a16:creationId xmlns:a16="http://schemas.microsoft.com/office/drawing/2014/main" id="{4725467E-2764-9679-BA7D-DEA0277A1B6D}"/>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5890D543-ED29-212F-B75D-6FA9BC0CA002}"/>
              </a:ext>
            </a:extLst>
          </p:cNvPr>
          <p:cNvSpPr>
            <a:spLocks noGrp="1"/>
          </p:cNvSpPr>
          <p:nvPr>
            <p:ph type="sldNum" sz="quarter" idx="12"/>
          </p:nvPr>
        </p:nvSpPr>
        <p:spPr/>
        <p:txBody>
          <a:bodyPr/>
          <a:lstStyle/>
          <a:p>
            <a:fld id="{766134E4-ADEC-49F1-B721-CAADB48FA2A4}" type="slidenum">
              <a:rPr lang="nb-NO" smtClean="0"/>
              <a:t>‹#›</a:t>
            </a:fld>
            <a:endParaRPr lang="nb-NO"/>
          </a:p>
        </p:txBody>
      </p:sp>
    </p:spTree>
    <p:extLst>
      <p:ext uri="{BB962C8B-B14F-4D97-AF65-F5344CB8AC3E}">
        <p14:creationId xmlns:p14="http://schemas.microsoft.com/office/powerpoint/2010/main" val="10849013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B94F4E91-D9BD-735F-0B44-32C2CF046CD6}"/>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B437CE95-5E27-C312-CCFE-B94011D831A5}"/>
              </a:ext>
            </a:extLst>
          </p:cNvPr>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44C0B3DB-5B7B-D88C-21EC-0DD36AE57CED}"/>
              </a:ext>
            </a:extLst>
          </p:cNvPr>
          <p:cNvSpPr>
            <a:spLocks noGrp="1"/>
          </p:cNvSpPr>
          <p:nvPr>
            <p:ph type="dt" sz="half" idx="10"/>
          </p:nvPr>
        </p:nvSpPr>
        <p:spPr/>
        <p:txBody>
          <a:bodyPr/>
          <a:lstStyle/>
          <a:p>
            <a:fld id="{4961183B-5BAA-4924-B952-00A7DBBB08DB}" type="datetimeFigureOut">
              <a:rPr lang="nb-NO" smtClean="0"/>
              <a:t>19.11.2025</a:t>
            </a:fld>
            <a:endParaRPr lang="nb-NO"/>
          </a:p>
        </p:txBody>
      </p:sp>
      <p:sp>
        <p:nvSpPr>
          <p:cNvPr id="5" name="Plassholder for bunntekst 4">
            <a:extLst>
              <a:ext uri="{FF2B5EF4-FFF2-40B4-BE49-F238E27FC236}">
                <a16:creationId xmlns:a16="http://schemas.microsoft.com/office/drawing/2014/main" id="{4977D9FE-4AE3-681B-EA4D-87D6C06D3A49}"/>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0E131559-DAE9-BE69-FF82-0EE70923D332}"/>
              </a:ext>
            </a:extLst>
          </p:cNvPr>
          <p:cNvSpPr>
            <a:spLocks noGrp="1"/>
          </p:cNvSpPr>
          <p:nvPr>
            <p:ph type="sldNum" sz="quarter" idx="12"/>
          </p:nvPr>
        </p:nvSpPr>
        <p:spPr/>
        <p:txBody>
          <a:bodyPr/>
          <a:lstStyle/>
          <a:p>
            <a:fld id="{766134E4-ADEC-49F1-B721-CAADB48FA2A4}" type="slidenum">
              <a:rPr lang="nb-NO" smtClean="0"/>
              <a:t>‹#›</a:t>
            </a:fld>
            <a:endParaRPr lang="nb-NO"/>
          </a:p>
        </p:txBody>
      </p:sp>
    </p:spTree>
    <p:extLst>
      <p:ext uri="{BB962C8B-B14F-4D97-AF65-F5344CB8AC3E}">
        <p14:creationId xmlns:p14="http://schemas.microsoft.com/office/powerpoint/2010/main" val="2764013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1DCCE17-7E36-9969-A2EA-493B984BA218}"/>
              </a:ext>
            </a:extLst>
          </p:cNvPr>
          <p:cNvSpPr>
            <a:spLocks noGrp="1"/>
          </p:cNvSpPr>
          <p:nvPr>
            <p:ph type="title"/>
          </p:nvPr>
        </p:nvSpPr>
        <p:spPr>
          <a:xfrm>
            <a:off x="831850" y="1709738"/>
            <a:ext cx="10515600" cy="2852737"/>
          </a:xfrm>
        </p:spPr>
        <p:txBody>
          <a:bodyPr anchor="b"/>
          <a:lstStyle>
            <a:lvl1pPr>
              <a:defRPr sz="6000"/>
            </a:lvl1pPr>
          </a:lstStyle>
          <a:p>
            <a:r>
              <a:rPr lang="nb-NO"/>
              <a:t>Klikk for å redigere tittelstil</a:t>
            </a:r>
          </a:p>
        </p:txBody>
      </p:sp>
      <p:sp>
        <p:nvSpPr>
          <p:cNvPr id="3" name="Plassholder for tekst 2">
            <a:extLst>
              <a:ext uri="{FF2B5EF4-FFF2-40B4-BE49-F238E27FC236}">
                <a16:creationId xmlns:a16="http://schemas.microsoft.com/office/drawing/2014/main" id="{599CD56F-A032-3F48-C4C2-70A98C56C14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a:t>Klikk for å redigere tekststiler i malen</a:t>
            </a:r>
          </a:p>
        </p:txBody>
      </p:sp>
      <p:sp>
        <p:nvSpPr>
          <p:cNvPr id="4" name="Plassholder for dato 3">
            <a:extLst>
              <a:ext uri="{FF2B5EF4-FFF2-40B4-BE49-F238E27FC236}">
                <a16:creationId xmlns:a16="http://schemas.microsoft.com/office/drawing/2014/main" id="{C3413184-97B1-7C96-6A9E-ED34CB5D3A2B}"/>
              </a:ext>
            </a:extLst>
          </p:cNvPr>
          <p:cNvSpPr>
            <a:spLocks noGrp="1"/>
          </p:cNvSpPr>
          <p:nvPr>
            <p:ph type="dt" sz="half" idx="10"/>
          </p:nvPr>
        </p:nvSpPr>
        <p:spPr/>
        <p:txBody>
          <a:bodyPr/>
          <a:lstStyle/>
          <a:p>
            <a:fld id="{4961183B-5BAA-4924-B952-00A7DBBB08DB}" type="datetimeFigureOut">
              <a:rPr lang="nb-NO" smtClean="0"/>
              <a:t>19.11.2025</a:t>
            </a:fld>
            <a:endParaRPr lang="nb-NO"/>
          </a:p>
        </p:txBody>
      </p:sp>
      <p:sp>
        <p:nvSpPr>
          <p:cNvPr id="5" name="Plassholder for bunntekst 4">
            <a:extLst>
              <a:ext uri="{FF2B5EF4-FFF2-40B4-BE49-F238E27FC236}">
                <a16:creationId xmlns:a16="http://schemas.microsoft.com/office/drawing/2014/main" id="{F3677C1F-BC98-56DB-BC92-5045CE4DC78F}"/>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340D0BD4-E79B-04E9-F20D-76A51559E756}"/>
              </a:ext>
            </a:extLst>
          </p:cNvPr>
          <p:cNvSpPr>
            <a:spLocks noGrp="1"/>
          </p:cNvSpPr>
          <p:nvPr>
            <p:ph type="sldNum" sz="quarter" idx="12"/>
          </p:nvPr>
        </p:nvSpPr>
        <p:spPr/>
        <p:txBody>
          <a:bodyPr/>
          <a:lstStyle/>
          <a:p>
            <a:fld id="{766134E4-ADEC-49F1-B721-CAADB48FA2A4}" type="slidenum">
              <a:rPr lang="nb-NO" smtClean="0"/>
              <a:t>‹#›</a:t>
            </a:fld>
            <a:endParaRPr lang="nb-NO"/>
          </a:p>
        </p:txBody>
      </p:sp>
    </p:spTree>
    <p:extLst>
      <p:ext uri="{BB962C8B-B14F-4D97-AF65-F5344CB8AC3E}">
        <p14:creationId xmlns:p14="http://schemas.microsoft.com/office/powerpoint/2010/main" val="25386114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5FE38A4-21D1-F1DA-4856-3EF3FA5C03CB}"/>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86C751D7-AE8A-CC7E-01DF-EC28FE22D58D}"/>
              </a:ext>
            </a:extLst>
          </p:cNvPr>
          <p:cNvSpPr>
            <a:spLocks noGrp="1"/>
          </p:cNvSpPr>
          <p:nvPr>
            <p:ph sz="half" idx="1"/>
          </p:nvPr>
        </p:nvSpPr>
        <p:spPr>
          <a:xfrm>
            <a:off x="838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innhold 3">
            <a:extLst>
              <a:ext uri="{FF2B5EF4-FFF2-40B4-BE49-F238E27FC236}">
                <a16:creationId xmlns:a16="http://schemas.microsoft.com/office/drawing/2014/main" id="{56F8EE8F-0784-817A-9DFE-39BEF7070EAA}"/>
              </a:ext>
            </a:extLst>
          </p:cNvPr>
          <p:cNvSpPr>
            <a:spLocks noGrp="1"/>
          </p:cNvSpPr>
          <p:nvPr>
            <p:ph sz="half" idx="2"/>
          </p:nvPr>
        </p:nvSpPr>
        <p:spPr>
          <a:xfrm>
            <a:off x="6172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dato 4">
            <a:extLst>
              <a:ext uri="{FF2B5EF4-FFF2-40B4-BE49-F238E27FC236}">
                <a16:creationId xmlns:a16="http://schemas.microsoft.com/office/drawing/2014/main" id="{0681722C-7C21-D05E-890E-F7E1320F0A20}"/>
              </a:ext>
            </a:extLst>
          </p:cNvPr>
          <p:cNvSpPr>
            <a:spLocks noGrp="1"/>
          </p:cNvSpPr>
          <p:nvPr>
            <p:ph type="dt" sz="half" idx="10"/>
          </p:nvPr>
        </p:nvSpPr>
        <p:spPr/>
        <p:txBody>
          <a:bodyPr/>
          <a:lstStyle/>
          <a:p>
            <a:fld id="{4961183B-5BAA-4924-B952-00A7DBBB08DB}" type="datetimeFigureOut">
              <a:rPr lang="nb-NO" smtClean="0"/>
              <a:t>19.11.2025</a:t>
            </a:fld>
            <a:endParaRPr lang="nb-NO"/>
          </a:p>
        </p:txBody>
      </p:sp>
      <p:sp>
        <p:nvSpPr>
          <p:cNvPr id="6" name="Plassholder for bunntekst 5">
            <a:extLst>
              <a:ext uri="{FF2B5EF4-FFF2-40B4-BE49-F238E27FC236}">
                <a16:creationId xmlns:a16="http://schemas.microsoft.com/office/drawing/2014/main" id="{B6B63CBF-8751-5A75-278D-50F6AA0FC26C}"/>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CDD0CDFC-6BA2-F8F5-8738-831EF3AF00B6}"/>
              </a:ext>
            </a:extLst>
          </p:cNvPr>
          <p:cNvSpPr>
            <a:spLocks noGrp="1"/>
          </p:cNvSpPr>
          <p:nvPr>
            <p:ph type="sldNum" sz="quarter" idx="12"/>
          </p:nvPr>
        </p:nvSpPr>
        <p:spPr/>
        <p:txBody>
          <a:bodyPr/>
          <a:lstStyle/>
          <a:p>
            <a:fld id="{766134E4-ADEC-49F1-B721-CAADB48FA2A4}" type="slidenum">
              <a:rPr lang="nb-NO" smtClean="0"/>
              <a:t>‹#›</a:t>
            </a:fld>
            <a:endParaRPr lang="nb-NO"/>
          </a:p>
        </p:txBody>
      </p:sp>
    </p:spTree>
    <p:extLst>
      <p:ext uri="{BB962C8B-B14F-4D97-AF65-F5344CB8AC3E}">
        <p14:creationId xmlns:p14="http://schemas.microsoft.com/office/powerpoint/2010/main" val="39235159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4E60E45-0BB3-70BA-CE6B-7EB903E9240C}"/>
              </a:ext>
            </a:extLst>
          </p:cNvPr>
          <p:cNvSpPr>
            <a:spLocks noGrp="1"/>
          </p:cNvSpPr>
          <p:nvPr>
            <p:ph type="title"/>
          </p:nvPr>
        </p:nvSpPr>
        <p:spPr>
          <a:xfrm>
            <a:off x="839788" y="365125"/>
            <a:ext cx="10515600" cy="1325563"/>
          </a:xfrm>
        </p:spPr>
        <p:txBody>
          <a:bodyPr/>
          <a:lstStyle/>
          <a:p>
            <a:r>
              <a:rPr lang="nb-NO"/>
              <a:t>Klikk for å redigere tittelstil</a:t>
            </a:r>
          </a:p>
        </p:txBody>
      </p:sp>
      <p:sp>
        <p:nvSpPr>
          <p:cNvPr id="3" name="Plassholder for tekst 2">
            <a:extLst>
              <a:ext uri="{FF2B5EF4-FFF2-40B4-BE49-F238E27FC236}">
                <a16:creationId xmlns:a16="http://schemas.microsoft.com/office/drawing/2014/main" id="{E76127E6-E3DA-54C8-E4DA-BBF960E4E0C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4" name="Plassholder for innhold 3">
            <a:extLst>
              <a:ext uri="{FF2B5EF4-FFF2-40B4-BE49-F238E27FC236}">
                <a16:creationId xmlns:a16="http://schemas.microsoft.com/office/drawing/2014/main" id="{C7B5BD68-DBAD-BC8A-A5B7-2C2CDE3BB4D6}"/>
              </a:ext>
            </a:extLst>
          </p:cNvPr>
          <p:cNvSpPr>
            <a:spLocks noGrp="1"/>
          </p:cNvSpPr>
          <p:nvPr>
            <p:ph sz="half" idx="2"/>
          </p:nvPr>
        </p:nvSpPr>
        <p:spPr>
          <a:xfrm>
            <a:off x="839788" y="2505075"/>
            <a:ext cx="5157787"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tekst 4">
            <a:extLst>
              <a:ext uri="{FF2B5EF4-FFF2-40B4-BE49-F238E27FC236}">
                <a16:creationId xmlns:a16="http://schemas.microsoft.com/office/drawing/2014/main" id="{5734BFDF-4B36-CE78-B474-76E774A4C1C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6" name="Plassholder for innhold 5">
            <a:extLst>
              <a:ext uri="{FF2B5EF4-FFF2-40B4-BE49-F238E27FC236}">
                <a16:creationId xmlns:a16="http://schemas.microsoft.com/office/drawing/2014/main" id="{A0021894-D3DE-0AC8-EA30-0BA116130441}"/>
              </a:ext>
            </a:extLst>
          </p:cNvPr>
          <p:cNvSpPr>
            <a:spLocks noGrp="1"/>
          </p:cNvSpPr>
          <p:nvPr>
            <p:ph sz="quarter" idx="4"/>
          </p:nvPr>
        </p:nvSpPr>
        <p:spPr>
          <a:xfrm>
            <a:off x="6172200" y="2505075"/>
            <a:ext cx="5183188"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7" name="Plassholder for dato 6">
            <a:extLst>
              <a:ext uri="{FF2B5EF4-FFF2-40B4-BE49-F238E27FC236}">
                <a16:creationId xmlns:a16="http://schemas.microsoft.com/office/drawing/2014/main" id="{F85BBEA4-B1D8-F059-D4AF-87481A4FAA5B}"/>
              </a:ext>
            </a:extLst>
          </p:cNvPr>
          <p:cNvSpPr>
            <a:spLocks noGrp="1"/>
          </p:cNvSpPr>
          <p:nvPr>
            <p:ph type="dt" sz="half" idx="10"/>
          </p:nvPr>
        </p:nvSpPr>
        <p:spPr/>
        <p:txBody>
          <a:bodyPr/>
          <a:lstStyle/>
          <a:p>
            <a:fld id="{4961183B-5BAA-4924-B952-00A7DBBB08DB}" type="datetimeFigureOut">
              <a:rPr lang="nb-NO" smtClean="0"/>
              <a:t>19.11.2025</a:t>
            </a:fld>
            <a:endParaRPr lang="nb-NO"/>
          </a:p>
        </p:txBody>
      </p:sp>
      <p:sp>
        <p:nvSpPr>
          <p:cNvPr id="8" name="Plassholder for bunntekst 7">
            <a:extLst>
              <a:ext uri="{FF2B5EF4-FFF2-40B4-BE49-F238E27FC236}">
                <a16:creationId xmlns:a16="http://schemas.microsoft.com/office/drawing/2014/main" id="{8FFC1996-4F17-0197-A6ED-0BEC64C40E8D}"/>
              </a:ext>
            </a:extLst>
          </p:cNvPr>
          <p:cNvSpPr>
            <a:spLocks noGrp="1"/>
          </p:cNvSpPr>
          <p:nvPr>
            <p:ph type="ftr" sz="quarter" idx="11"/>
          </p:nvPr>
        </p:nvSpPr>
        <p:spPr/>
        <p:txBody>
          <a:bodyPr/>
          <a:lstStyle/>
          <a:p>
            <a:endParaRPr lang="nb-NO"/>
          </a:p>
        </p:txBody>
      </p:sp>
      <p:sp>
        <p:nvSpPr>
          <p:cNvPr id="9" name="Plassholder for lysbildenummer 8">
            <a:extLst>
              <a:ext uri="{FF2B5EF4-FFF2-40B4-BE49-F238E27FC236}">
                <a16:creationId xmlns:a16="http://schemas.microsoft.com/office/drawing/2014/main" id="{4BB2BEFB-97C1-F1AA-5A5F-5D876D6ACE57}"/>
              </a:ext>
            </a:extLst>
          </p:cNvPr>
          <p:cNvSpPr>
            <a:spLocks noGrp="1"/>
          </p:cNvSpPr>
          <p:nvPr>
            <p:ph type="sldNum" sz="quarter" idx="12"/>
          </p:nvPr>
        </p:nvSpPr>
        <p:spPr/>
        <p:txBody>
          <a:bodyPr/>
          <a:lstStyle/>
          <a:p>
            <a:fld id="{766134E4-ADEC-49F1-B721-CAADB48FA2A4}" type="slidenum">
              <a:rPr lang="nb-NO" smtClean="0"/>
              <a:t>‹#›</a:t>
            </a:fld>
            <a:endParaRPr lang="nb-NO"/>
          </a:p>
        </p:txBody>
      </p:sp>
    </p:spTree>
    <p:extLst>
      <p:ext uri="{BB962C8B-B14F-4D97-AF65-F5344CB8AC3E}">
        <p14:creationId xmlns:p14="http://schemas.microsoft.com/office/powerpoint/2010/main" val="24918200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A2EB732-D053-6F45-5264-2E689F60E98E}"/>
              </a:ext>
            </a:extLst>
          </p:cNvPr>
          <p:cNvSpPr>
            <a:spLocks noGrp="1"/>
          </p:cNvSpPr>
          <p:nvPr>
            <p:ph type="title"/>
          </p:nvPr>
        </p:nvSpPr>
        <p:spPr/>
        <p:txBody>
          <a:bodyPr/>
          <a:lstStyle/>
          <a:p>
            <a:r>
              <a:rPr lang="nb-NO"/>
              <a:t>Klikk for å redigere tittelstil</a:t>
            </a:r>
          </a:p>
        </p:txBody>
      </p:sp>
      <p:sp>
        <p:nvSpPr>
          <p:cNvPr id="3" name="Plassholder for dato 2">
            <a:extLst>
              <a:ext uri="{FF2B5EF4-FFF2-40B4-BE49-F238E27FC236}">
                <a16:creationId xmlns:a16="http://schemas.microsoft.com/office/drawing/2014/main" id="{EAD6E55D-B2EC-E4AF-5542-29381E89D724}"/>
              </a:ext>
            </a:extLst>
          </p:cNvPr>
          <p:cNvSpPr>
            <a:spLocks noGrp="1"/>
          </p:cNvSpPr>
          <p:nvPr>
            <p:ph type="dt" sz="half" idx="10"/>
          </p:nvPr>
        </p:nvSpPr>
        <p:spPr/>
        <p:txBody>
          <a:bodyPr/>
          <a:lstStyle/>
          <a:p>
            <a:fld id="{4961183B-5BAA-4924-B952-00A7DBBB08DB}" type="datetimeFigureOut">
              <a:rPr lang="nb-NO" smtClean="0"/>
              <a:t>19.11.2025</a:t>
            </a:fld>
            <a:endParaRPr lang="nb-NO"/>
          </a:p>
        </p:txBody>
      </p:sp>
      <p:sp>
        <p:nvSpPr>
          <p:cNvPr id="4" name="Plassholder for bunntekst 3">
            <a:extLst>
              <a:ext uri="{FF2B5EF4-FFF2-40B4-BE49-F238E27FC236}">
                <a16:creationId xmlns:a16="http://schemas.microsoft.com/office/drawing/2014/main" id="{B9ABFAA7-48C6-D6C3-A796-E48227FE7AC4}"/>
              </a:ext>
            </a:extLst>
          </p:cNvPr>
          <p:cNvSpPr>
            <a:spLocks noGrp="1"/>
          </p:cNvSpPr>
          <p:nvPr>
            <p:ph type="ftr" sz="quarter" idx="11"/>
          </p:nvPr>
        </p:nvSpPr>
        <p:spPr/>
        <p:txBody>
          <a:bodyPr/>
          <a:lstStyle/>
          <a:p>
            <a:endParaRPr lang="nb-NO"/>
          </a:p>
        </p:txBody>
      </p:sp>
      <p:sp>
        <p:nvSpPr>
          <p:cNvPr id="5" name="Plassholder for lysbildenummer 4">
            <a:extLst>
              <a:ext uri="{FF2B5EF4-FFF2-40B4-BE49-F238E27FC236}">
                <a16:creationId xmlns:a16="http://schemas.microsoft.com/office/drawing/2014/main" id="{5163774E-F576-30B5-D53C-4889C7A4BE38}"/>
              </a:ext>
            </a:extLst>
          </p:cNvPr>
          <p:cNvSpPr>
            <a:spLocks noGrp="1"/>
          </p:cNvSpPr>
          <p:nvPr>
            <p:ph type="sldNum" sz="quarter" idx="12"/>
          </p:nvPr>
        </p:nvSpPr>
        <p:spPr/>
        <p:txBody>
          <a:bodyPr/>
          <a:lstStyle/>
          <a:p>
            <a:fld id="{766134E4-ADEC-49F1-B721-CAADB48FA2A4}" type="slidenum">
              <a:rPr lang="nb-NO" smtClean="0"/>
              <a:t>‹#›</a:t>
            </a:fld>
            <a:endParaRPr lang="nb-NO"/>
          </a:p>
        </p:txBody>
      </p:sp>
    </p:spTree>
    <p:extLst>
      <p:ext uri="{BB962C8B-B14F-4D97-AF65-F5344CB8AC3E}">
        <p14:creationId xmlns:p14="http://schemas.microsoft.com/office/powerpoint/2010/main" val="1530930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a:extLst>
              <a:ext uri="{FF2B5EF4-FFF2-40B4-BE49-F238E27FC236}">
                <a16:creationId xmlns:a16="http://schemas.microsoft.com/office/drawing/2014/main" id="{F3CD11C9-3C0D-FE63-9F27-D358C796F53C}"/>
              </a:ext>
            </a:extLst>
          </p:cNvPr>
          <p:cNvSpPr>
            <a:spLocks noGrp="1"/>
          </p:cNvSpPr>
          <p:nvPr>
            <p:ph type="dt" sz="half" idx="10"/>
          </p:nvPr>
        </p:nvSpPr>
        <p:spPr/>
        <p:txBody>
          <a:bodyPr/>
          <a:lstStyle/>
          <a:p>
            <a:fld id="{4961183B-5BAA-4924-B952-00A7DBBB08DB}" type="datetimeFigureOut">
              <a:rPr lang="nb-NO" smtClean="0"/>
              <a:t>19.11.2025</a:t>
            </a:fld>
            <a:endParaRPr lang="nb-NO"/>
          </a:p>
        </p:txBody>
      </p:sp>
      <p:sp>
        <p:nvSpPr>
          <p:cNvPr id="3" name="Plassholder for bunntekst 2">
            <a:extLst>
              <a:ext uri="{FF2B5EF4-FFF2-40B4-BE49-F238E27FC236}">
                <a16:creationId xmlns:a16="http://schemas.microsoft.com/office/drawing/2014/main" id="{1D07DAAE-340C-7BA6-3E49-DFB4E92F1D4B}"/>
              </a:ext>
            </a:extLst>
          </p:cNvPr>
          <p:cNvSpPr>
            <a:spLocks noGrp="1"/>
          </p:cNvSpPr>
          <p:nvPr>
            <p:ph type="ftr" sz="quarter" idx="11"/>
          </p:nvPr>
        </p:nvSpPr>
        <p:spPr/>
        <p:txBody>
          <a:bodyPr/>
          <a:lstStyle/>
          <a:p>
            <a:endParaRPr lang="nb-NO"/>
          </a:p>
        </p:txBody>
      </p:sp>
      <p:sp>
        <p:nvSpPr>
          <p:cNvPr id="4" name="Plassholder for lysbildenummer 3">
            <a:extLst>
              <a:ext uri="{FF2B5EF4-FFF2-40B4-BE49-F238E27FC236}">
                <a16:creationId xmlns:a16="http://schemas.microsoft.com/office/drawing/2014/main" id="{1A07A5DC-7B4E-D469-AC64-2B32C3684808}"/>
              </a:ext>
            </a:extLst>
          </p:cNvPr>
          <p:cNvSpPr>
            <a:spLocks noGrp="1"/>
          </p:cNvSpPr>
          <p:nvPr>
            <p:ph type="sldNum" sz="quarter" idx="12"/>
          </p:nvPr>
        </p:nvSpPr>
        <p:spPr/>
        <p:txBody>
          <a:bodyPr/>
          <a:lstStyle/>
          <a:p>
            <a:fld id="{766134E4-ADEC-49F1-B721-CAADB48FA2A4}" type="slidenum">
              <a:rPr lang="nb-NO" smtClean="0"/>
              <a:t>‹#›</a:t>
            </a:fld>
            <a:endParaRPr lang="nb-NO"/>
          </a:p>
        </p:txBody>
      </p:sp>
    </p:spTree>
    <p:extLst>
      <p:ext uri="{BB962C8B-B14F-4D97-AF65-F5344CB8AC3E}">
        <p14:creationId xmlns:p14="http://schemas.microsoft.com/office/powerpoint/2010/main" val="1465049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C4A783D-A46A-6E35-9654-D2120F85ADB3}"/>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innhold 2">
            <a:extLst>
              <a:ext uri="{FF2B5EF4-FFF2-40B4-BE49-F238E27FC236}">
                <a16:creationId xmlns:a16="http://schemas.microsoft.com/office/drawing/2014/main" id="{83481A24-C44A-1A2B-D018-ADBE47D943E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tekst 3">
            <a:extLst>
              <a:ext uri="{FF2B5EF4-FFF2-40B4-BE49-F238E27FC236}">
                <a16:creationId xmlns:a16="http://schemas.microsoft.com/office/drawing/2014/main" id="{1A8F4452-CB3F-92D4-99D8-BD6C867E48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a:extLst>
              <a:ext uri="{FF2B5EF4-FFF2-40B4-BE49-F238E27FC236}">
                <a16:creationId xmlns:a16="http://schemas.microsoft.com/office/drawing/2014/main" id="{49FE651A-D791-C718-880F-EF728AF520C6}"/>
              </a:ext>
            </a:extLst>
          </p:cNvPr>
          <p:cNvSpPr>
            <a:spLocks noGrp="1"/>
          </p:cNvSpPr>
          <p:nvPr>
            <p:ph type="dt" sz="half" idx="10"/>
          </p:nvPr>
        </p:nvSpPr>
        <p:spPr/>
        <p:txBody>
          <a:bodyPr/>
          <a:lstStyle/>
          <a:p>
            <a:fld id="{4961183B-5BAA-4924-B952-00A7DBBB08DB}" type="datetimeFigureOut">
              <a:rPr lang="nb-NO" smtClean="0"/>
              <a:t>19.11.2025</a:t>
            </a:fld>
            <a:endParaRPr lang="nb-NO"/>
          </a:p>
        </p:txBody>
      </p:sp>
      <p:sp>
        <p:nvSpPr>
          <p:cNvPr id="6" name="Plassholder for bunntekst 5">
            <a:extLst>
              <a:ext uri="{FF2B5EF4-FFF2-40B4-BE49-F238E27FC236}">
                <a16:creationId xmlns:a16="http://schemas.microsoft.com/office/drawing/2014/main" id="{157C9A7D-69CA-A0D6-D248-B798E37B7861}"/>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17E02009-2EC4-B75A-EB1B-AB7E88C11CDA}"/>
              </a:ext>
            </a:extLst>
          </p:cNvPr>
          <p:cNvSpPr>
            <a:spLocks noGrp="1"/>
          </p:cNvSpPr>
          <p:nvPr>
            <p:ph type="sldNum" sz="quarter" idx="12"/>
          </p:nvPr>
        </p:nvSpPr>
        <p:spPr/>
        <p:txBody>
          <a:bodyPr/>
          <a:lstStyle/>
          <a:p>
            <a:fld id="{766134E4-ADEC-49F1-B721-CAADB48FA2A4}" type="slidenum">
              <a:rPr lang="nb-NO" smtClean="0"/>
              <a:t>‹#›</a:t>
            </a:fld>
            <a:endParaRPr lang="nb-NO"/>
          </a:p>
        </p:txBody>
      </p:sp>
    </p:spTree>
    <p:extLst>
      <p:ext uri="{BB962C8B-B14F-4D97-AF65-F5344CB8AC3E}">
        <p14:creationId xmlns:p14="http://schemas.microsoft.com/office/powerpoint/2010/main" val="33692901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B1902179-A7AD-CB2E-C479-D0043470FCF1}"/>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bilde 2">
            <a:extLst>
              <a:ext uri="{FF2B5EF4-FFF2-40B4-BE49-F238E27FC236}">
                <a16:creationId xmlns:a16="http://schemas.microsoft.com/office/drawing/2014/main" id="{6E085AFD-3764-7475-0560-6110BA62785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b-NO"/>
          </a:p>
        </p:txBody>
      </p:sp>
      <p:sp>
        <p:nvSpPr>
          <p:cNvPr id="4" name="Plassholder for tekst 3">
            <a:extLst>
              <a:ext uri="{FF2B5EF4-FFF2-40B4-BE49-F238E27FC236}">
                <a16:creationId xmlns:a16="http://schemas.microsoft.com/office/drawing/2014/main" id="{F1995807-13CD-5BFC-0D94-D8702C979B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a:extLst>
              <a:ext uri="{FF2B5EF4-FFF2-40B4-BE49-F238E27FC236}">
                <a16:creationId xmlns:a16="http://schemas.microsoft.com/office/drawing/2014/main" id="{34A79515-ED54-AD01-5BDB-48A93647BBA4}"/>
              </a:ext>
            </a:extLst>
          </p:cNvPr>
          <p:cNvSpPr>
            <a:spLocks noGrp="1"/>
          </p:cNvSpPr>
          <p:nvPr>
            <p:ph type="dt" sz="half" idx="10"/>
          </p:nvPr>
        </p:nvSpPr>
        <p:spPr/>
        <p:txBody>
          <a:bodyPr/>
          <a:lstStyle/>
          <a:p>
            <a:fld id="{4961183B-5BAA-4924-B952-00A7DBBB08DB}" type="datetimeFigureOut">
              <a:rPr lang="nb-NO" smtClean="0"/>
              <a:t>19.11.2025</a:t>
            </a:fld>
            <a:endParaRPr lang="nb-NO"/>
          </a:p>
        </p:txBody>
      </p:sp>
      <p:sp>
        <p:nvSpPr>
          <p:cNvPr id="6" name="Plassholder for bunntekst 5">
            <a:extLst>
              <a:ext uri="{FF2B5EF4-FFF2-40B4-BE49-F238E27FC236}">
                <a16:creationId xmlns:a16="http://schemas.microsoft.com/office/drawing/2014/main" id="{AB9ABDBC-1F90-27C1-302A-04AF650EC461}"/>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4EA973D9-BE5D-5080-EF69-893EE923C042}"/>
              </a:ext>
            </a:extLst>
          </p:cNvPr>
          <p:cNvSpPr>
            <a:spLocks noGrp="1"/>
          </p:cNvSpPr>
          <p:nvPr>
            <p:ph type="sldNum" sz="quarter" idx="12"/>
          </p:nvPr>
        </p:nvSpPr>
        <p:spPr/>
        <p:txBody>
          <a:bodyPr/>
          <a:lstStyle/>
          <a:p>
            <a:fld id="{766134E4-ADEC-49F1-B721-CAADB48FA2A4}" type="slidenum">
              <a:rPr lang="nb-NO" smtClean="0"/>
              <a:t>‹#›</a:t>
            </a:fld>
            <a:endParaRPr lang="nb-NO"/>
          </a:p>
        </p:txBody>
      </p:sp>
    </p:spTree>
    <p:extLst>
      <p:ext uri="{BB962C8B-B14F-4D97-AF65-F5344CB8AC3E}">
        <p14:creationId xmlns:p14="http://schemas.microsoft.com/office/powerpoint/2010/main" val="987880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a:extLst>
              <a:ext uri="{FF2B5EF4-FFF2-40B4-BE49-F238E27FC236}">
                <a16:creationId xmlns:a16="http://schemas.microsoft.com/office/drawing/2014/main" id="{A891E3D5-11F4-2327-BB57-18C5074A7DD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b-NO"/>
              <a:t>Klikk for å redigere tittelstil</a:t>
            </a:r>
          </a:p>
        </p:txBody>
      </p:sp>
      <p:sp>
        <p:nvSpPr>
          <p:cNvPr id="3" name="Plassholder for tekst 2">
            <a:extLst>
              <a:ext uri="{FF2B5EF4-FFF2-40B4-BE49-F238E27FC236}">
                <a16:creationId xmlns:a16="http://schemas.microsoft.com/office/drawing/2014/main" id="{DEC859D9-47EF-179F-3673-0A02F1400E8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F10AD86B-0760-F87C-22A2-D0B0C92295D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61183B-5BAA-4924-B952-00A7DBBB08DB}" type="datetimeFigureOut">
              <a:rPr lang="nb-NO" smtClean="0"/>
              <a:t>19.11.2025</a:t>
            </a:fld>
            <a:endParaRPr lang="nb-NO"/>
          </a:p>
        </p:txBody>
      </p:sp>
      <p:sp>
        <p:nvSpPr>
          <p:cNvPr id="5" name="Plassholder for bunntekst 4">
            <a:extLst>
              <a:ext uri="{FF2B5EF4-FFF2-40B4-BE49-F238E27FC236}">
                <a16:creationId xmlns:a16="http://schemas.microsoft.com/office/drawing/2014/main" id="{222A53D3-60CB-AF26-0068-C0B9C3002E1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b-NO"/>
          </a:p>
        </p:txBody>
      </p:sp>
      <p:sp>
        <p:nvSpPr>
          <p:cNvPr id="6" name="Plassholder for lysbildenummer 5">
            <a:extLst>
              <a:ext uri="{FF2B5EF4-FFF2-40B4-BE49-F238E27FC236}">
                <a16:creationId xmlns:a16="http://schemas.microsoft.com/office/drawing/2014/main" id="{3EC49688-D4E7-E498-C646-CD34BE5433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6134E4-ADEC-49F1-B721-CAADB48FA2A4}" type="slidenum">
              <a:rPr lang="nb-NO" smtClean="0"/>
              <a:t>‹#›</a:t>
            </a:fld>
            <a:endParaRPr lang="nb-NO"/>
          </a:p>
        </p:txBody>
      </p:sp>
    </p:spTree>
    <p:extLst>
      <p:ext uri="{BB962C8B-B14F-4D97-AF65-F5344CB8AC3E}">
        <p14:creationId xmlns:p14="http://schemas.microsoft.com/office/powerpoint/2010/main" val="13999325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lovdata.no/NL/lov/2006-05-19-16/%C2%A720"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edpb.europa.eu/our-work-tools/general-guidance/guidelines-recommendations-best-practices_en"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png"/><Relationship Id="rId11" Type="http://schemas.openxmlformats.org/officeDocument/2006/relationships/image" Target="../media/image14.png"/><Relationship Id="rId5" Type="http://schemas.openxmlformats.org/officeDocument/2006/relationships/image" Target="../media/image8.pn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png"/></Relationships>
</file>

<file path=ppt/slides/_rels/slide6.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datatilsynet.no/rettigheter-og-plikter/den-registrertes-rettigheter/rett-til-sletting/" TargetMode="External"/><Relationship Id="rId2" Type="http://schemas.openxmlformats.org/officeDocument/2006/relationships/hyperlink" Target="https://www.datatilsynet.no/rettigheter-og-plikter/den-registrertes-rettigheter/rett-til-retting/" TargetMode="External"/><Relationship Id="rId1" Type="http://schemas.openxmlformats.org/officeDocument/2006/relationships/slideLayout" Target="../slideLayouts/slideLayout2.xml"/><Relationship Id="rId6" Type="http://schemas.openxmlformats.org/officeDocument/2006/relationships/hyperlink" Target="https://www.datatilsynet.no/rettigheter-og-plikter/den-registrertes-rettigheter/rettar-ved-automatiserte-avgjerder/" TargetMode="External"/><Relationship Id="rId5" Type="http://schemas.openxmlformats.org/officeDocument/2006/relationships/hyperlink" Target="https://www.datatilsynet.no/rettigheter-og-plikter/den-registrertes-rettigheter/rett-til-a-protestere/" TargetMode="External"/><Relationship Id="rId4" Type="http://schemas.openxmlformats.org/officeDocument/2006/relationships/hyperlink" Target="https://www.datatilsynet.no/rettigheter-og-plikter/den-registrertes-rettigheter/rett-til-begrensning/"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577D6B2E-37A3-429E-A37C-F30ED64872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1723" y="-1"/>
            <a:ext cx="12225953" cy="6868071"/>
          </a:xfrm>
          <a:prstGeom prst="rect">
            <a:avLst/>
          </a:prstGeom>
          <a:gradFill>
            <a:gsLst>
              <a:gs pos="0">
                <a:srgbClr val="000000"/>
              </a:gs>
              <a:gs pos="100000">
                <a:schemeClr val="accent1">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41959" y="-3"/>
            <a:ext cx="11772269" cy="6868074"/>
          </a:xfrm>
          <a:prstGeom prst="rect">
            <a:avLst/>
          </a:prstGeom>
          <a:gradFill>
            <a:gsLst>
              <a:gs pos="21000">
                <a:schemeClr val="accent1">
                  <a:lumMod val="50000"/>
                  <a:alpha val="83000"/>
                </a:schemeClr>
              </a:gs>
              <a:gs pos="100000">
                <a:schemeClr val="accent1">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5200" y="0"/>
            <a:ext cx="3623374" cy="6868072"/>
          </a:xfrm>
          <a:prstGeom prst="rect">
            <a:avLst/>
          </a:prstGeom>
          <a:gradFill>
            <a:gsLst>
              <a:gs pos="0">
                <a:schemeClr val="accent1">
                  <a:lumMod val="75000"/>
                  <a:alpha val="0"/>
                </a:schemeClr>
              </a:gs>
              <a:gs pos="99000">
                <a:srgbClr val="000000">
                  <a:alpha val="41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1064D5D5-227B-4F66-9AEA-46F570E793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5875" y="-3"/>
            <a:ext cx="12233581" cy="6868076"/>
          </a:xfrm>
          <a:prstGeom prst="rect">
            <a:avLst/>
          </a:prstGeom>
          <a:gradFill>
            <a:gsLst>
              <a:gs pos="3000">
                <a:schemeClr val="accent1">
                  <a:lumMod val="75000"/>
                  <a:alpha val="0"/>
                </a:schemeClr>
              </a:gs>
              <a:gs pos="100000">
                <a:srgbClr val="000000">
                  <a:alpha val="73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646B67A4-D328-4747-A82B-65E84FA463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484334" y="-861824"/>
            <a:ext cx="6861931" cy="8597859"/>
          </a:xfrm>
          <a:prstGeom prst="rect">
            <a:avLst/>
          </a:prstGeom>
          <a:gradFill>
            <a:gsLst>
              <a:gs pos="3000">
                <a:schemeClr val="accent1">
                  <a:lumMod val="75000"/>
                  <a:alpha val="0"/>
                </a:schemeClr>
              </a:gs>
              <a:gs pos="100000">
                <a:srgbClr val="000000">
                  <a:alpha val="27000"/>
                </a:srgb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993193">
            <a:off x="1186972" y="1089049"/>
            <a:ext cx="4967533" cy="4988390"/>
          </a:xfrm>
          <a:prstGeom prst="ellipse">
            <a:avLst/>
          </a:prstGeom>
          <a:gradFill>
            <a:gsLst>
              <a:gs pos="0">
                <a:schemeClr val="accent1">
                  <a:alpha val="26000"/>
                </a:schemeClr>
              </a:gs>
              <a:gs pos="85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tel 1">
            <a:extLst>
              <a:ext uri="{FF2B5EF4-FFF2-40B4-BE49-F238E27FC236}">
                <a16:creationId xmlns:a16="http://schemas.microsoft.com/office/drawing/2014/main" id="{8AA2507D-7211-126B-D509-E3D7515103DF}"/>
              </a:ext>
            </a:extLst>
          </p:cNvPr>
          <p:cNvSpPr>
            <a:spLocks noGrp="1"/>
          </p:cNvSpPr>
          <p:nvPr>
            <p:ph type="title"/>
          </p:nvPr>
        </p:nvSpPr>
        <p:spPr>
          <a:xfrm>
            <a:off x="4162567" y="818984"/>
            <a:ext cx="6714699" cy="3178689"/>
          </a:xfrm>
        </p:spPr>
        <p:txBody>
          <a:bodyPr vert="horz" lIns="91440" tIns="45720" rIns="91440" bIns="45720" rtlCol="0" anchor="b">
            <a:normAutofit fontScale="90000"/>
          </a:bodyPr>
          <a:lstStyle/>
          <a:p>
            <a:r>
              <a:rPr lang="en-US" sz="4800" b="1" kern="1200" dirty="0" err="1">
                <a:solidFill>
                  <a:srgbClr val="FFFFFF"/>
                </a:solidFill>
                <a:latin typeface="+mj-lt"/>
                <a:ea typeface="+mj-ea"/>
                <a:cs typeface="+mj-cs"/>
              </a:rPr>
              <a:t>Innsyn</a:t>
            </a:r>
            <a:r>
              <a:rPr lang="en-US" sz="4800" b="1" kern="1200" dirty="0">
                <a:solidFill>
                  <a:srgbClr val="FFFFFF"/>
                </a:solidFill>
                <a:latin typeface="+mj-lt"/>
                <a:ea typeface="+mj-ea"/>
                <a:cs typeface="+mj-cs"/>
              </a:rPr>
              <a:t> </a:t>
            </a:r>
            <a:r>
              <a:rPr lang="en-US" sz="4800" b="1" kern="1200" dirty="0" err="1">
                <a:solidFill>
                  <a:srgbClr val="FFFFFF"/>
                </a:solidFill>
                <a:latin typeface="+mj-lt"/>
                <a:ea typeface="+mj-ea"/>
                <a:cs typeface="+mj-cs"/>
              </a:rPr>
              <a:t>etter</a:t>
            </a:r>
            <a:r>
              <a:rPr lang="en-US" sz="4800" b="1" kern="1200" dirty="0">
                <a:solidFill>
                  <a:srgbClr val="FFFFFF"/>
                </a:solidFill>
                <a:latin typeface="+mj-lt"/>
                <a:ea typeface="+mj-ea"/>
                <a:cs typeface="+mj-cs"/>
              </a:rPr>
              <a:t> </a:t>
            </a:r>
            <a:r>
              <a:rPr lang="en-US" sz="4800" b="1" kern="1200" dirty="0" err="1">
                <a:solidFill>
                  <a:srgbClr val="FFFFFF"/>
                </a:solidFill>
                <a:latin typeface="+mj-lt"/>
                <a:ea typeface="+mj-ea"/>
                <a:cs typeface="+mj-cs"/>
              </a:rPr>
              <a:t>personvernregelverket</a:t>
            </a:r>
            <a:br>
              <a:rPr lang="en-US" sz="4800" b="1" kern="1200" dirty="0">
                <a:solidFill>
                  <a:srgbClr val="FFFFFF"/>
                </a:solidFill>
                <a:latin typeface="+mj-lt"/>
                <a:ea typeface="+mj-ea"/>
                <a:cs typeface="+mj-cs"/>
              </a:rPr>
            </a:br>
            <a:r>
              <a:rPr lang="en-US" sz="4800" b="1" kern="1200" dirty="0" err="1">
                <a:solidFill>
                  <a:srgbClr val="FFFFFF"/>
                </a:solidFill>
                <a:latin typeface="+mj-lt"/>
                <a:ea typeface="+mj-ea"/>
                <a:cs typeface="+mj-cs"/>
              </a:rPr>
              <a:t>Kontrollkommisjonene</a:t>
            </a:r>
            <a:br>
              <a:rPr lang="en-US" sz="4800" b="1" kern="1200" dirty="0">
                <a:solidFill>
                  <a:srgbClr val="FFFFFF"/>
                </a:solidFill>
                <a:latin typeface="+mj-lt"/>
                <a:ea typeface="+mj-ea"/>
                <a:cs typeface="+mj-cs"/>
              </a:rPr>
            </a:br>
            <a:br>
              <a:rPr lang="en-US" sz="4800" b="1" kern="1200" dirty="0">
                <a:solidFill>
                  <a:srgbClr val="FFFFFF"/>
                </a:solidFill>
                <a:latin typeface="+mj-lt"/>
                <a:ea typeface="+mj-ea"/>
                <a:cs typeface="+mj-cs"/>
              </a:rPr>
            </a:br>
            <a:endParaRPr lang="en-US" sz="4800" b="1" kern="1200" dirty="0">
              <a:solidFill>
                <a:srgbClr val="FFFFFF"/>
              </a:solidFill>
              <a:latin typeface="+mj-lt"/>
              <a:ea typeface="+mj-ea"/>
              <a:cs typeface="+mj-cs"/>
            </a:endParaRPr>
          </a:p>
        </p:txBody>
      </p:sp>
      <p:sp>
        <p:nvSpPr>
          <p:cNvPr id="21" name="Rectangle 20">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4490110"/>
            <a:ext cx="12217710" cy="2377962"/>
          </a:xfrm>
          <a:prstGeom prst="rect">
            <a:avLst/>
          </a:prstGeom>
          <a:gradFill>
            <a:gsLst>
              <a:gs pos="0">
                <a:schemeClr val="accent1">
                  <a:lumMod val="75000"/>
                  <a:alpha val="50000"/>
                </a:schemeClr>
              </a:gs>
              <a:gs pos="99000">
                <a:srgbClr val="000000">
                  <a:alpha val="34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kstSylinder 3">
            <a:extLst>
              <a:ext uri="{FF2B5EF4-FFF2-40B4-BE49-F238E27FC236}">
                <a16:creationId xmlns:a16="http://schemas.microsoft.com/office/drawing/2014/main" id="{922F586F-F2AD-309A-729E-6DDD9170C2BA}"/>
              </a:ext>
            </a:extLst>
          </p:cNvPr>
          <p:cNvSpPr txBox="1"/>
          <p:nvPr/>
        </p:nvSpPr>
        <p:spPr>
          <a:xfrm>
            <a:off x="4323806" y="4095206"/>
            <a:ext cx="5956663" cy="369332"/>
          </a:xfrm>
          <a:prstGeom prst="rect">
            <a:avLst/>
          </a:prstGeom>
          <a:noFill/>
        </p:spPr>
        <p:txBody>
          <a:bodyPr wrap="square" rtlCol="0">
            <a:spAutoFit/>
          </a:bodyPr>
          <a:lstStyle/>
          <a:p>
            <a:r>
              <a:rPr lang="nb-NO" dirty="0">
                <a:solidFill>
                  <a:schemeClr val="bg1"/>
                </a:solidFill>
              </a:rPr>
              <a:t>Britt Eva Haaland, Personvernombud</a:t>
            </a:r>
          </a:p>
        </p:txBody>
      </p:sp>
    </p:spTree>
    <p:extLst>
      <p:ext uri="{BB962C8B-B14F-4D97-AF65-F5344CB8AC3E}">
        <p14:creationId xmlns:p14="http://schemas.microsoft.com/office/powerpoint/2010/main" val="1756166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6782A-F55E-A569-9A21-B82CDF9AF86C}"/>
              </a:ext>
            </a:extLst>
          </p:cNvPr>
          <p:cNvSpPr>
            <a:spLocks noGrp="1"/>
          </p:cNvSpPr>
          <p:nvPr>
            <p:ph type="title"/>
          </p:nvPr>
        </p:nvSpPr>
        <p:spPr/>
        <p:txBody>
          <a:bodyPr/>
          <a:lstStyle/>
          <a:p>
            <a:r>
              <a:rPr lang="en-US" dirty="0" err="1"/>
              <a:t>Sjekkliste</a:t>
            </a:r>
            <a:r>
              <a:rPr lang="en-US" dirty="0"/>
              <a:t> </a:t>
            </a:r>
            <a:r>
              <a:rPr lang="en-US" dirty="0" err="1"/>
              <a:t>fra</a:t>
            </a:r>
            <a:r>
              <a:rPr lang="en-US" dirty="0"/>
              <a:t> ico.org.uk (</a:t>
            </a:r>
            <a:r>
              <a:rPr lang="en-US" dirty="0" err="1"/>
              <a:t>Datatilsynet</a:t>
            </a:r>
            <a:r>
              <a:rPr lang="en-US" dirty="0"/>
              <a:t> i UK)</a:t>
            </a:r>
            <a:br>
              <a:rPr lang="en-US" dirty="0"/>
            </a:br>
            <a:r>
              <a:rPr lang="en-US" sz="1800" dirty="0"/>
              <a:t>Denne </a:t>
            </a:r>
            <a:r>
              <a:rPr lang="en-US" sz="1800" dirty="0" err="1"/>
              <a:t>kan</a:t>
            </a:r>
            <a:r>
              <a:rPr lang="en-US" sz="1800" dirty="0"/>
              <a:t> </a:t>
            </a:r>
            <a:r>
              <a:rPr lang="en-US" sz="1800" dirty="0" err="1"/>
              <a:t>brukes</a:t>
            </a:r>
            <a:r>
              <a:rPr lang="en-US" sz="1800" dirty="0"/>
              <a:t> </a:t>
            </a:r>
            <a:r>
              <a:rPr lang="en-US" sz="1800" dirty="0" err="1"/>
              <a:t>som</a:t>
            </a:r>
            <a:r>
              <a:rPr lang="en-US" sz="1800" dirty="0"/>
              <a:t> et </a:t>
            </a:r>
            <a:r>
              <a:rPr lang="en-US" sz="1800" dirty="0" err="1"/>
              <a:t>hjelpemiddel</a:t>
            </a:r>
            <a:r>
              <a:rPr lang="en-US" sz="1800" dirty="0"/>
              <a:t> </a:t>
            </a:r>
            <a:r>
              <a:rPr lang="en-US" sz="1800" dirty="0" err="1"/>
              <a:t>i</a:t>
            </a:r>
            <a:r>
              <a:rPr lang="en-US" sz="1800" dirty="0"/>
              <a:t> </a:t>
            </a:r>
            <a:r>
              <a:rPr lang="en-US" sz="1800" dirty="0" err="1"/>
              <a:t>arbeidet</a:t>
            </a:r>
            <a:r>
              <a:rPr lang="en-US" sz="1800" dirty="0"/>
              <a:t> med </a:t>
            </a:r>
            <a:r>
              <a:rPr lang="en-US" sz="1800" dirty="0" err="1"/>
              <a:t>innsyn</a:t>
            </a:r>
            <a:endParaRPr lang="en-US" dirty="0"/>
          </a:p>
        </p:txBody>
      </p:sp>
      <p:sp>
        <p:nvSpPr>
          <p:cNvPr id="3" name="Content Placeholder 2">
            <a:extLst>
              <a:ext uri="{FF2B5EF4-FFF2-40B4-BE49-F238E27FC236}">
                <a16:creationId xmlns:a16="http://schemas.microsoft.com/office/drawing/2014/main" id="{81638210-6007-FE63-8B3B-AA9E6A815D70}"/>
              </a:ext>
            </a:extLst>
          </p:cNvPr>
          <p:cNvSpPr>
            <a:spLocks noGrp="1"/>
          </p:cNvSpPr>
          <p:nvPr>
            <p:ph idx="1"/>
          </p:nvPr>
        </p:nvSpPr>
        <p:spPr/>
        <p:txBody>
          <a:bodyPr>
            <a:normAutofit fontScale="32500" lnSpcReduction="20000"/>
          </a:bodyPr>
          <a:lstStyle/>
          <a:p>
            <a:pPr algn="l"/>
            <a:r>
              <a:rPr lang="en-US" b="0" i="0" dirty="0">
                <a:solidFill>
                  <a:srgbClr val="000000"/>
                </a:solidFill>
                <a:effectLst/>
                <a:latin typeface="Georgia" panose="02040502050405020303" pitchFamily="18" charset="0"/>
              </a:rPr>
              <a:t>Checklists</a:t>
            </a:r>
          </a:p>
          <a:p>
            <a:pPr algn="l"/>
            <a:r>
              <a:rPr lang="en-US" b="1" i="0" dirty="0">
                <a:solidFill>
                  <a:srgbClr val="000000"/>
                </a:solidFill>
                <a:effectLst/>
                <a:latin typeface="Verdana" panose="020B0604030504040204" pitchFamily="34" charset="0"/>
              </a:rPr>
              <a:t>Preparing for subject access requests</a:t>
            </a:r>
            <a:endParaRPr lang="en-US" b="0" i="0" dirty="0">
              <a:solidFill>
                <a:srgbClr val="000000"/>
              </a:solidFill>
              <a:effectLst/>
              <a:latin typeface="Verdana" panose="020B0604030504040204" pitchFamily="34" charset="0"/>
            </a:endParaRPr>
          </a:p>
          <a:p>
            <a:pPr algn="l"/>
            <a:r>
              <a:rPr lang="en-US" b="0" i="0" dirty="0">
                <a:solidFill>
                  <a:srgbClr val="000000"/>
                </a:solidFill>
                <a:effectLst/>
                <a:latin typeface="Verdana" panose="020B0604030504040204" pitchFamily="34" charset="0"/>
              </a:rPr>
              <a:t>☐ We know how to </a:t>
            </a:r>
            <a:r>
              <a:rPr lang="en-US" b="0" i="0" dirty="0" err="1">
                <a:solidFill>
                  <a:srgbClr val="000000"/>
                </a:solidFill>
                <a:effectLst/>
                <a:latin typeface="Verdana" panose="020B0604030504040204" pitchFamily="34" charset="0"/>
              </a:rPr>
              <a:t>recognise</a:t>
            </a:r>
            <a:r>
              <a:rPr lang="en-US" b="0" i="0" dirty="0">
                <a:solidFill>
                  <a:srgbClr val="000000"/>
                </a:solidFill>
                <a:effectLst/>
                <a:latin typeface="Verdana" panose="020B0604030504040204" pitchFamily="34" charset="0"/>
              </a:rPr>
              <a:t> a subject access request and we understand when the right of access applies.</a:t>
            </a:r>
          </a:p>
          <a:p>
            <a:pPr algn="l"/>
            <a:r>
              <a:rPr lang="en-US" b="0" i="0" dirty="0">
                <a:solidFill>
                  <a:srgbClr val="000000"/>
                </a:solidFill>
                <a:effectLst/>
                <a:latin typeface="Verdana" panose="020B0604030504040204" pitchFamily="34" charset="0"/>
              </a:rPr>
              <a:t>☐ We have a policy for how to record requests we receive verbally.</a:t>
            </a:r>
          </a:p>
          <a:p>
            <a:pPr algn="l"/>
            <a:r>
              <a:rPr lang="en-US" b="0" i="0" dirty="0">
                <a:solidFill>
                  <a:srgbClr val="000000"/>
                </a:solidFill>
                <a:effectLst/>
                <a:latin typeface="Verdana" panose="020B0604030504040204" pitchFamily="34" charset="0"/>
              </a:rPr>
              <a:t>☐ We understand what steps we need to take to verify the identity of the requester, if necessary.</a:t>
            </a:r>
          </a:p>
          <a:p>
            <a:pPr algn="l"/>
            <a:r>
              <a:rPr lang="en-US" b="0" i="0" dirty="0">
                <a:solidFill>
                  <a:srgbClr val="000000"/>
                </a:solidFill>
                <a:effectLst/>
                <a:latin typeface="Verdana" panose="020B0604030504040204" pitchFamily="34" charset="0"/>
              </a:rPr>
              <a:t>☐ We understand when we can pause the time limit for responding if we need to ask for clarification.</a:t>
            </a:r>
          </a:p>
          <a:p>
            <a:pPr algn="l"/>
            <a:r>
              <a:rPr lang="en-US" b="0" i="0" dirty="0">
                <a:solidFill>
                  <a:srgbClr val="000000"/>
                </a:solidFill>
                <a:effectLst/>
                <a:latin typeface="Verdana" panose="020B0604030504040204" pitchFamily="34" charset="0"/>
              </a:rPr>
              <a:t>☐ We understand when we can refuse a request and are aware of the information we need to provide to individuals when we do so.</a:t>
            </a:r>
          </a:p>
          <a:p>
            <a:pPr algn="l"/>
            <a:r>
              <a:rPr lang="en-US" b="0" i="0" dirty="0">
                <a:solidFill>
                  <a:srgbClr val="000000"/>
                </a:solidFill>
                <a:effectLst/>
                <a:latin typeface="Verdana" panose="020B0604030504040204" pitchFamily="34" charset="0"/>
              </a:rPr>
              <a:t>☐ We understand the nature of the supplementary information we need to provide in response to a subject access request.</a:t>
            </a:r>
          </a:p>
          <a:p>
            <a:pPr algn="l"/>
            <a:r>
              <a:rPr lang="en-US" b="0" i="0" dirty="0">
                <a:solidFill>
                  <a:srgbClr val="000000"/>
                </a:solidFill>
                <a:effectLst/>
                <a:latin typeface="Verdana" panose="020B0604030504040204" pitchFamily="34" charset="0"/>
              </a:rPr>
              <a:t>☐ We have suitable information management systems in place to allow us to locate and retrieve information efficiently.</a:t>
            </a:r>
          </a:p>
          <a:p>
            <a:pPr algn="l"/>
            <a:r>
              <a:rPr lang="en-US" b="1" i="0" dirty="0">
                <a:solidFill>
                  <a:srgbClr val="000000"/>
                </a:solidFill>
                <a:effectLst/>
                <a:latin typeface="Verdana" panose="020B0604030504040204" pitchFamily="34" charset="0"/>
              </a:rPr>
              <a:t>Complying with subject access requests</a:t>
            </a:r>
            <a:endParaRPr lang="en-US" b="0" i="0" dirty="0">
              <a:solidFill>
                <a:srgbClr val="000000"/>
              </a:solidFill>
              <a:effectLst/>
              <a:latin typeface="Verdana" panose="020B0604030504040204" pitchFamily="34" charset="0"/>
            </a:endParaRPr>
          </a:p>
          <a:p>
            <a:pPr algn="l"/>
            <a:r>
              <a:rPr lang="en-US" b="0" i="0" dirty="0">
                <a:solidFill>
                  <a:srgbClr val="000000"/>
                </a:solidFill>
                <a:effectLst/>
                <a:latin typeface="Verdana" panose="020B0604030504040204" pitchFamily="34" charset="0"/>
              </a:rPr>
              <a:t>☐ We have processes in place to ensure that we respond to a subject access request without undue delay and within one month of receipt.</a:t>
            </a:r>
          </a:p>
          <a:p>
            <a:pPr algn="l"/>
            <a:r>
              <a:rPr lang="en-US" b="0" i="0" dirty="0">
                <a:solidFill>
                  <a:srgbClr val="000000"/>
                </a:solidFill>
                <a:effectLst/>
                <a:latin typeface="Verdana" panose="020B0604030504040204" pitchFamily="34" charset="0"/>
              </a:rPr>
              <a:t>☐ We understand how to perform a reasonable search for the information.</a:t>
            </a:r>
          </a:p>
          <a:p>
            <a:pPr algn="l"/>
            <a:r>
              <a:rPr lang="en-US" b="0" i="0" dirty="0">
                <a:solidFill>
                  <a:srgbClr val="000000"/>
                </a:solidFill>
                <a:effectLst/>
                <a:latin typeface="Verdana" panose="020B0604030504040204" pitchFamily="34" charset="0"/>
              </a:rPr>
              <a:t>☐ We understand what we need to consider if a third party makes a request on behalf of an individual.</a:t>
            </a:r>
          </a:p>
          <a:p>
            <a:pPr algn="l"/>
            <a:r>
              <a:rPr lang="en-US" b="0" i="0" dirty="0">
                <a:solidFill>
                  <a:srgbClr val="000000"/>
                </a:solidFill>
                <a:effectLst/>
                <a:latin typeface="Verdana" panose="020B0604030504040204" pitchFamily="34" charset="0"/>
              </a:rPr>
              <a:t>☐ We are aware of the circumstances in which we can extend the time limit to respond to a request.</a:t>
            </a:r>
          </a:p>
          <a:p>
            <a:pPr algn="l"/>
            <a:r>
              <a:rPr lang="en-US" b="0" i="0" dirty="0">
                <a:solidFill>
                  <a:srgbClr val="000000"/>
                </a:solidFill>
                <a:effectLst/>
                <a:latin typeface="Verdana" panose="020B0604030504040204" pitchFamily="34" charset="0"/>
              </a:rPr>
              <a:t>☐ We understand how to assess whether a child is mature enough to understand their rights.</a:t>
            </a:r>
          </a:p>
          <a:p>
            <a:pPr algn="l"/>
            <a:r>
              <a:rPr lang="en-US" b="0" i="0" dirty="0">
                <a:solidFill>
                  <a:srgbClr val="000000"/>
                </a:solidFill>
                <a:effectLst/>
                <a:latin typeface="Verdana" panose="020B0604030504040204" pitchFamily="34" charset="0"/>
              </a:rPr>
              <a:t>☐ We understand that there is a particular emphasis on using clear and plain language if we are disclosing information to a child.</a:t>
            </a:r>
          </a:p>
          <a:p>
            <a:pPr algn="l"/>
            <a:r>
              <a:rPr lang="en-US" b="0" i="0" dirty="0">
                <a:solidFill>
                  <a:srgbClr val="000000"/>
                </a:solidFill>
                <a:effectLst/>
                <a:latin typeface="Verdana" panose="020B0604030504040204" pitchFamily="34" charset="0"/>
              </a:rPr>
              <a:t>☐ We understand what we need to consider if a request includes information about others.</a:t>
            </a:r>
          </a:p>
          <a:p>
            <a:pPr algn="l"/>
            <a:r>
              <a:rPr lang="en-US" b="0" i="0" dirty="0">
                <a:solidFill>
                  <a:srgbClr val="000000"/>
                </a:solidFill>
                <a:effectLst/>
                <a:latin typeface="Verdana" panose="020B0604030504040204" pitchFamily="34" charset="0"/>
              </a:rPr>
              <a:t>☐ We are able to deliver the information securely to an individual, and in the correct format.</a:t>
            </a:r>
          </a:p>
          <a:p>
            <a:endParaRPr lang="en-US" dirty="0"/>
          </a:p>
        </p:txBody>
      </p:sp>
    </p:spTree>
    <p:extLst>
      <p:ext uri="{BB962C8B-B14F-4D97-AF65-F5344CB8AC3E}">
        <p14:creationId xmlns:p14="http://schemas.microsoft.com/office/powerpoint/2010/main" val="25750797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8F407B-F50A-9708-DB04-6A0346F6B8EF}"/>
              </a:ext>
            </a:extLst>
          </p:cNvPr>
          <p:cNvSpPr>
            <a:spLocks noGrp="1"/>
          </p:cNvSpPr>
          <p:nvPr>
            <p:ph type="title"/>
          </p:nvPr>
        </p:nvSpPr>
        <p:spPr/>
        <p:txBody>
          <a:bodyPr/>
          <a:lstStyle/>
          <a:p>
            <a:r>
              <a:rPr lang="en-US" dirty="0" err="1"/>
              <a:t>Når</a:t>
            </a:r>
            <a:r>
              <a:rPr lang="en-US" dirty="0"/>
              <a:t> </a:t>
            </a:r>
            <a:r>
              <a:rPr lang="en-US" dirty="0" err="1"/>
              <a:t>kan</a:t>
            </a:r>
            <a:r>
              <a:rPr lang="en-US" dirty="0"/>
              <a:t> man </a:t>
            </a:r>
            <a:r>
              <a:rPr lang="en-US" dirty="0" err="1"/>
              <a:t>nekte</a:t>
            </a:r>
            <a:r>
              <a:rPr lang="en-US" dirty="0"/>
              <a:t> å </a:t>
            </a:r>
            <a:r>
              <a:rPr lang="en-US" dirty="0" err="1"/>
              <a:t>gi</a:t>
            </a:r>
            <a:r>
              <a:rPr lang="en-US" dirty="0"/>
              <a:t> </a:t>
            </a:r>
            <a:r>
              <a:rPr lang="en-US" dirty="0" err="1"/>
              <a:t>innsyn</a:t>
            </a:r>
            <a:endParaRPr lang="en-US" dirty="0"/>
          </a:p>
        </p:txBody>
      </p:sp>
      <p:sp>
        <p:nvSpPr>
          <p:cNvPr id="3" name="Content Placeholder 2">
            <a:extLst>
              <a:ext uri="{FF2B5EF4-FFF2-40B4-BE49-F238E27FC236}">
                <a16:creationId xmlns:a16="http://schemas.microsoft.com/office/drawing/2014/main" id="{CC0AF020-B0BF-ED92-93D4-5CA30AADB32D}"/>
              </a:ext>
            </a:extLst>
          </p:cNvPr>
          <p:cNvSpPr>
            <a:spLocks noGrp="1"/>
          </p:cNvSpPr>
          <p:nvPr>
            <p:ph idx="1"/>
          </p:nvPr>
        </p:nvSpPr>
        <p:spPr/>
        <p:txBody>
          <a:bodyPr>
            <a:normAutofit fontScale="55000" lnSpcReduction="20000"/>
          </a:bodyPr>
          <a:lstStyle/>
          <a:p>
            <a:pPr fontAlgn="base"/>
            <a:br>
              <a:rPr lang="nb-NO" b="0" i="0" dirty="0">
                <a:solidFill>
                  <a:srgbClr val="2C2C2C"/>
                </a:solidFill>
                <a:effectLst/>
                <a:latin typeface="inherit"/>
              </a:rPr>
            </a:br>
            <a:r>
              <a:rPr lang="nb-NO" b="0" i="0" dirty="0">
                <a:solidFill>
                  <a:srgbClr val="2C2C2C"/>
                </a:solidFill>
                <a:effectLst/>
                <a:latin typeface="inherit"/>
              </a:rPr>
              <a:t>opplysningene er av betydning for Norges utenrikspolitiske interesser eller nasjonale forsvars- og sikkerhetsinteresser. Dette unntaket gjelder bare dersom det også kan gjøres unntak fra allment innsyn for slike opplysninger etter </a:t>
            </a:r>
            <a:r>
              <a:rPr lang="nb-NO" b="0" i="0" dirty="0">
                <a:solidFill>
                  <a:srgbClr val="C44D0C"/>
                </a:solidFill>
                <a:effectLst/>
                <a:latin typeface="inherit"/>
                <a:hlinkClick r:id="rId2"/>
              </a:rPr>
              <a:t>offentlighetsloven §§ 20 og 21 (lovdata.no).</a:t>
            </a:r>
            <a:r>
              <a:rPr lang="nb-NO" b="0" i="0" dirty="0">
                <a:solidFill>
                  <a:srgbClr val="C44D0C"/>
                </a:solidFill>
                <a:effectLst/>
                <a:latin typeface="inherit"/>
              </a:rPr>
              <a:t>  </a:t>
            </a:r>
            <a:r>
              <a:rPr lang="nb-NO" b="0" i="0" dirty="0">
                <a:solidFill>
                  <a:srgbClr val="FF0000"/>
                </a:solidFill>
                <a:effectLst/>
                <a:latin typeface="inherit"/>
              </a:rPr>
              <a:t>(Antas sjelden å være relevant for kontrollkommisjonene)</a:t>
            </a:r>
            <a:endParaRPr lang="nb-NO" b="0" i="0" dirty="0">
              <a:solidFill>
                <a:srgbClr val="2C2C2C"/>
              </a:solidFill>
              <a:effectLst/>
              <a:latin typeface="inherit"/>
            </a:endParaRPr>
          </a:p>
          <a:p>
            <a:pPr fontAlgn="base"/>
            <a:r>
              <a:rPr lang="nb-NO" b="0" i="0" dirty="0">
                <a:solidFill>
                  <a:srgbClr val="2C2C2C"/>
                </a:solidFill>
                <a:effectLst/>
                <a:latin typeface="inherit"/>
              </a:rPr>
              <a:t>det er påkrevd å hemmeligholde opplysningene av hensyn til forebygging, etterforskning, avsløring eller rettslig forfølging av straffbare handlinger.</a:t>
            </a:r>
          </a:p>
          <a:p>
            <a:pPr fontAlgn="base"/>
            <a:r>
              <a:rPr lang="nb-NO" b="0" i="0" dirty="0">
                <a:solidFill>
                  <a:srgbClr val="2C2C2C"/>
                </a:solidFill>
                <a:effectLst/>
                <a:latin typeface="inherit"/>
              </a:rPr>
              <a:t>det er utilrådelig at du får kjennskap til opplysningene av hensyn til helsen din eller forholdet ditt til nære pårørende.</a:t>
            </a:r>
          </a:p>
          <a:p>
            <a:pPr lvl="1" fontAlgn="base"/>
            <a:r>
              <a:rPr lang="nb-NO" dirty="0">
                <a:solidFill>
                  <a:srgbClr val="2C2C2C"/>
                </a:solidFill>
                <a:latin typeface="inherit"/>
              </a:rPr>
              <a:t>Dette vil kanskje være det som er mest relevant for Kontrollkommisjonen, men vær oppmerksom på at terskelen for å bruke denne er høy.</a:t>
            </a:r>
            <a:endParaRPr lang="nb-NO" b="0" i="0" dirty="0">
              <a:solidFill>
                <a:srgbClr val="2C2C2C"/>
              </a:solidFill>
              <a:effectLst/>
              <a:latin typeface="inherit"/>
            </a:endParaRPr>
          </a:p>
          <a:p>
            <a:pPr fontAlgn="base"/>
            <a:r>
              <a:rPr lang="nb-NO" b="0" i="0" dirty="0">
                <a:solidFill>
                  <a:srgbClr val="2C2C2C"/>
                </a:solidFill>
                <a:effectLst/>
                <a:latin typeface="inherit"/>
              </a:rPr>
              <a:t>opplysningene er omfattet av lovbestemt taushetsplikt.</a:t>
            </a:r>
          </a:p>
          <a:p>
            <a:pPr fontAlgn="base"/>
            <a:r>
              <a:rPr lang="nb-NO" b="0" i="0" dirty="0">
                <a:solidFill>
                  <a:srgbClr val="2C2C2C"/>
                </a:solidFill>
                <a:effectLst/>
                <a:latin typeface="inherit"/>
              </a:rPr>
              <a:t>det er i strid med åpenbare og grunnleggende private eller offentlige interesser å gi innsyn, medregnet hensynet til deg selv.</a:t>
            </a:r>
          </a:p>
          <a:p>
            <a:pPr fontAlgn="base"/>
            <a:r>
              <a:rPr lang="nb-NO" b="0" i="0" dirty="0">
                <a:solidFill>
                  <a:srgbClr val="2C2C2C"/>
                </a:solidFill>
                <a:effectLst/>
                <a:latin typeface="inherit"/>
              </a:rPr>
              <a:t>innsynet vil krenke rettighetene og frihetene til andre</a:t>
            </a:r>
          </a:p>
          <a:p>
            <a:pPr lvl="1" fontAlgn="base"/>
            <a:r>
              <a:rPr lang="nb-NO" dirty="0">
                <a:solidFill>
                  <a:srgbClr val="2C2C2C"/>
                </a:solidFill>
                <a:latin typeface="inherit"/>
              </a:rPr>
              <a:t>Dette kan for eksempel være tilfelle der opplysninger vil avsløre at en person er innlagt på tvang, for eksempel ved at familie eller andre ber om innsyn i om det er lagret opplysninger om dem.</a:t>
            </a:r>
            <a:endParaRPr lang="nb-NO" b="0" i="0" dirty="0">
              <a:solidFill>
                <a:srgbClr val="2C2C2C"/>
              </a:solidFill>
              <a:effectLst/>
              <a:latin typeface="inherit"/>
            </a:endParaRPr>
          </a:p>
          <a:p>
            <a:pPr fontAlgn="base"/>
            <a:r>
              <a:rPr lang="nb-NO" b="0" i="0" dirty="0">
                <a:solidFill>
                  <a:srgbClr val="2C2C2C"/>
                </a:solidFill>
                <a:effectLst/>
                <a:latin typeface="inherit"/>
              </a:rPr>
              <a:t>det er arkivformål i allmennhetens interesse, formål knyttet til vitenskapelig eller historisk forskning eller statistiske formål som vil kreve en uforholdsmessig stor innsats, eller der innsynsretten sannsynligvis vil gjøre det umulig eller i alvorlig grad hindre at målene med behandlingen nås.</a:t>
            </a:r>
          </a:p>
          <a:p>
            <a:pPr fontAlgn="base"/>
            <a:r>
              <a:rPr lang="nb-NO" b="0" i="0" dirty="0">
                <a:solidFill>
                  <a:srgbClr val="2C2C2C"/>
                </a:solidFill>
                <a:effectLst/>
                <a:latin typeface="Work sans" panose="020F0502020204030204" pitchFamily="2" charset="0"/>
              </a:rPr>
              <a:t>Dersom kontrollkommisjonen nekter noen innsyn, skal de ha en skriftlig begrunnelse uten ugrunnet opphold og normalt senest innen en måned. Kontrollkommisjonen må også gi en presis henvisning til hvilken unntakshjemmel som er begrunnelsen, altså hvorfor de ikke gir innsyn.</a:t>
            </a:r>
          </a:p>
          <a:p>
            <a:endParaRPr lang="en-US" dirty="0"/>
          </a:p>
        </p:txBody>
      </p:sp>
    </p:spTree>
    <p:extLst>
      <p:ext uri="{BB962C8B-B14F-4D97-AF65-F5344CB8AC3E}">
        <p14:creationId xmlns:p14="http://schemas.microsoft.com/office/powerpoint/2010/main" val="29366684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AF08F47-3461-B6EC-902C-3B19908A16CF}"/>
              </a:ext>
            </a:extLst>
          </p:cNvPr>
          <p:cNvSpPr>
            <a:spLocks noGrp="1"/>
          </p:cNvSpPr>
          <p:nvPr>
            <p:ph type="title"/>
          </p:nvPr>
        </p:nvSpPr>
        <p:spPr/>
        <p:txBody>
          <a:bodyPr/>
          <a:lstStyle/>
          <a:p>
            <a:r>
              <a:rPr lang="nb-NO" dirty="0"/>
              <a:t>Hvor kan jeg finne mer informasjon?	</a:t>
            </a:r>
          </a:p>
        </p:txBody>
      </p:sp>
      <p:sp>
        <p:nvSpPr>
          <p:cNvPr id="3" name="Plassholder for innhold 2">
            <a:extLst>
              <a:ext uri="{FF2B5EF4-FFF2-40B4-BE49-F238E27FC236}">
                <a16:creationId xmlns:a16="http://schemas.microsoft.com/office/drawing/2014/main" id="{4F6DF75E-F8EA-A7F3-5E75-6B9AB005E847}"/>
              </a:ext>
            </a:extLst>
          </p:cNvPr>
          <p:cNvSpPr>
            <a:spLocks noGrp="1"/>
          </p:cNvSpPr>
          <p:nvPr>
            <p:ph idx="1"/>
          </p:nvPr>
        </p:nvSpPr>
        <p:spPr/>
        <p:txBody>
          <a:bodyPr/>
          <a:lstStyle/>
          <a:p>
            <a:r>
              <a:rPr lang="nb-NO" dirty="0"/>
              <a:t>Datatilsynet.no har gode veiledere</a:t>
            </a:r>
          </a:p>
          <a:p>
            <a:r>
              <a:rPr lang="nb-NO" dirty="0"/>
              <a:t>På </a:t>
            </a:r>
            <a:r>
              <a:rPr lang="nb-NO" sz="1400" dirty="0">
                <a:hlinkClick r:id="rId2"/>
              </a:rPr>
              <a:t>https://www.edpb.europa.eu/our-work-tools/general-guidance/guidelines-recommendations-best-practices_en</a:t>
            </a:r>
            <a:r>
              <a:rPr lang="nb-NO" sz="1400" dirty="0"/>
              <a:t> </a:t>
            </a:r>
            <a:r>
              <a:rPr lang="nb-NO" dirty="0"/>
              <a:t>kan man finne retningslinjer og best </a:t>
            </a:r>
            <a:r>
              <a:rPr lang="nb-NO" dirty="0" err="1"/>
              <a:t>practice</a:t>
            </a:r>
            <a:r>
              <a:rPr lang="nb-NO" dirty="0"/>
              <a:t> på europeisk nivå.</a:t>
            </a:r>
          </a:p>
          <a:p>
            <a:r>
              <a:rPr lang="nb-NO" dirty="0"/>
              <a:t>Kontrollkommisjonenes personvernombud kan kontaktes for bistand</a:t>
            </a:r>
          </a:p>
        </p:txBody>
      </p:sp>
    </p:spTree>
    <p:extLst>
      <p:ext uri="{BB962C8B-B14F-4D97-AF65-F5344CB8AC3E}">
        <p14:creationId xmlns:p14="http://schemas.microsoft.com/office/powerpoint/2010/main" val="29308153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A87768-36BE-D452-056B-60EDAA0936A4}"/>
              </a:ext>
            </a:extLst>
          </p:cNvPr>
          <p:cNvSpPr>
            <a:spLocks noGrp="1"/>
          </p:cNvSpPr>
          <p:nvPr>
            <p:ph type="title"/>
          </p:nvPr>
        </p:nvSpPr>
        <p:spPr/>
        <p:txBody>
          <a:bodyPr/>
          <a:lstStyle/>
          <a:p>
            <a:r>
              <a:rPr lang="en-US" dirty="0" err="1"/>
              <a:t>Etter</a:t>
            </a:r>
            <a:r>
              <a:rPr lang="en-US" dirty="0"/>
              <a:t> </a:t>
            </a:r>
            <a:r>
              <a:rPr lang="en-US" dirty="0" err="1"/>
              <a:t>dette</a:t>
            </a:r>
            <a:r>
              <a:rPr lang="en-US" dirty="0"/>
              <a:t> </a:t>
            </a:r>
            <a:r>
              <a:rPr lang="en-US" dirty="0" err="1"/>
              <a:t>kurset</a:t>
            </a:r>
            <a:r>
              <a:rPr lang="en-US" dirty="0"/>
              <a:t> </a:t>
            </a:r>
            <a:r>
              <a:rPr lang="en-US" dirty="0" err="1"/>
              <a:t>skal</a:t>
            </a:r>
            <a:r>
              <a:rPr lang="en-US" dirty="0"/>
              <a:t> du </a:t>
            </a:r>
            <a:r>
              <a:rPr lang="en-US" dirty="0" err="1"/>
              <a:t>vite</a:t>
            </a:r>
            <a:endParaRPr lang="en-US" dirty="0"/>
          </a:p>
        </p:txBody>
      </p:sp>
      <p:sp>
        <p:nvSpPr>
          <p:cNvPr id="3" name="Content Placeholder 2">
            <a:extLst>
              <a:ext uri="{FF2B5EF4-FFF2-40B4-BE49-F238E27FC236}">
                <a16:creationId xmlns:a16="http://schemas.microsoft.com/office/drawing/2014/main" id="{7C3DD0F7-D3C4-9AFE-D619-50F205D59B3A}"/>
              </a:ext>
            </a:extLst>
          </p:cNvPr>
          <p:cNvSpPr>
            <a:spLocks noGrp="1"/>
          </p:cNvSpPr>
          <p:nvPr>
            <p:ph idx="1"/>
          </p:nvPr>
        </p:nvSpPr>
        <p:spPr/>
        <p:txBody>
          <a:bodyPr/>
          <a:lstStyle/>
          <a:p>
            <a:r>
              <a:rPr lang="en-US" dirty="0" err="1"/>
              <a:t>Hvem</a:t>
            </a:r>
            <a:r>
              <a:rPr lang="en-US" dirty="0"/>
              <a:t> </a:t>
            </a:r>
            <a:r>
              <a:rPr lang="en-US" dirty="0" err="1"/>
              <a:t>som</a:t>
            </a:r>
            <a:r>
              <a:rPr lang="en-US" dirty="0"/>
              <a:t> </a:t>
            </a:r>
            <a:r>
              <a:rPr lang="en-US" dirty="0" err="1"/>
              <a:t>har</a:t>
            </a:r>
            <a:r>
              <a:rPr lang="en-US" dirty="0"/>
              <a:t> </a:t>
            </a:r>
            <a:r>
              <a:rPr lang="en-US" dirty="0" err="1"/>
              <a:t>rett</a:t>
            </a:r>
            <a:r>
              <a:rPr lang="en-US" dirty="0"/>
              <a:t> </a:t>
            </a:r>
            <a:r>
              <a:rPr lang="en-US" dirty="0" err="1"/>
              <a:t>til</a:t>
            </a:r>
            <a:r>
              <a:rPr lang="en-US" dirty="0"/>
              <a:t> </a:t>
            </a:r>
            <a:r>
              <a:rPr lang="en-US" dirty="0" err="1"/>
              <a:t>innsyn</a:t>
            </a:r>
            <a:endParaRPr lang="en-US" dirty="0"/>
          </a:p>
          <a:p>
            <a:r>
              <a:rPr lang="en-US" dirty="0" err="1"/>
              <a:t>Hva</a:t>
            </a:r>
            <a:r>
              <a:rPr lang="en-US" dirty="0"/>
              <a:t> det </a:t>
            </a:r>
            <a:r>
              <a:rPr lang="en-US" dirty="0" err="1"/>
              <a:t>skal</a:t>
            </a:r>
            <a:r>
              <a:rPr lang="en-US" dirty="0"/>
              <a:t> </a:t>
            </a:r>
            <a:r>
              <a:rPr lang="en-US" dirty="0" err="1"/>
              <a:t>gis</a:t>
            </a:r>
            <a:r>
              <a:rPr lang="en-US" dirty="0"/>
              <a:t> </a:t>
            </a:r>
            <a:r>
              <a:rPr lang="en-US" dirty="0" err="1"/>
              <a:t>innsyn</a:t>
            </a:r>
            <a:r>
              <a:rPr lang="en-US" dirty="0"/>
              <a:t> </a:t>
            </a:r>
            <a:r>
              <a:rPr lang="en-US" dirty="0" err="1"/>
              <a:t>i</a:t>
            </a:r>
            <a:endParaRPr lang="en-US" dirty="0"/>
          </a:p>
          <a:p>
            <a:r>
              <a:rPr lang="en-US" dirty="0" err="1"/>
              <a:t>Hvordan</a:t>
            </a:r>
            <a:r>
              <a:rPr lang="en-US" dirty="0"/>
              <a:t> </a:t>
            </a:r>
            <a:r>
              <a:rPr lang="en-US" dirty="0" err="1"/>
              <a:t>innsyn</a:t>
            </a:r>
            <a:r>
              <a:rPr lang="en-US" dirty="0"/>
              <a:t> </a:t>
            </a:r>
            <a:r>
              <a:rPr lang="en-US" dirty="0" err="1"/>
              <a:t>kan</a:t>
            </a:r>
            <a:r>
              <a:rPr lang="en-US" dirty="0"/>
              <a:t> </a:t>
            </a:r>
            <a:r>
              <a:rPr lang="en-US" dirty="0" err="1"/>
              <a:t>gis</a:t>
            </a:r>
            <a:endParaRPr lang="en-US" dirty="0"/>
          </a:p>
          <a:p>
            <a:r>
              <a:rPr lang="en-US" dirty="0" err="1"/>
              <a:t>Hvem</a:t>
            </a:r>
            <a:r>
              <a:rPr lang="en-US" dirty="0"/>
              <a:t> du </a:t>
            </a:r>
            <a:r>
              <a:rPr lang="en-US" dirty="0" err="1"/>
              <a:t>kan</a:t>
            </a:r>
            <a:r>
              <a:rPr lang="en-US" dirty="0"/>
              <a:t> </a:t>
            </a:r>
            <a:r>
              <a:rPr lang="en-US" dirty="0" err="1"/>
              <a:t>rådføre</a:t>
            </a:r>
            <a:r>
              <a:rPr lang="en-US" dirty="0"/>
              <a:t> deg med</a:t>
            </a:r>
          </a:p>
          <a:p>
            <a:endParaRPr lang="en-US" dirty="0"/>
          </a:p>
        </p:txBody>
      </p:sp>
    </p:spTree>
    <p:extLst>
      <p:ext uri="{BB962C8B-B14F-4D97-AF65-F5344CB8AC3E}">
        <p14:creationId xmlns:p14="http://schemas.microsoft.com/office/powerpoint/2010/main" val="107522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6EFE9"/>
        </a:solidFill>
        <a:effectLst/>
      </p:bgPr>
    </p:bg>
    <p:spTree>
      <p:nvGrpSpPr>
        <p:cNvPr id="1" name=""/>
        <p:cNvGrpSpPr/>
        <p:nvPr/>
      </p:nvGrpSpPr>
      <p:grpSpPr>
        <a:xfrm>
          <a:off x="0" y="0"/>
          <a:ext cx="0" cy="0"/>
          <a:chOff x="0" y="0"/>
          <a:chExt cx="0" cy="0"/>
        </a:xfrm>
      </p:grpSpPr>
      <p:pic>
        <p:nvPicPr>
          <p:cNvPr id="13" name="Plassholder for bilde 12" descr="Et bilde som inneholder utendørs&#10;&#10;Automatisk generert beskrivelse">
            <a:extLst>
              <a:ext uri="{FF2B5EF4-FFF2-40B4-BE49-F238E27FC236}">
                <a16:creationId xmlns:a16="http://schemas.microsoft.com/office/drawing/2014/main" id="{A171BE2C-81F8-27EE-4F61-C0653982B312}"/>
              </a:ext>
            </a:extLst>
          </p:cNvPr>
          <p:cNvPicPr>
            <a:picLocks noGrp="1" noChangeAspect="1"/>
          </p:cNvPicPr>
          <p:nvPr>
            <p:ph type="pic" idx="1"/>
          </p:nvPr>
        </p:nvPicPr>
        <p:blipFill>
          <a:blip r:embed="rId3"/>
          <a:srcRect l="7827" r="7827"/>
          <a:stretch/>
        </p:blipFill>
        <p:spPr/>
      </p:pic>
      <p:sp>
        <p:nvSpPr>
          <p:cNvPr id="3" name="Text Placeholder 2">
            <a:extLst>
              <a:ext uri="{FF2B5EF4-FFF2-40B4-BE49-F238E27FC236}">
                <a16:creationId xmlns:a16="http://schemas.microsoft.com/office/drawing/2014/main" id="{E5A38F31-3B63-45FA-933C-7EDCF863594C}"/>
              </a:ext>
            </a:extLst>
          </p:cNvPr>
          <p:cNvSpPr>
            <a:spLocks noGrp="1"/>
          </p:cNvSpPr>
          <p:nvPr>
            <p:ph type="body" sz="half" idx="2"/>
          </p:nvPr>
        </p:nvSpPr>
        <p:spPr/>
        <p:txBody>
          <a:bodyPr>
            <a:normAutofit/>
          </a:bodyPr>
          <a:lstStyle/>
          <a:p>
            <a:pPr marL="285750" indent="-285750">
              <a:buFont typeface="Arial" panose="020B0604020202020204" pitchFamily="34" charset="0"/>
              <a:buChar char="•"/>
            </a:pPr>
            <a:r>
              <a:rPr lang="nb-NO" sz="1800" dirty="0">
                <a:solidFill>
                  <a:srgbClr val="CD0C31"/>
                </a:solidFill>
              </a:rPr>
              <a:t>En liten oppfriskning av hva personvern er, de registrerte og deres rettigheter</a:t>
            </a:r>
          </a:p>
          <a:p>
            <a:pPr marL="285750" indent="-285750">
              <a:buFont typeface="Arial" panose="020B0604020202020204" pitchFamily="34" charset="0"/>
              <a:buChar char="•"/>
            </a:pPr>
            <a:r>
              <a:rPr lang="nb-NO" sz="1800" dirty="0">
                <a:solidFill>
                  <a:srgbClr val="CD0C31"/>
                </a:solidFill>
              </a:rPr>
              <a:t>Forholdet til andre innsynsregler</a:t>
            </a:r>
          </a:p>
          <a:p>
            <a:pPr marL="285750" indent="-285750">
              <a:buFont typeface="Arial" panose="020B0604020202020204" pitchFamily="34" charset="0"/>
              <a:buChar char="•"/>
            </a:pPr>
            <a:r>
              <a:rPr lang="nb-NO" sz="1800" dirty="0">
                <a:solidFill>
                  <a:srgbClr val="CD0C31"/>
                </a:solidFill>
              </a:rPr>
              <a:t>Frister for innsyn</a:t>
            </a:r>
          </a:p>
          <a:p>
            <a:pPr marL="285750" indent="-285750">
              <a:buFont typeface="Arial" panose="020B0604020202020204" pitchFamily="34" charset="0"/>
              <a:buChar char="•"/>
            </a:pPr>
            <a:r>
              <a:rPr lang="nb-NO" sz="1800" dirty="0">
                <a:solidFill>
                  <a:srgbClr val="CD0C31"/>
                </a:solidFill>
              </a:rPr>
              <a:t>Hva det skal gis innsyn i</a:t>
            </a:r>
          </a:p>
          <a:p>
            <a:pPr marL="285750" indent="-285750">
              <a:buFont typeface="Arial" panose="020B0604020202020204" pitchFamily="34" charset="0"/>
              <a:buChar char="•"/>
            </a:pPr>
            <a:r>
              <a:rPr lang="nb-NO" sz="1800" dirty="0">
                <a:solidFill>
                  <a:srgbClr val="CD0C31"/>
                </a:solidFill>
              </a:rPr>
              <a:t>Hvordan det skal gis innsyn</a:t>
            </a:r>
          </a:p>
          <a:p>
            <a:pPr marL="285750" indent="-285750">
              <a:buFont typeface="Arial" panose="020B0604020202020204" pitchFamily="34" charset="0"/>
              <a:buChar char="•"/>
            </a:pPr>
            <a:r>
              <a:rPr lang="nb-NO" sz="1800" dirty="0">
                <a:solidFill>
                  <a:srgbClr val="CD0C31"/>
                </a:solidFill>
              </a:rPr>
              <a:t>Når kan man nekte å gi innsyn</a:t>
            </a:r>
          </a:p>
          <a:p>
            <a:pPr marL="285750" indent="-285750">
              <a:buFont typeface="Arial" panose="020B0604020202020204" pitchFamily="34" charset="0"/>
              <a:buChar char="•"/>
            </a:pPr>
            <a:r>
              <a:rPr lang="nb-NO" sz="1800" dirty="0">
                <a:solidFill>
                  <a:srgbClr val="CD0C31"/>
                </a:solidFill>
              </a:rPr>
              <a:t>Hvor kan jeg finne </a:t>
            </a:r>
            <a:r>
              <a:rPr lang="nb-NO" sz="1800">
                <a:solidFill>
                  <a:srgbClr val="CD0C31"/>
                </a:solidFill>
              </a:rPr>
              <a:t>mer informasjon</a:t>
            </a:r>
            <a:endParaRPr lang="nb-NO" sz="1800" dirty="0">
              <a:solidFill>
                <a:srgbClr val="CD0C31"/>
              </a:solidFill>
            </a:endParaRPr>
          </a:p>
          <a:p>
            <a:pPr marL="285750" indent="-285750">
              <a:buFont typeface="Arial" panose="020B0604020202020204" pitchFamily="34" charset="0"/>
              <a:buChar char="•"/>
            </a:pPr>
            <a:endParaRPr lang="nb-NO" sz="1800" dirty="0"/>
          </a:p>
        </p:txBody>
      </p:sp>
      <p:sp>
        <p:nvSpPr>
          <p:cNvPr id="2" name="Text Placeholder 1">
            <a:extLst>
              <a:ext uri="{FF2B5EF4-FFF2-40B4-BE49-F238E27FC236}">
                <a16:creationId xmlns:a16="http://schemas.microsoft.com/office/drawing/2014/main" id="{421E595B-3183-4BB3-A913-F06A9BCD15C8}"/>
              </a:ext>
            </a:extLst>
          </p:cNvPr>
          <p:cNvSpPr>
            <a:spLocks noGrp="1"/>
          </p:cNvSpPr>
          <p:nvPr>
            <p:ph type="body" sz="quarter" idx="4294967295"/>
          </p:nvPr>
        </p:nvSpPr>
        <p:spPr>
          <a:xfrm>
            <a:off x="0" y="1063625"/>
            <a:ext cx="5675313" cy="525463"/>
          </a:xfrm>
        </p:spPr>
        <p:txBody>
          <a:bodyPr/>
          <a:lstStyle/>
          <a:p>
            <a:r>
              <a:rPr lang="nb-NO" b="1" dirty="0">
                <a:solidFill>
                  <a:srgbClr val="CD0C31"/>
                </a:solidFill>
              </a:rPr>
              <a:t>Innhold i kurset</a:t>
            </a:r>
          </a:p>
        </p:txBody>
      </p:sp>
      <p:sp>
        <p:nvSpPr>
          <p:cNvPr id="7" name="Plassholder for tekst 14">
            <a:extLst>
              <a:ext uri="{FF2B5EF4-FFF2-40B4-BE49-F238E27FC236}">
                <a16:creationId xmlns:a16="http://schemas.microsoft.com/office/drawing/2014/main" id="{536FA26F-AB85-D3CE-ACBC-830C9E6E2B6A}"/>
              </a:ext>
            </a:extLst>
          </p:cNvPr>
          <p:cNvSpPr txBox="1">
            <a:spLocks/>
          </p:cNvSpPr>
          <p:nvPr/>
        </p:nvSpPr>
        <p:spPr>
          <a:xfrm>
            <a:off x="3556477" y="3994936"/>
            <a:ext cx="2702257" cy="546000"/>
          </a:xfrm>
          <a:prstGeom prst="rect">
            <a:avLst/>
          </a:prstGeom>
        </p:spPr>
        <p:txBody>
          <a:bodyPr vert="horz" lIns="0" tIns="0" rIns="0" bIns="0" rtlCol="0" anchor="t" anchorCtr="0">
            <a:normAutofit fontScale="92500" lnSpcReduction="10000"/>
          </a:bodyPr>
          <a:lstStyle>
            <a:lvl1pPr marL="0" indent="0" algn="ctr" defTabSz="914400" rtl="0" eaLnBrk="1" latinLnBrk="0" hangingPunct="1">
              <a:lnSpc>
                <a:spcPct val="100000"/>
              </a:lnSpc>
              <a:spcBef>
                <a:spcPts val="600"/>
              </a:spcBef>
              <a:buClr>
                <a:schemeClr val="tx1"/>
              </a:buClr>
              <a:buSzPct val="100000"/>
              <a:buFont typeface="Arial" panose="020B0604020202020204" pitchFamily="34" charset="0"/>
              <a:buNone/>
              <a:defRPr sz="1800" b="0" kern="1200">
                <a:solidFill>
                  <a:schemeClr val="tx1"/>
                </a:solidFill>
                <a:latin typeface="+mn-lt"/>
                <a:ea typeface="+mn-ea"/>
                <a:cs typeface="+mn-cs"/>
              </a:defRPr>
            </a:lvl1pPr>
            <a:lvl2pPr marL="625475" indent="-269875" algn="l" defTabSz="914400" rtl="0" eaLnBrk="1" latinLnBrk="0" hangingPunct="1">
              <a:lnSpc>
                <a:spcPct val="100000"/>
              </a:lnSpc>
              <a:spcBef>
                <a:spcPts val="600"/>
              </a:spcBef>
              <a:buClr>
                <a:schemeClr val="accent1"/>
              </a:buClr>
              <a:buSzPct val="100000"/>
              <a:buFont typeface="Arial" panose="020B0604020202020204" pitchFamily="34" charset="0"/>
              <a:buChar char="•"/>
              <a:defRPr sz="1500" b="0" kern="1200">
                <a:solidFill>
                  <a:schemeClr val="bg2"/>
                </a:solidFill>
                <a:latin typeface="+mn-lt"/>
                <a:ea typeface="+mn-ea"/>
                <a:cs typeface="+mn-cs"/>
              </a:defRPr>
            </a:lvl2pPr>
            <a:lvl3pPr marL="1004888" indent="-285750" algn="l" defTabSz="914400" rtl="0" eaLnBrk="1" latinLnBrk="0" hangingPunct="1">
              <a:lnSpc>
                <a:spcPct val="100000"/>
              </a:lnSpc>
              <a:spcBef>
                <a:spcPts val="600"/>
              </a:spcBef>
              <a:buClr>
                <a:schemeClr val="tx1"/>
              </a:buClr>
              <a:buSzPct val="80000"/>
              <a:buFont typeface="Arial" panose="020B0604020202020204" pitchFamily="34" charset="0"/>
              <a:buChar char="•"/>
              <a:defRPr sz="1500" b="0" kern="1200">
                <a:solidFill>
                  <a:schemeClr val="bg2"/>
                </a:solidFill>
                <a:latin typeface="+mn-lt"/>
                <a:ea typeface="+mn-ea"/>
                <a:cs typeface="+mn-cs"/>
              </a:defRPr>
            </a:lvl3pPr>
            <a:lvl4pPr marL="1065213" indent="-171450" algn="l" defTabSz="914400" rtl="0" eaLnBrk="1" latinLnBrk="0" hangingPunct="1">
              <a:lnSpc>
                <a:spcPct val="100000"/>
              </a:lnSpc>
              <a:spcBef>
                <a:spcPts val="600"/>
              </a:spcBef>
              <a:buSzPct val="80000"/>
              <a:buFont typeface="Arial" panose="020B0604020202020204" pitchFamily="34" charset="0"/>
              <a:buChar char="•"/>
              <a:defRPr sz="1500" b="0" kern="1200">
                <a:solidFill>
                  <a:schemeClr val="bg2"/>
                </a:solidFill>
                <a:latin typeface="+mn-lt"/>
                <a:ea typeface="+mn-ea"/>
                <a:cs typeface="+mn-cs"/>
              </a:defRPr>
            </a:lvl4pPr>
            <a:lvl5pPr marL="198000" indent="0" algn="l" defTabSz="914400" rtl="0" eaLnBrk="1" latinLnBrk="0" hangingPunct="1">
              <a:lnSpc>
                <a:spcPct val="100000"/>
              </a:lnSpc>
              <a:spcBef>
                <a:spcPts val="500"/>
              </a:spcBef>
              <a:buFont typeface="Arial" panose="020B0604020202020204" pitchFamily="34" charset="0"/>
              <a:buNone/>
              <a:defRPr sz="15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600"/>
              </a:spcBef>
              <a:spcAft>
                <a:spcPts val="0"/>
              </a:spcAft>
              <a:buClr>
                <a:srgbClr val="494949"/>
              </a:buClr>
              <a:buSzPct val="100000"/>
              <a:buFont typeface="Arial" panose="020B0604020202020204" pitchFamily="34" charset="0"/>
              <a:buNone/>
              <a:tabLst/>
              <a:defRPr/>
            </a:pPr>
            <a:r>
              <a:rPr kumimoji="0" lang="nb-NO" sz="1800" b="0" i="0" u="none" strike="noStrike" kern="1200" cap="none" spc="0" normalizeH="0" baseline="0" noProof="0" dirty="0">
                <a:ln>
                  <a:noFill/>
                </a:ln>
                <a:solidFill>
                  <a:srgbClr val="F7F0E9"/>
                </a:solidFill>
                <a:effectLst/>
                <a:uLnTx/>
                <a:uFillTx/>
                <a:latin typeface="Tahoma"/>
                <a:ea typeface="+mn-ea"/>
                <a:cs typeface="+mn-cs"/>
              </a:rPr>
              <a:t>Rik</a:t>
            </a:r>
          </a:p>
          <a:p>
            <a:pPr marL="0" marR="0" lvl="0" indent="0" algn="l" defTabSz="914400" rtl="0" eaLnBrk="1" fontAlgn="auto" latinLnBrk="0" hangingPunct="1">
              <a:lnSpc>
                <a:spcPct val="100000"/>
              </a:lnSpc>
              <a:spcBef>
                <a:spcPts val="600"/>
              </a:spcBef>
              <a:spcAft>
                <a:spcPts val="0"/>
              </a:spcAft>
              <a:buClr>
                <a:srgbClr val="494949"/>
              </a:buClr>
              <a:buSzPct val="100000"/>
              <a:buFont typeface="Arial" panose="020B0604020202020204" pitchFamily="34" charset="0"/>
              <a:buNone/>
              <a:tabLst/>
              <a:defRPr/>
            </a:pPr>
            <a:r>
              <a:rPr kumimoji="0" lang="nb-NO" sz="1800" b="0" i="0" u="none" strike="noStrike" kern="1200" cap="none" spc="0" normalizeH="0" baseline="0" noProof="0" dirty="0" err="1">
                <a:ln>
                  <a:noFill/>
                </a:ln>
                <a:solidFill>
                  <a:srgbClr val="F7F0E9"/>
                </a:solidFill>
                <a:effectLst/>
                <a:uLnTx/>
                <a:uFillTx/>
                <a:latin typeface="Tahoma"/>
                <a:ea typeface="+mn-ea"/>
                <a:cs typeface="+mn-cs"/>
              </a:rPr>
              <a:t>ig</a:t>
            </a:r>
            <a:endParaRPr kumimoji="0" lang="en-GB" sz="1800" b="0" i="0" u="none" strike="noStrike" kern="1200" cap="none" spc="0" normalizeH="0" baseline="0" noProof="0" dirty="0">
              <a:ln>
                <a:noFill/>
              </a:ln>
              <a:solidFill>
                <a:srgbClr val="F7F0E9"/>
              </a:solidFill>
              <a:effectLst/>
              <a:uLnTx/>
              <a:uFillTx/>
              <a:latin typeface="Tahoma"/>
              <a:ea typeface="+mn-ea"/>
              <a:cs typeface="+mn-cs"/>
            </a:endParaRPr>
          </a:p>
        </p:txBody>
      </p:sp>
    </p:spTree>
    <p:extLst>
      <p:ext uri="{BB962C8B-B14F-4D97-AF65-F5344CB8AC3E}">
        <p14:creationId xmlns:p14="http://schemas.microsoft.com/office/powerpoint/2010/main" val="23984535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12609869-9E80-471B-A487-A53288E0E7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E6C9D50-9A07-DF7A-668C-2E0362D38802}"/>
              </a:ext>
            </a:extLst>
          </p:cNvPr>
          <p:cNvSpPr>
            <a:spLocks noGrp="1"/>
          </p:cNvSpPr>
          <p:nvPr>
            <p:ph type="title"/>
          </p:nvPr>
        </p:nvSpPr>
        <p:spPr>
          <a:xfrm>
            <a:off x="1136397" y="502020"/>
            <a:ext cx="5323715" cy="1642970"/>
          </a:xfrm>
        </p:spPr>
        <p:txBody>
          <a:bodyPr anchor="b">
            <a:normAutofit/>
          </a:bodyPr>
          <a:lstStyle/>
          <a:p>
            <a:r>
              <a:rPr lang="en-US" sz="4000" dirty="0"/>
              <a:t>En </a:t>
            </a:r>
            <a:r>
              <a:rPr lang="en-US" sz="4000"/>
              <a:t>liten</a:t>
            </a:r>
            <a:r>
              <a:rPr lang="en-US" sz="4000" dirty="0"/>
              <a:t> </a:t>
            </a:r>
            <a:r>
              <a:rPr lang="en-US" sz="4000"/>
              <a:t>oppfriskning</a:t>
            </a:r>
            <a:endParaRPr lang="en-US" sz="4000" dirty="0"/>
          </a:p>
        </p:txBody>
      </p:sp>
      <p:sp>
        <p:nvSpPr>
          <p:cNvPr id="3" name="Content Placeholder 2">
            <a:extLst>
              <a:ext uri="{FF2B5EF4-FFF2-40B4-BE49-F238E27FC236}">
                <a16:creationId xmlns:a16="http://schemas.microsoft.com/office/drawing/2014/main" id="{9A70991F-6FF8-8A75-7072-C8D88FD07CEB}"/>
              </a:ext>
            </a:extLst>
          </p:cNvPr>
          <p:cNvSpPr>
            <a:spLocks noGrp="1"/>
          </p:cNvSpPr>
          <p:nvPr>
            <p:ph idx="1"/>
          </p:nvPr>
        </p:nvSpPr>
        <p:spPr>
          <a:xfrm>
            <a:off x="1144923" y="2405894"/>
            <a:ext cx="5315189" cy="3535083"/>
          </a:xfrm>
        </p:spPr>
        <p:txBody>
          <a:bodyPr anchor="t">
            <a:normAutofit/>
          </a:bodyPr>
          <a:lstStyle/>
          <a:p>
            <a:r>
              <a:rPr lang="en-US" sz="2000" dirty="0" err="1"/>
              <a:t>Personvern</a:t>
            </a:r>
            <a:r>
              <a:rPr lang="en-US" sz="2000" dirty="0"/>
              <a:t> handler om den </a:t>
            </a:r>
            <a:r>
              <a:rPr lang="en-US" sz="2000" dirty="0" err="1"/>
              <a:t>enkeltes</a:t>
            </a:r>
            <a:r>
              <a:rPr lang="en-US" sz="2000" dirty="0"/>
              <a:t> </a:t>
            </a:r>
            <a:r>
              <a:rPr lang="en-US" sz="2000" dirty="0" err="1"/>
              <a:t>rett</a:t>
            </a:r>
            <a:r>
              <a:rPr lang="en-US" sz="2000" dirty="0"/>
              <a:t> </a:t>
            </a:r>
            <a:r>
              <a:rPr lang="en-US" sz="2000" dirty="0" err="1"/>
              <a:t>til</a:t>
            </a:r>
            <a:r>
              <a:rPr lang="en-US" sz="2000" dirty="0"/>
              <a:t> å ha </a:t>
            </a:r>
            <a:r>
              <a:rPr lang="en-US" sz="2000" dirty="0" err="1"/>
              <a:t>innflytelse</a:t>
            </a:r>
            <a:r>
              <a:rPr lang="en-US" sz="2000" dirty="0"/>
              <a:t> </a:t>
            </a:r>
            <a:r>
              <a:rPr lang="en-US" sz="2000" dirty="0" err="1"/>
              <a:t>på</a:t>
            </a:r>
            <a:r>
              <a:rPr lang="en-US" sz="2000" dirty="0"/>
              <a:t> bruk </a:t>
            </a:r>
            <a:r>
              <a:rPr lang="en-US" sz="2000" dirty="0" err="1"/>
              <a:t>og</a:t>
            </a:r>
            <a:r>
              <a:rPr lang="en-US" sz="2000" dirty="0"/>
              <a:t> </a:t>
            </a:r>
            <a:r>
              <a:rPr lang="en-US" sz="2000" dirty="0" err="1"/>
              <a:t>spredning</a:t>
            </a:r>
            <a:r>
              <a:rPr lang="en-US" sz="2000" dirty="0"/>
              <a:t> av </a:t>
            </a:r>
            <a:r>
              <a:rPr lang="en-US" sz="2000" dirty="0" err="1"/>
              <a:t>opplysninger</a:t>
            </a:r>
            <a:r>
              <a:rPr lang="en-US" sz="2000" dirty="0"/>
              <a:t> om seg </a:t>
            </a:r>
            <a:r>
              <a:rPr lang="en-US" sz="2000" dirty="0" err="1"/>
              <a:t>selv</a:t>
            </a:r>
            <a:endParaRPr lang="en-US" sz="2000" dirty="0"/>
          </a:p>
          <a:p>
            <a:r>
              <a:rPr lang="en-US" sz="2000" dirty="0"/>
              <a:t>Den </a:t>
            </a:r>
            <a:r>
              <a:rPr lang="en-US" sz="2000" dirty="0" err="1"/>
              <a:t>opplysningene</a:t>
            </a:r>
            <a:r>
              <a:rPr lang="en-US" sz="2000" dirty="0"/>
              <a:t> handler om, </a:t>
            </a:r>
            <a:r>
              <a:rPr lang="en-US" sz="2000" dirty="0" err="1"/>
              <a:t>eier</a:t>
            </a:r>
            <a:r>
              <a:rPr lang="en-US" sz="2000" dirty="0"/>
              <a:t> </a:t>
            </a:r>
            <a:r>
              <a:rPr lang="en-US" sz="2000" dirty="0" err="1"/>
              <a:t>som</a:t>
            </a:r>
            <a:r>
              <a:rPr lang="en-US" sz="2000" dirty="0"/>
              <a:t> </a:t>
            </a:r>
            <a:r>
              <a:rPr lang="en-US" sz="2000" dirty="0" err="1"/>
              <a:t>utgangspunkt</a:t>
            </a:r>
            <a:r>
              <a:rPr lang="en-US" sz="2000" dirty="0"/>
              <a:t> </a:t>
            </a:r>
            <a:r>
              <a:rPr lang="en-US" sz="2000" dirty="0" err="1"/>
              <a:t>opplysningene</a:t>
            </a:r>
            <a:endParaRPr lang="en-US" sz="2000" dirty="0"/>
          </a:p>
          <a:p>
            <a:r>
              <a:rPr lang="en-US" sz="2000" dirty="0"/>
              <a:t>Alle </a:t>
            </a:r>
            <a:r>
              <a:rPr lang="en-US" sz="2000" dirty="0" err="1"/>
              <a:t>opplysninger</a:t>
            </a:r>
            <a:r>
              <a:rPr lang="en-US" sz="2000" dirty="0"/>
              <a:t> </a:t>
            </a:r>
            <a:r>
              <a:rPr lang="en-US" sz="2000" dirty="0" err="1"/>
              <a:t>og</a:t>
            </a:r>
            <a:r>
              <a:rPr lang="en-US" sz="2000" dirty="0"/>
              <a:t> </a:t>
            </a:r>
            <a:r>
              <a:rPr lang="en-US" sz="2000" dirty="0" err="1"/>
              <a:t>vurderinger</a:t>
            </a:r>
            <a:r>
              <a:rPr lang="en-US" sz="2000" dirty="0"/>
              <a:t> </a:t>
            </a:r>
            <a:r>
              <a:rPr lang="en-US" sz="2000" dirty="0" err="1"/>
              <a:t>som</a:t>
            </a:r>
            <a:r>
              <a:rPr lang="en-US" sz="2000" dirty="0"/>
              <a:t> </a:t>
            </a:r>
            <a:r>
              <a:rPr lang="en-US" sz="2000" dirty="0" err="1"/>
              <a:t>direkte</a:t>
            </a:r>
            <a:r>
              <a:rPr lang="en-US" sz="2000" dirty="0"/>
              <a:t> </a:t>
            </a:r>
            <a:r>
              <a:rPr lang="en-US" sz="2000" dirty="0" err="1"/>
              <a:t>eller</a:t>
            </a:r>
            <a:r>
              <a:rPr lang="en-US" sz="2000" dirty="0"/>
              <a:t> </a:t>
            </a:r>
            <a:r>
              <a:rPr lang="en-US" sz="2000" dirty="0" err="1"/>
              <a:t>indirekte</a:t>
            </a:r>
            <a:r>
              <a:rPr lang="en-US" sz="2000" dirty="0"/>
              <a:t> </a:t>
            </a:r>
            <a:r>
              <a:rPr lang="en-US" sz="2000" dirty="0" err="1"/>
              <a:t>kan</a:t>
            </a:r>
            <a:r>
              <a:rPr lang="en-US" sz="2000" dirty="0"/>
              <a:t> </a:t>
            </a:r>
            <a:r>
              <a:rPr lang="en-US" sz="2000" dirty="0" err="1"/>
              <a:t>knyttes</a:t>
            </a:r>
            <a:r>
              <a:rPr lang="en-US" sz="2000" dirty="0"/>
              <a:t> </a:t>
            </a:r>
            <a:r>
              <a:rPr lang="en-US" sz="2000" dirty="0" err="1"/>
              <a:t>til</a:t>
            </a:r>
            <a:r>
              <a:rPr lang="en-US" sz="2000" dirty="0"/>
              <a:t> </a:t>
            </a:r>
            <a:r>
              <a:rPr lang="en-US" sz="2000" dirty="0" err="1"/>
              <a:t>en</a:t>
            </a:r>
            <a:r>
              <a:rPr lang="en-US" sz="2000" dirty="0"/>
              <a:t> person, er </a:t>
            </a:r>
            <a:r>
              <a:rPr lang="en-US" sz="2000" dirty="0" err="1"/>
              <a:t>en</a:t>
            </a:r>
            <a:r>
              <a:rPr lang="en-US" sz="2000" dirty="0"/>
              <a:t> </a:t>
            </a:r>
            <a:r>
              <a:rPr lang="en-US" sz="2000" dirty="0" err="1"/>
              <a:t>personopplysning</a:t>
            </a:r>
            <a:endParaRPr lang="en-US" sz="2000" dirty="0"/>
          </a:p>
          <a:p>
            <a:r>
              <a:rPr lang="en-US" sz="2000" dirty="0"/>
              <a:t>All bruk av </a:t>
            </a:r>
            <a:r>
              <a:rPr lang="en-US" sz="2000" dirty="0" err="1"/>
              <a:t>personopplysninger</a:t>
            </a:r>
            <a:r>
              <a:rPr lang="en-US" sz="2000" dirty="0"/>
              <a:t> er </a:t>
            </a:r>
            <a:r>
              <a:rPr lang="en-US" sz="2000" dirty="0" err="1"/>
              <a:t>en</a:t>
            </a:r>
            <a:r>
              <a:rPr lang="en-US" sz="2000" dirty="0"/>
              <a:t> </a:t>
            </a:r>
            <a:r>
              <a:rPr lang="en-US" sz="2000" dirty="0" err="1"/>
              <a:t>behandling</a:t>
            </a:r>
            <a:r>
              <a:rPr lang="en-US" sz="2000" dirty="0"/>
              <a:t> – </a:t>
            </a:r>
            <a:r>
              <a:rPr lang="en-US" sz="2000" dirty="0" err="1"/>
              <a:t>også</a:t>
            </a:r>
            <a:r>
              <a:rPr lang="en-US" sz="2000" dirty="0"/>
              <a:t> det å “bare ha dem”.</a:t>
            </a:r>
          </a:p>
        </p:txBody>
      </p:sp>
      <p:sp>
        <p:nvSpPr>
          <p:cNvPr id="18" name="Rectangle 17">
            <a:extLst>
              <a:ext uri="{FF2B5EF4-FFF2-40B4-BE49-F238E27FC236}">
                <a16:creationId xmlns:a16="http://schemas.microsoft.com/office/drawing/2014/main" id="{7004738A-9D34-43E8-97D2-CA0EED4F8B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5"/>
            <a:ext cx="4092521" cy="6858000"/>
          </a:xfrm>
          <a:prstGeom prst="rect">
            <a:avLst/>
          </a:prstGeom>
          <a:gradFill>
            <a:gsLst>
              <a:gs pos="8000">
                <a:srgbClr val="000000">
                  <a:alpha val="94000"/>
                </a:srgbClr>
              </a:gs>
              <a:gs pos="100000">
                <a:schemeClr val="accent1"/>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B8B8D07F-F13E-443E-BA68-2D26672D76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
            <a:ext cx="4092521" cy="6400369"/>
          </a:xfrm>
          <a:prstGeom prst="rect">
            <a:avLst/>
          </a:prstGeom>
          <a:gradFill>
            <a:gsLst>
              <a:gs pos="31000">
                <a:schemeClr val="accent1">
                  <a:lumMod val="50000"/>
                  <a:alpha val="0"/>
                </a:schemeClr>
              </a:gs>
              <a:gs pos="100000">
                <a:schemeClr val="accent1">
                  <a:lumMod val="50000"/>
                  <a:alpha val="2600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2813A4FA-24A5-41ED-A534-3807D1B2F3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2"/>
            <a:ext cx="4068667" cy="6400389"/>
          </a:xfrm>
          <a:prstGeom prst="rect">
            <a:avLst/>
          </a:prstGeom>
          <a:gradFill>
            <a:gsLst>
              <a:gs pos="0">
                <a:schemeClr val="accent1">
                  <a:alpha val="0"/>
                </a:schemeClr>
              </a:gs>
              <a:gs pos="72000">
                <a:srgbClr val="000000">
                  <a:alpha val="21000"/>
                </a:srgb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C3944F27-CA70-4E84-A51A-E6BF895589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10"/>
            <a:ext cx="3611467" cy="6857997"/>
          </a:xfrm>
          <a:prstGeom prst="rect">
            <a:avLst/>
          </a:prstGeom>
          <a:gradFill>
            <a:gsLst>
              <a:gs pos="0">
                <a:schemeClr val="accent1">
                  <a:alpha val="0"/>
                </a:schemeClr>
              </a:gs>
              <a:gs pos="93000">
                <a:srgbClr val="000000">
                  <a:alpha val="29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Diagram i et dokument med penn">
            <a:extLst>
              <a:ext uri="{FF2B5EF4-FFF2-40B4-BE49-F238E27FC236}">
                <a16:creationId xmlns:a16="http://schemas.microsoft.com/office/drawing/2014/main" id="{4BA6B830-DDD0-BC99-9270-67A2F46280A7}"/>
              </a:ext>
            </a:extLst>
          </p:cNvPr>
          <p:cNvPicPr>
            <a:picLocks noChangeAspect="1"/>
          </p:cNvPicPr>
          <p:nvPr/>
        </p:nvPicPr>
        <p:blipFill rotWithShape="1">
          <a:blip r:embed="rId2"/>
          <a:srcRect l="27161" r="13438" b="-2"/>
          <a:stretch/>
        </p:blipFill>
        <p:spPr>
          <a:xfrm>
            <a:off x="7075967" y="1101650"/>
            <a:ext cx="4170530" cy="4686593"/>
          </a:xfrm>
          <a:prstGeom prst="rect">
            <a:avLst/>
          </a:prstGeom>
        </p:spPr>
      </p:pic>
    </p:spTree>
    <p:extLst>
      <p:ext uri="{BB962C8B-B14F-4D97-AF65-F5344CB8AC3E}">
        <p14:creationId xmlns:p14="http://schemas.microsoft.com/office/powerpoint/2010/main" val="4787479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5" name="Rectangle 79">
            <a:extLst>
              <a:ext uri="{FF2B5EF4-FFF2-40B4-BE49-F238E27FC236}">
                <a16:creationId xmlns:a16="http://schemas.microsoft.com/office/drawing/2014/main" id="{245A9F99-D9B1-4094-A2E2-B90AC1DB7B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81">
            <a:extLst>
              <a:ext uri="{FF2B5EF4-FFF2-40B4-BE49-F238E27FC236}">
                <a16:creationId xmlns:a16="http://schemas.microsoft.com/office/drawing/2014/main" id="{B7FAF607-473A-4A43-A23D-BBFF5C4117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8A63D4A-490E-CE5C-82A9-930C65638D3C}"/>
              </a:ext>
            </a:extLst>
          </p:cNvPr>
          <p:cNvSpPr>
            <a:spLocks noGrp="1"/>
          </p:cNvSpPr>
          <p:nvPr>
            <p:ph type="title"/>
          </p:nvPr>
        </p:nvSpPr>
        <p:spPr>
          <a:xfrm>
            <a:off x="6094105" y="802955"/>
            <a:ext cx="4977976" cy="1454051"/>
          </a:xfrm>
        </p:spPr>
        <p:txBody>
          <a:bodyPr>
            <a:normAutofit/>
          </a:bodyPr>
          <a:lstStyle/>
          <a:p>
            <a:r>
              <a:rPr lang="en-US" sz="3600">
                <a:solidFill>
                  <a:schemeClr val="tx2"/>
                </a:solidFill>
              </a:rPr>
              <a:t>Hvem er de registrerte</a:t>
            </a:r>
          </a:p>
        </p:txBody>
      </p:sp>
      <p:pic>
        <p:nvPicPr>
          <p:cNvPr id="78" name="Graphic 76" descr="Family">
            <a:extLst>
              <a:ext uri="{FF2B5EF4-FFF2-40B4-BE49-F238E27FC236}">
                <a16:creationId xmlns:a16="http://schemas.microsoft.com/office/drawing/2014/main" id="{9A0F744D-1E47-B242-0A55-C4946530776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86951" y="1793846"/>
            <a:ext cx="3620021" cy="3620021"/>
          </a:xfrm>
          <a:prstGeom prst="rect">
            <a:avLst/>
          </a:prstGeom>
        </p:spPr>
      </p:pic>
      <p:sp>
        <p:nvSpPr>
          <p:cNvPr id="3" name="Content Placeholder 2">
            <a:extLst>
              <a:ext uri="{FF2B5EF4-FFF2-40B4-BE49-F238E27FC236}">
                <a16:creationId xmlns:a16="http://schemas.microsoft.com/office/drawing/2014/main" id="{A03C6F02-6F62-4A5D-86CD-569B3CDF107D}"/>
              </a:ext>
            </a:extLst>
          </p:cNvPr>
          <p:cNvSpPr>
            <a:spLocks noGrp="1"/>
          </p:cNvSpPr>
          <p:nvPr>
            <p:ph idx="1"/>
          </p:nvPr>
        </p:nvSpPr>
        <p:spPr>
          <a:xfrm>
            <a:off x="6090574" y="2421682"/>
            <a:ext cx="4977578" cy="3639289"/>
          </a:xfrm>
        </p:spPr>
        <p:txBody>
          <a:bodyPr anchor="ctr">
            <a:normAutofit/>
          </a:bodyPr>
          <a:lstStyle/>
          <a:p>
            <a:r>
              <a:rPr lang="en-US" sz="1800">
                <a:solidFill>
                  <a:schemeClr val="tx2"/>
                </a:solidFill>
              </a:rPr>
              <a:t>Pasienter</a:t>
            </a:r>
          </a:p>
          <a:p>
            <a:r>
              <a:rPr lang="en-US" sz="1800">
                <a:solidFill>
                  <a:schemeClr val="tx2"/>
                </a:solidFill>
              </a:rPr>
              <a:t>Helsepersonell</a:t>
            </a:r>
          </a:p>
          <a:p>
            <a:r>
              <a:rPr lang="en-US" sz="1800">
                <a:solidFill>
                  <a:schemeClr val="tx2"/>
                </a:solidFill>
              </a:rPr>
              <a:t>Advokater</a:t>
            </a:r>
          </a:p>
          <a:p>
            <a:r>
              <a:rPr lang="en-US" sz="1800">
                <a:solidFill>
                  <a:schemeClr val="tx2"/>
                </a:solidFill>
              </a:rPr>
              <a:t>Kommisjonsmedlemmer</a:t>
            </a:r>
          </a:p>
          <a:p>
            <a:r>
              <a:rPr lang="en-US" sz="1800">
                <a:solidFill>
                  <a:schemeClr val="tx2"/>
                </a:solidFill>
              </a:rPr>
              <a:t>Evt andre det er registrert opplysninger om</a:t>
            </a:r>
          </a:p>
          <a:p>
            <a:endParaRPr lang="en-US" sz="1800">
              <a:solidFill>
                <a:schemeClr val="tx2"/>
              </a:solidFill>
            </a:endParaRPr>
          </a:p>
          <a:p>
            <a:r>
              <a:rPr lang="en-US" sz="1800">
                <a:solidFill>
                  <a:schemeClr val="tx2"/>
                </a:solidFill>
              </a:rPr>
              <a:t>Det mest sannsynlige tilfellet for Kontrollkommisjonene, er at det er pasienter som ber om innsyn. Man må imidlertid ta høyde for at også andre kan be om innsyn</a:t>
            </a:r>
          </a:p>
        </p:txBody>
      </p:sp>
      <p:grpSp>
        <p:nvGrpSpPr>
          <p:cNvPr id="79" name="Group 83">
            <a:extLst>
              <a:ext uri="{FF2B5EF4-FFF2-40B4-BE49-F238E27FC236}">
                <a16:creationId xmlns:a16="http://schemas.microsoft.com/office/drawing/2014/main" id="{C5F6476F-D303-44D3-B30F-1BA348F0F64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2635" y="52996"/>
            <a:ext cx="5928607" cy="6805005"/>
            <a:chOff x="6095999" y="52996"/>
            <a:chExt cx="6093363" cy="6805005"/>
          </a:xfrm>
          <a:solidFill>
            <a:schemeClr val="accent5">
              <a:alpha val="10000"/>
            </a:schemeClr>
          </a:solidFill>
        </p:grpSpPr>
        <p:sp>
          <p:nvSpPr>
            <p:cNvPr id="81" name="Freeform: Shape 84">
              <a:extLst>
                <a:ext uri="{FF2B5EF4-FFF2-40B4-BE49-F238E27FC236}">
                  <a16:creationId xmlns:a16="http://schemas.microsoft.com/office/drawing/2014/main" id="{C972EB4B-0539-4430-9340-8117B9D7C3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1" y="52996"/>
              <a:ext cx="6093361" cy="6805003"/>
            </a:xfrm>
            <a:custGeom>
              <a:avLst/>
              <a:gdLst>
                <a:gd name="connsiteX0" fmla="*/ 3391253 w 5890489"/>
                <a:gd name="connsiteY0" fmla="*/ 0 h 6578438"/>
                <a:gd name="connsiteX1" fmla="*/ 3434974 w 5890489"/>
                <a:gd name="connsiteY1" fmla="*/ 646 h 6578438"/>
                <a:gd name="connsiteX2" fmla="*/ 3522419 w 5890489"/>
                <a:gd name="connsiteY2" fmla="*/ 2712 h 6578438"/>
                <a:gd name="connsiteX3" fmla="*/ 3610261 w 5890489"/>
                <a:gd name="connsiteY3" fmla="*/ 6458 h 6578438"/>
                <a:gd name="connsiteX4" fmla="*/ 3786872 w 5890489"/>
                <a:gd name="connsiteY4" fmla="*/ 20667 h 6578438"/>
                <a:gd name="connsiteX5" fmla="*/ 3962291 w 5890489"/>
                <a:gd name="connsiteY5" fmla="*/ 43530 h 6578438"/>
                <a:gd name="connsiteX6" fmla="*/ 4135855 w 5890489"/>
                <a:gd name="connsiteY6" fmla="*/ 75176 h 6578438"/>
                <a:gd name="connsiteX7" fmla="*/ 4307299 w 5890489"/>
                <a:gd name="connsiteY7" fmla="*/ 114315 h 6578438"/>
                <a:gd name="connsiteX8" fmla="*/ 4476358 w 5890489"/>
                <a:gd name="connsiteY8" fmla="*/ 160816 h 6578438"/>
                <a:gd name="connsiteX9" fmla="*/ 4559829 w 5890489"/>
                <a:gd name="connsiteY9" fmla="*/ 186779 h 6578438"/>
                <a:gd name="connsiteX10" fmla="*/ 4642901 w 5890489"/>
                <a:gd name="connsiteY10" fmla="*/ 213648 h 6578438"/>
                <a:gd name="connsiteX11" fmla="*/ 5280847 w 5890489"/>
                <a:gd name="connsiteY11" fmla="*/ 485936 h 6578438"/>
                <a:gd name="connsiteX12" fmla="*/ 5865400 w 5890489"/>
                <a:gd name="connsiteY12" fmla="*/ 851099 h 6578438"/>
                <a:gd name="connsiteX13" fmla="*/ 5890489 w 5890489"/>
                <a:gd name="connsiteY13" fmla="*/ 870950 h 6578438"/>
                <a:gd name="connsiteX14" fmla="*/ 5890489 w 5890489"/>
                <a:gd name="connsiteY14" fmla="*/ 1321814 h 6578438"/>
                <a:gd name="connsiteX15" fmla="*/ 5887395 w 5890489"/>
                <a:gd name="connsiteY15" fmla="*/ 1318952 h 6578438"/>
                <a:gd name="connsiteX16" fmla="*/ 5830291 w 5890489"/>
                <a:gd name="connsiteY16" fmla="*/ 1265992 h 6578438"/>
                <a:gd name="connsiteX17" fmla="*/ 5815981 w 5890489"/>
                <a:gd name="connsiteY17" fmla="*/ 1252687 h 6578438"/>
                <a:gd name="connsiteX18" fmla="*/ 5801142 w 5890489"/>
                <a:gd name="connsiteY18" fmla="*/ 1240158 h 6578438"/>
                <a:gd name="connsiteX19" fmla="*/ 5771464 w 5890489"/>
                <a:gd name="connsiteY19" fmla="*/ 1214969 h 6578438"/>
                <a:gd name="connsiteX20" fmla="*/ 5651030 w 5890489"/>
                <a:gd name="connsiteY20" fmla="*/ 1115767 h 6578438"/>
                <a:gd name="connsiteX21" fmla="*/ 5123183 w 5890489"/>
                <a:gd name="connsiteY21" fmla="*/ 780443 h 6578438"/>
                <a:gd name="connsiteX22" fmla="*/ 4533860 w 5890489"/>
                <a:gd name="connsiteY22" fmla="*/ 567701 h 6578438"/>
                <a:gd name="connsiteX23" fmla="*/ 4457281 w 5890489"/>
                <a:gd name="connsiteY23" fmla="*/ 550780 h 6578438"/>
                <a:gd name="connsiteX24" fmla="*/ 4380568 w 5890489"/>
                <a:gd name="connsiteY24" fmla="*/ 535279 h 6578438"/>
                <a:gd name="connsiteX25" fmla="*/ 4303325 w 5890489"/>
                <a:gd name="connsiteY25" fmla="*/ 522879 h 6578438"/>
                <a:gd name="connsiteX26" fmla="*/ 4264769 w 5890489"/>
                <a:gd name="connsiteY26" fmla="*/ 516679 h 6578438"/>
                <a:gd name="connsiteX27" fmla="*/ 4226082 w 5890489"/>
                <a:gd name="connsiteY27" fmla="*/ 511253 h 6578438"/>
                <a:gd name="connsiteX28" fmla="*/ 4070934 w 5890489"/>
                <a:gd name="connsiteY28" fmla="*/ 494848 h 6578438"/>
                <a:gd name="connsiteX29" fmla="*/ 3915521 w 5890489"/>
                <a:gd name="connsiteY29" fmla="*/ 486065 h 6578438"/>
                <a:gd name="connsiteX30" fmla="*/ 3760241 w 5890489"/>
                <a:gd name="connsiteY30" fmla="*/ 484257 h 6578438"/>
                <a:gd name="connsiteX31" fmla="*/ 3682734 w 5890489"/>
                <a:gd name="connsiteY31" fmla="*/ 486581 h 6578438"/>
                <a:gd name="connsiteX32" fmla="*/ 3605491 w 5890489"/>
                <a:gd name="connsiteY32" fmla="*/ 488907 h 6578438"/>
                <a:gd name="connsiteX33" fmla="*/ 3527454 w 5890489"/>
                <a:gd name="connsiteY33" fmla="*/ 493169 h 6578438"/>
                <a:gd name="connsiteX34" fmla="*/ 3449151 w 5890489"/>
                <a:gd name="connsiteY34" fmla="*/ 498336 h 6578438"/>
                <a:gd name="connsiteX35" fmla="*/ 3410067 w 5890489"/>
                <a:gd name="connsiteY35" fmla="*/ 500532 h 6578438"/>
                <a:gd name="connsiteX36" fmla="*/ 3371246 w 5890489"/>
                <a:gd name="connsiteY36" fmla="*/ 504279 h 6578438"/>
                <a:gd name="connsiteX37" fmla="*/ 3293739 w 5890489"/>
                <a:gd name="connsiteY37" fmla="*/ 511512 h 6578438"/>
                <a:gd name="connsiteX38" fmla="*/ 2689445 w 5890489"/>
                <a:gd name="connsiteY38" fmla="*/ 610198 h 6578438"/>
                <a:gd name="connsiteX39" fmla="*/ 2117875 w 5890489"/>
                <a:gd name="connsiteY39" fmla="*/ 800335 h 6578438"/>
                <a:gd name="connsiteX40" fmla="*/ 1981276 w 5890489"/>
                <a:gd name="connsiteY40" fmla="*/ 865566 h 6578438"/>
                <a:gd name="connsiteX41" fmla="*/ 1847991 w 5890489"/>
                <a:gd name="connsiteY41" fmla="*/ 938676 h 6578438"/>
                <a:gd name="connsiteX42" fmla="*/ 1783069 w 5890489"/>
                <a:gd name="connsiteY42" fmla="*/ 978718 h 6578438"/>
                <a:gd name="connsiteX43" fmla="*/ 1750609 w 5890489"/>
                <a:gd name="connsiteY43" fmla="*/ 998869 h 6578438"/>
                <a:gd name="connsiteX44" fmla="*/ 1734312 w 5890489"/>
                <a:gd name="connsiteY44" fmla="*/ 1008945 h 6578438"/>
                <a:gd name="connsiteX45" fmla="*/ 1718547 w 5890489"/>
                <a:gd name="connsiteY45" fmla="*/ 1019924 h 6578438"/>
                <a:gd name="connsiteX46" fmla="*/ 1655481 w 5890489"/>
                <a:gd name="connsiteY46" fmla="*/ 1063582 h 6578438"/>
                <a:gd name="connsiteX47" fmla="*/ 1593077 w 5890489"/>
                <a:gd name="connsiteY47" fmla="*/ 1108664 h 6578438"/>
                <a:gd name="connsiteX48" fmla="*/ 1532263 w 5890489"/>
                <a:gd name="connsiteY48" fmla="*/ 1156197 h 6578438"/>
                <a:gd name="connsiteX49" fmla="*/ 1472509 w 5890489"/>
                <a:gd name="connsiteY49" fmla="*/ 1205152 h 6578438"/>
                <a:gd name="connsiteX50" fmla="*/ 1414212 w 5890489"/>
                <a:gd name="connsiteY50" fmla="*/ 1256175 h 6578438"/>
                <a:gd name="connsiteX51" fmla="*/ 1357242 w 5890489"/>
                <a:gd name="connsiteY51" fmla="*/ 1308359 h 6578438"/>
                <a:gd name="connsiteX52" fmla="*/ 1153072 w 5890489"/>
                <a:gd name="connsiteY52" fmla="*/ 1529498 h 6578438"/>
                <a:gd name="connsiteX53" fmla="*/ 1002694 w 5890489"/>
                <a:gd name="connsiteY53" fmla="*/ 1770658 h 6578438"/>
                <a:gd name="connsiteX54" fmla="*/ 974076 w 5890489"/>
                <a:gd name="connsiteY54" fmla="*/ 1835371 h 6578438"/>
                <a:gd name="connsiteX55" fmla="*/ 949564 w 5890489"/>
                <a:gd name="connsiteY55" fmla="*/ 1903573 h 6578438"/>
                <a:gd name="connsiteX56" fmla="*/ 927173 w 5890489"/>
                <a:gd name="connsiteY56" fmla="*/ 1974229 h 6578438"/>
                <a:gd name="connsiteX57" fmla="*/ 906107 w 5890489"/>
                <a:gd name="connsiteY57" fmla="*/ 2046952 h 6578438"/>
                <a:gd name="connsiteX58" fmla="*/ 751092 w 5890489"/>
                <a:gd name="connsiteY58" fmla="*/ 2676266 h 6578438"/>
                <a:gd name="connsiteX59" fmla="*/ 547189 w 5890489"/>
                <a:gd name="connsiteY59" fmla="*/ 3308422 h 6578438"/>
                <a:gd name="connsiteX60" fmla="*/ 441195 w 5890489"/>
                <a:gd name="connsiteY60" fmla="*/ 3866306 h 6578438"/>
                <a:gd name="connsiteX61" fmla="*/ 527182 w 5890489"/>
                <a:gd name="connsiteY61" fmla="*/ 4439174 h 6578438"/>
                <a:gd name="connsiteX62" fmla="*/ 775073 w 5890489"/>
                <a:gd name="connsiteY62" fmla="*/ 4987240 h 6578438"/>
                <a:gd name="connsiteX63" fmla="*/ 943206 w 5890489"/>
                <a:gd name="connsiteY63" fmla="*/ 5244933 h 6578438"/>
                <a:gd name="connsiteX64" fmla="*/ 1133728 w 5890489"/>
                <a:gd name="connsiteY64" fmla="*/ 5490356 h 6578438"/>
                <a:gd name="connsiteX65" fmla="*/ 1359626 w 5890489"/>
                <a:gd name="connsiteY65" fmla="*/ 5709815 h 6578438"/>
                <a:gd name="connsiteX66" fmla="*/ 1481254 w 5890489"/>
                <a:gd name="connsiteY66" fmla="*/ 5809146 h 6578438"/>
                <a:gd name="connsiteX67" fmla="*/ 1543260 w 5890489"/>
                <a:gd name="connsiteY67" fmla="*/ 5856940 h 6578438"/>
                <a:gd name="connsiteX68" fmla="*/ 1607518 w 5890489"/>
                <a:gd name="connsiteY68" fmla="*/ 5901374 h 6578438"/>
                <a:gd name="connsiteX69" fmla="*/ 2145566 w 5890489"/>
                <a:gd name="connsiteY69" fmla="*/ 6193814 h 6578438"/>
                <a:gd name="connsiteX70" fmla="*/ 2214991 w 5890489"/>
                <a:gd name="connsiteY70" fmla="*/ 6221844 h 6578438"/>
                <a:gd name="connsiteX71" fmla="*/ 2249307 w 5890489"/>
                <a:gd name="connsiteY71" fmla="*/ 6236182 h 6578438"/>
                <a:gd name="connsiteX72" fmla="*/ 2284285 w 5890489"/>
                <a:gd name="connsiteY72" fmla="*/ 6248711 h 6578438"/>
                <a:gd name="connsiteX73" fmla="*/ 2354241 w 5890489"/>
                <a:gd name="connsiteY73" fmla="*/ 6273124 h 6578438"/>
                <a:gd name="connsiteX74" fmla="*/ 2371597 w 5890489"/>
                <a:gd name="connsiteY74" fmla="*/ 6279324 h 6578438"/>
                <a:gd name="connsiteX75" fmla="*/ 2387894 w 5890489"/>
                <a:gd name="connsiteY75" fmla="*/ 6287719 h 6578438"/>
                <a:gd name="connsiteX76" fmla="*/ 2421414 w 5890489"/>
                <a:gd name="connsiteY76" fmla="*/ 6302186 h 6578438"/>
                <a:gd name="connsiteX77" fmla="*/ 2489117 w 5890489"/>
                <a:gd name="connsiteY77" fmla="*/ 6329441 h 6578438"/>
                <a:gd name="connsiteX78" fmla="*/ 2522902 w 5890489"/>
                <a:gd name="connsiteY78" fmla="*/ 6343134 h 6578438"/>
                <a:gd name="connsiteX79" fmla="*/ 2556953 w 5890489"/>
                <a:gd name="connsiteY79" fmla="*/ 6356051 h 6578438"/>
                <a:gd name="connsiteX80" fmla="*/ 2695009 w 5890489"/>
                <a:gd name="connsiteY80" fmla="*/ 6401905 h 6578438"/>
                <a:gd name="connsiteX81" fmla="*/ 3268035 w 5890489"/>
                <a:gd name="connsiteY81" fmla="*/ 6501238 h 6578438"/>
                <a:gd name="connsiteX82" fmla="*/ 3341038 w 5890489"/>
                <a:gd name="connsiteY82" fmla="*/ 6506145 h 6578438"/>
                <a:gd name="connsiteX83" fmla="*/ 3414703 w 5890489"/>
                <a:gd name="connsiteY83" fmla="*/ 6507050 h 6578438"/>
                <a:gd name="connsiteX84" fmla="*/ 3488237 w 5890489"/>
                <a:gd name="connsiteY84" fmla="*/ 6508212 h 6578438"/>
                <a:gd name="connsiteX85" fmla="*/ 3524142 w 5890489"/>
                <a:gd name="connsiteY85" fmla="*/ 6507955 h 6578438"/>
                <a:gd name="connsiteX86" fmla="*/ 3559252 w 5890489"/>
                <a:gd name="connsiteY86" fmla="*/ 6506921 h 6578438"/>
                <a:gd name="connsiteX87" fmla="*/ 3629207 w 5890489"/>
                <a:gd name="connsiteY87" fmla="*/ 6503045 h 6578438"/>
                <a:gd name="connsiteX88" fmla="*/ 3698633 w 5890489"/>
                <a:gd name="connsiteY88" fmla="*/ 6496845 h 6578438"/>
                <a:gd name="connsiteX89" fmla="*/ 3733213 w 5890489"/>
                <a:gd name="connsiteY89" fmla="*/ 6493357 h 6578438"/>
                <a:gd name="connsiteX90" fmla="*/ 3767529 w 5890489"/>
                <a:gd name="connsiteY90" fmla="*/ 6488707 h 6578438"/>
                <a:gd name="connsiteX91" fmla="*/ 3801845 w 5890489"/>
                <a:gd name="connsiteY91" fmla="*/ 6484057 h 6578438"/>
                <a:gd name="connsiteX92" fmla="*/ 3835895 w 5890489"/>
                <a:gd name="connsiteY92" fmla="*/ 6478116 h 6578438"/>
                <a:gd name="connsiteX93" fmla="*/ 4364801 w 5890489"/>
                <a:gd name="connsiteY93" fmla="*/ 6308517 h 6578438"/>
                <a:gd name="connsiteX94" fmla="*/ 4861379 w 5890489"/>
                <a:gd name="connsiteY94" fmla="*/ 6000576 h 6578438"/>
                <a:gd name="connsiteX95" fmla="*/ 5341263 w 5890489"/>
                <a:gd name="connsiteY95" fmla="*/ 5605834 h 6578438"/>
                <a:gd name="connsiteX96" fmla="*/ 5587301 w 5890489"/>
                <a:gd name="connsiteY96" fmla="*/ 5390379 h 6578438"/>
                <a:gd name="connsiteX97" fmla="*/ 5849105 w 5890489"/>
                <a:gd name="connsiteY97" fmla="*/ 5176344 h 6578438"/>
                <a:gd name="connsiteX98" fmla="*/ 5890489 w 5890489"/>
                <a:gd name="connsiteY98" fmla="*/ 5145260 h 6578438"/>
                <a:gd name="connsiteX99" fmla="*/ 5890489 w 5890489"/>
                <a:gd name="connsiteY99" fmla="*/ 5995323 h 6578438"/>
                <a:gd name="connsiteX100" fmla="*/ 5811477 w 5890489"/>
                <a:gd name="connsiteY100" fmla="*/ 6077819 h 6578438"/>
                <a:gd name="connsiteX101" fmla="*/ 5301384 w 5890489"/>
                <a:gd name="connsiteY101" fmla="*/ 6542958 h 6578438"/>
                <a:gd name="connsiteX102" fmla="*/ 5252008 w 5890489"/>
                <a:gd name="connsiteY102" fmla="*/ 6578438 h 6578438"/>
                <a:gd name="connsiteX103" fmla="*/ 1653730 w 5890489"/>
                <a:gd name="connsiteY103" fmla="*/ 6578438 h 6578438"/>
                <a:gd name="connsiteX104" fmla="*/ 1549768 w 5890489"/>
                <a:gd name="connsiteY104" fmla="*/ 6488821 h 6578438"/>
                <a:gd name="connsiteX105" fmla="*/ 1298282 w 5890489"/>
                <a:gd name="connsiteY105" fmla="*/ 6243932 h 6578438"/>
                <a:gd name="connsiteX106" fmla="*/ 1237999 w 5890489"/>
                <a:gd name="connsiteY106" fmla="*/ 6181671 h 6578438"/>
                <a:gd name="connsiteX107" fmla="*/ 1179967 w 5890489"/>
                <a:gd name="connsiteY107" fmla="*/ 6117862 h 6578438"/>
                <a:gd name="connsiteX108" fmla="*/ 1121936 w 5890489"/>
                <a:gd name="connsiteY108" fmla="*/ 6054569 h 6578438"/>
                <a:gd name="connsiteX109" fmla="*/ 1065628 w 5890489"/>
                <a:gd name="connsiteY109" fmla="*/ 5990243 h 6578438"/>
                <a:gd name="connsiteX110" fmla="*/ 954335 w 5890489"/>
                <a:gd name="connsiteY110" fmla="*/ 5861460 h 6578438"/>
                <a:gd name="connsiteX111" fmla="*/ 898953 w 5890489"/>
                <a:gd name="connsiteY111" fmla="*/ 5797393 h 6578438"/>
                <a:gd name="connsiteX112" fmla="*/ 842908 w 5890489"/>
                <a:gd name="connsiteY112" fmla="*/ 5733582 h 6578438"/>
                <a:gd name="connsiteX113" fmla="*/ 622442 w 5890489"/>
                <a:gd name="connsiteY113" fmla="*/ 5471884 h 6578438"/>
                <a:gd name="connsiteX114" fmla="*/ 425559 w 5890489"/>
                <a:gd name="connsiteY114" fmla="*/ 5190036 h 6578438"/>
                <a:gd name="connsiteX115" fmla="*/ 123877 w 5890489"/>
                <a:gd name="connsiteY115" fmla="*/ 4564210 h 6578438"/>
                <a:gd name="connsiteX116" fmla="*/ 130 w 5890489"/>
                <a:gd name="connsiteY116" fmla="*/ 3865530 h 6578438"/>
                <a:gd name="connsiteX117" fmla="*/ 30602 w 5890489"/>
                <a:gd name="connsiteY117" fmla="*/ 3505793 h 6578438"/>
                <a:gd name="connsiteX118" fmla="*/ 126924 w 5890489"/>
                <a:gd name="connsiteY118" fmla="*/ 3157164 h 6578438"/>
                <a:gd name="connsiteX119" fmla="*/ 334803 w 5890489"/>
                <a:gd name="connsiteY119" fmla="*/ 2560530 h 6578438"/>
                <a:gd name="connsiteX120" fmla="*/ 381176 w 5890489"/>
                <a:gd name="connsiteY120" fmla="*/ 2409144 h 6578438"/>
                <a:gd name="connsiteX121" fmla="*/ 425825 w 5890489"/>
                <a:gd name="connsiteY121" fmla="*/ 2255819 h 6578438"/>
                <a:gd name="connsiteX122" fmla="*/ 470210 w 5890489"/>
                <a:gd name="connsiteY122" fmla="*/ 2099523 h 6578438"/>
                <a:gd name="connsiteX123" fmla="*/ 492998 w 5890489"/>
                <a:gd name="connsiteY123" fmla="*/ 2020213 h 6578438"/>
                <a:gd name="connsiteX124" fmla="*/ 517509 w 5890489"/>
                <a:gd name="connsiteY124" fmla="*/ 1939224 h 6578438"/>
                <a:gd name="connsiteX125" fmla="*/ 544007 w 5890489"/>
                <a:gd name="connsiteY125" fmla="*/ 1857201 h 6578438"/>
                <a:gd name="connsiteX126" fmla="*/ 573288 w 5890489"/>
                <a:gd name="connsiteY126" fmla="*/ 1774274 h 6578438"/>
                <a:gd name="connsiteX127" fmla="*/ 606146 w 5890489"/>
                <a:gd name="connsiteY127" fmla="*/ 1690832 h 6578438"/>
                <a:gd name="connsiteX128" fmla="*/ 644569 w 5890489"/>
                <a:gd name="connsiteY128" fmla="*/ 1607775 h 6578438"/>
                <a:gd name="connsiteX129" fmla="*/ 837874 w 5890489"/>
                <a:gd name="connsiteY129" fmla="*/ 1297638 h 6578438"/>
                <a:gd name="connsiteX130" fmla="*/ 1069602 w 5890489"/>
                <a:gd name="connsiteY130" fmla="*/ 1032194 h 6578438"/>
                <a:gd name="connsiteX131" fmla="*/ 1130548 w 5890489"/>
                <a:gd name="connsiteY131" fmla="*/ 970839 h 6578438"/>
                <a:gd name="connsiteX132" fmla="*/ 1192024 w 5890489"/>
                <a:gd name="connsiteY132" fmla="*/ 910129 h 6578438"/>
                <a:gd name="connsiteX133" fmla="*/ 1255356 w 5890489"/>
                <a:gd name="connsiteY133" fmla="*/ 850841 h 6578438"/>
                <a:gd name="connsiteX134" fmla="*/ 1319614 w 5890489"/>
                <a:gd name="connsiteY134" fmla="*/ 792068 h 6578438"/>
                <a:gd name="connsiteX135" fmla="*/ 1385728 w 5890489"/>
                <a:gd name="connsiteY135" fmla="*/ 734975 h 6578438"/>
                <a:gd name="connsiteX136" fmla="*/ 1452768 w 5890489"/>
                <a:gd name="connsiteY136" fmla="*/ 678528 h 6578438"/>
                <a:gd name="connsiteX137" fmla="*/ 1469594 w 5890489"/>
                <a:gd name="connsiteY137" fmla="*/ 664449 h 6578438"/>
                <a:gd name="connsiteX138" fmla="*/ 1487083 w 5890489"/>
                <a:gd name="connsiteY138" fmla="*/ 651015 h 6578438"/>
                <a:gd name="connsiteX139" fmla="*/ 1522193 w 5890489"/>
                <a:gd name="connsiteY139" fmla="*/ 624277 h 6578438"/>
                <a:gd name="connsiteX140" fmla="*/ 1592415 w 5890489"/>
                <a:gd name="connsiteY140" fmla="*/ 570671 h 6578438"/>
                <a:gd name="connsiteX141" fmla="*/ 1738287 w 5890489"/>
                <a:gd name="connsiteY141" fmla="*/ 469402 h 6578438"/>
                <a:gd name="connsiteX142" fmla="*/ 1890918 w 5890489"/>
                <a:gd name="connsiteY142" fmla="*/ 376530 h 6578438"/>
                <a:gd name="connsiteX143" fmla="*/ 2555363 w 5890489"/>
                <a:gd name="connsiteY143" fmla="*/ 105274 h 6578438"/>
                <a:gd name="connsiteX144" fmla="*/ 3259291 w 5890489"/>
                <a:gd name="connsiteY144" fmla="*/ 3229 h 6578438"/>
                <a:gd name="connsiteX145" fmla="*/ 3347265 w 5890489"/>
                <a:gd name="connsiteY145" fmla="*/ 903 h 6578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5890489" h="6578438">
                  <a:moveTo>
                    <a:pt x="3391253" y="0"/>
                  </a:moveTo>
                  <a:lnTo>
                    <a:pt x="3434974" y="646"/>
                  </a:lnTo>
                  <a:lnTo>
                    <a:pt x="3522419" y="2712"/>
                  </a:lnTo>
                  <a:cubicBezTo>
                    <a:pt x="3551567" y="3488"/>
                    <a:pt x="3580451" y="3746"/>
                    <a:pt x="3610261" y="6458"/>
                  </a:cubicBezTo>
                  <a:cubicBezTo>
                    <a:pt x="3669353" y="10850"/>
                    <a:pt x="3728179" y="14337"/>
                    <a:pt x="3786872" y="20667"/>
                  </a:cubicBezTo>
                  <a:lnTo>
                    <a:pt x="3962291" y="43530"/>
                  </a:lnTo>
                  <a:lnTo>
                    <a:pt x="4135855" y="75176"/>
                  </a:lnTo>
                  <a:cubicBezTo>
                    <a:pt x="4193224" y="87836"/>
                    <a:pt x="4250328" y="101398"/>
                    <a:pt x="4307299" y="114315"/>
                  </a:cubicBezTo>
                  <a:cubicBezTo>
                    <a:pt x="4364139" y="128394"/>
                    <a:pt x="4420050" y="145575"/>
                    <a:pt x="4476358" y="160816"/>
                  </a:cubicBezTo>
                  <a:cubicBezTo>
                    <a:pt x="4504580" y="167921"/>
                    <a:pt x="4532138" y="177995"/>
                    <a:pt x="4559829" y="186779"/>
                  </a:cubicBezTo>
                  <a:lnTo>
                    <a:pt x="4642901" y="213648"/>
                  </a:lnTo>
                  <a:cubicBezTo>
                    <a:pt x="4863234" y="288307"/>
                    <a:pt x="5076414" y="379371"/>
                    <a:pt x="5280847" y="485936"/>
                  </a:cubicBezTo>
                  <a:cubicBezTo>
                    <a:pt x="5485018" y="592631"/>
                    <a:pt x="5681768" y="713145"/>
                    <a:pt x="5865400" y="851099"/>
                  </a:cubicBezTo>
                  <a:lnTo>
                    <a:pt x="5890489" y="870950"/>
                  </a:lnTo>
                  <a:lnTo>
                    <a:pt x="5890489" y="1321814"/>
                  </a:lnTo>
                  <a:lnTo>
                    <a:pt x="5887395" y="1318952"/>
                  </a:lnTo>
                  <a:lnTo>
                    <a:pt x="5830291" y="1265992"/>
                  </a:lnTo>
                  <a:lnTo>
                    <a:pt x="5815981" y="1252687"/>
                  </a:lnTo>
                  <a:lnTo>
                    <a:pt x="5801142" y="1240158"/>
                  </a:lnTo>
                  <a:lnTo>
                    <a:pt x="5771464" y="1214969"/>
                  </a:lnTo>
                  <a:cubicBezTo>
                    <a:pt x="5731849" y="1181385"/>
                    <a:pt x="5692897" y="1146896"/>
                    <a:pt x="5651030" y="1115767"/>
                  </a:cubicBezTo>
                  <a:cubicBezTo>
                    <a:pt x="5487534" y="986985"/>
                    <a:pt x="5311321" y="872542"/>
                    <a:pt x="5123183" y="780443"/>
                  </a:cubicBezTo>
                  <a:cubicBezTo>
                    <a:pt x="4935309" y="688087"/>
                    <a:pt x="4737102" y="616398"/>
                    <a:pt x="4533860" y="567701"/>
                  </a:cubicBezTo>
                  <a:lnTo>
                    <a:pt x="4457281" y="550780"/>
                  </a:lnTo>
                  <a:cubicBezTo>
                    <a:pt x="4431709" y="545484"/>
                    <a:pt x="4406536" y="538896"/>
                    <a:pt x="4380568" y="535279"/>
                  </a:cubicBezTo>
                  <a:lnTo>
                    <a:pt x="4303325" y="522879"/>
                  </a:lnTo>
                  <a:lnTo>
                    <a:pt x="4264769" y="516679"/>
                  </a:lnTo>
                  <a:cubicBezTo>
                    <a:pt x="4251918" y="514612"/>
                    <a:pt x="4239067" y="512415"/>
                    <a:pt x="4226082" y="511253"/>
                  </a:cubicBezTo>
                  <a:cubicBezTo>
                    <a:pt x="4174145" y="505829"/>
                    <a:pt x="4122606" y="499498"/>
                    <a:pt x="4070934" y="494848"/>
                  </a:cubicBezTo>
                  <a:lnTo>
                    <a:pt x="3915521" y="486065"/>
                  </a:lnTo>
                  <a:lnTo>
                    <a:pt x="3760241" y="484257"/>
                  </a:lnTo>
                  <a:cubicBezTo>
                    <a:pt x="3734405" y="483869"/>
                    <a:pt x="3708571" y="485936"/>
                    <a:pt x="3682734" y="486581"/>
                  </a:cubicBezTo>
                  <a:lnTo>
                    <a:pt x="3605491" y="488907"/>
                  </a:lnTo>
                  <a:cubicBezTo>
                    <a:pt x="3579921" y="489165"/>
                    <a:pt x="3553555" y="491490"/>
                    <a:pt x="3527454" y="493169"/>
                  </a:cubicBezTo>
                  <a:lnTo>
                    <a:pt x="3449151" y="498336"/>
                  </a:lnTo>
                  <a:lnTo>
                    <a:pt x="3410067" y="500532"/>
                  </a:lnTo>
                  <a:lnTo>
                    <a:pt x="3371246" y="504279"/>
                  </a:lnTo>
                  <a:cubicBezTo>
                    <a:pt x="3345410" y="506862"/>
                    <a:pt x="3319575" y="509315"/>
                    <a:pt x="3293739" y="511512"/>
                  </a:cubicBezTo>
                  <a:cubicBezTo>
                    <a:pt x="3087450" y="531662"/>
                    <a:pt x="2885531" y="563180"/>
                    <a:pt x="2689445" y="610198"/>
                  </a:cubicBezTo>
                  <a:cubicBezTo>
                    <a:pt x="2493357" y="657344"/>
                    <a:pt x="2302303" y="719088"/>
                    <a:pt x="2117875" y="800335"/>
                  </a:cubicBezTo>
                  <a:cubicBezTo>
                    <a:pt x="2072298" y="821648"/>
                    <a:pt x="2026854" y="843606"/>
                    <a:pt x="1981276" y="865566"/>
                  </a:cubicBezTo>
                  <a:cubicBezTo>
                    <a:pt x="1937025" y="889978"/>
                    <a:pt x="1891978" y="913229"/>
                    <a:pt x="1847991" y="938676"/>
                  </a:cubicBezTo>
                  <a:lnTo>
                    <a:pt x="1783069" y="978718"/>
                  </a:lnTo>
                  <a:lnTo>
                    <a:pt x="1750609" y="998869"/>
                  </a:lnTo>
                  <a:lnTo>
                    <a:pt x="1734312" y="1008945"/>
                  </a:lnTo>
                  <a:lnTo>
                    <a:pt x="1718547" y="1019924"/>
                  </a:lnTo>
                  <a:lnTo>
                    <a:pt x="1655481" y="1063582"/>
                  </a:lnTo>
                  <a:cubicBezTo>
                    <a:pt x="1634414" y="1078178"/>
                    <a:pt x="1612950" y="1092259"/>
                    <a:pt x="1593077" y="1108664"/>
                  </a:cubicBezTo>
                  <a:lnTo>
                    <a:pt x="1532263" y="1156197"/>
                  </a:lnTo>
                  <a:cubicBezTo>
                    <a:pt x="1511992" y="1172085"/>
                    <a:pt x="1491587" y="1187844"/>
                    <a:pt x="1472509" y="1205152"/>
                  </a:cubicBezTo>
                  <a:lnTo>
                    <a:pt x="1414212" y="1256175"/>
                  </a:lnTo>
                  <a:cubicBezTo>
                    <a:pt x="1395001" y="1273354"/>
                    <a:pt x="1375127" y="1290147"/>
                    <a:pt x="1357242" y="1308359"/>
                  </a:cubicBezTo>
                  <a:cubicBezTo>
                    <a:pt x="1283178" y="1379532"/>
                    <a:pt x="1212163" y="1452513"/>
                    <a:pt x="1153072" y="1529498"/>
                  </a:cubicBezTo>
                  <a:cubicBezTo>
                    <a:pt x="1090933" y="1605578"/>
                    <a:pt x="1043501" y="1685794"/>
                    <a:pt x="1002694" y="1770658"/>
                  </a:cubicBezTo>
                  <a:lnTo>
                    <a:pt x="974076" y="1835371"/>
                  </a:lnTo>
                  <a:lnTo>
                    <a:pt x="949564" y="1903573"/>
                  </a:lnTo>
                  <a:cubicBezTo>
                    <a:pt x="940820" y="1925661"/>
                    <a:pt x="934593" y="1950719"/>
                    <a:pt x="927173" y="1974229"/>
                  </a:cubicBezTo>
                  <a:cubicBezTo>
                    <a:pt x="920019" y="1998254"/>
                    <a:pt x="912468" y="2021504"/>
                    <a:pt x="906107" y="2046952"/>
                  </a:cubicBezTo>
                  <a:cubicBezTo>
                    <a:pt x="853906" y="2245614"/>
                    <a:pt x="809918" y="2463136"/>
                    <a:pt x="751092" y="2676266"/>
                  </a:cubicBezTo>
                  <a:cubicBezTo>
                    <a:pt x="693458" y="2889912"/>
                    <a:pt x="624166" y="3100976"/>
                    <a:pt x="547189" y="3308422"/>
                  </a:cubicBezTo>
                  <a:cubicBezTo>
                    <a:pt x="479617" y="3487580"/>
                    <a:pt x="444109" y="3675523"/>
                    <a:pt x="441195" y="3866306"/>
                  </a:cubicBezTo>
                  <a:cubicBezTo>
                    <a:pt x="438014" y="4057089"/>
                    <a:pt x="469282" y="4250456"/>
                    <a:pt x="527182" y="4439174"/>
                  </a:cubicBezTo>
                  <a:cubicBezTo>
                    <a:pt x="584815" y="4628278"/>
                    <a:pt x="671067" y="4811828"/>
                    <a:pt x="775073" y="4987240"/>
                  </a:cubicBezTo>
                  <a:cubicBezTo>
                    <a:pt x="827009" y="5075075"/>
                    <a:pt x="884246" y="5160327"/>
                    <a:pt x="943206" y="5244933"/>
                  </a:cubicBezTo>
                  <a:cubicBezTo>
                    <a:pt x="1002296" y="5329411"/>
                    <a:pt x="1064964" y="5412337"/>
                    <a:pt x="1133728" y="5490356"/>
                  </a:cubicBezTo>
                  <a:cubicBezTo>
                    <a:pt x="1203949" y="5567728"/>
                    <a:pt x="1279337" y="5642259"/>
                    <a:pt x="1359626" y="5709815"/>
                  </a:cubicBezTo>
                  <a:cubicBezTo>
                    <a:pt x="1398711" y="5744949"/>
                    <a:pt x="1439916" y="5777241"/>
                    <a:pt x="1481254" y="5809146"/>
                  </a:cubicBezTo>
                  <a:cubicBezTo>
                    <a:pt x="1501922" y="5825163"/>
                    <a:pt x="1522325" y="5841309"/>
                    <a:pt x="1543260" y="5856940"/>
                  </a:cubicBezTo>
                  <a:cubicBezTo>
                    <a:pt x="1564591" y="5871923"/>
                    <a:pt x="1585921" y="5886777"/>
                    <a:pt x="1607518" y="5901374"/>
                  </a:cubicBezTo>
                  <a:cubicBezTo>
                    <a:pt x="1778565" y="6019693"/>
                    <a:pt x="1961271" y="6115924"/>
                    <a:pt x="2145566" y="6193814"/>
                  </a:cubicBezTo>
                  <a:lnTo>
                    <a:pt x="2214991" y="6221844"/>
                  </a:lnTo>
                  <a:lnTo>
                    <a:pt x="2249307" y="6236182"/>
                  </a:lnTo>
                  <a:cubicBezTo>
                    <a:pt x="2260702" y="6241089"/>
                    <a:pt x="2272625" y="6244577"/>
                    <a:pt x="2284285" y="6248711"/>
                  </a:cubicBezTo>
                  <a:lnTo>
                    <a:pt x="2354241" y="6273124"/>
                  </a:lnTo>
                  <a:cubicBezTo>
                    <a:pt x="2360070" y="6275190"/>
                    <a:pt x="2365899" y="6277128"/>
                    <a:pt x="2371597" y="6279324"/>
                  </a:cubicBezTo>
                  <a:cubicBezTo>
                    <a:pt x="2377161" y="6281778"/>
                    <a:pt x="2382329" y="6285007"/>
                    <a:pt x="2387894" y="6287719"/>
                  </a:cubicBezTo>
                  <a:cubicBezTo>
                    <a:pt x="2398757" y="6293274"/>
                    <a:pt x="2410153" y="6297666"/>
                    <a:pt x="2421414" y="6302186"/>
                  </a:cubicBezTo>
                  <a:lnTo>
                    <a:pt x="2489117" y="6329441"/>
                  </a:lnTo>
                  <a:lnTo>
                    <a:pt x="2522902" y="6343134"/>
                  </a:lnTo>
                  <a:cubicBezTo>
                    <a:pt x="2534165" y="6347654"/>
                    <a:pt x="2545294" y="6352563"/>
                    <a:pt x="2556953" y="6356051"/>
                  </a:cubicBezTo>
                  <a:lnTo>
                    <a:pt x="2695009" y="6401905"/>
                  </a:lnTo>
                  <a:cubicBezTo>
                    <a:pt x="2880895" y="6457190"/>
                    <a:pt x="3073141" y="6489095"/>
                    <a:pt x="3268035" y="6501238"/>
                  </a:cubicBezTo>
                  <a:cubicBezTo>
                    <a:pt x="3292413" y="6502659"/>
                    <a:pt x="3316527" y="6505629"/>
                    <a:pt x="3341038" y="6506145"/>
                  </a:cubicBezTo>
                  <a:lnTo>
                    <a:pt x="3414703" y="6507050"/>
                  </a:lnTo>
                  <a:lnTo>
                    <a:pt x="3488237" y="6508212"/>
                  </a:lnTo>
                  <a:cubicBezTo>
                    <a:pt x="3500690" y="6508729"/>
                    <a:pt x="3512483" y="6508471"/>
                    <a:pt x="3524142" y="6507955"/>
                  </a:cubicBezTo>
                  <a:lnTo>
                    <a:pt x="3559252" y="6506921"/>
                  </a:lnTo>
                  <a:cubicBezTo>
                    <a:pt x="3582835" y="6506792"/>
                    <a:pt x="3605889" y="6504467"/>
                    <a:pt x="3629207" y="6503045"/>
                  </a:cubicBezTo>
                  <a:cubicBezTo>
                    <a:pt x="3652526" y="6502012"/>
                    <a:pt x="3675579" y="6499171"/>
                    <a:pt x="3698633" y="6496845"/>
                  </a:cubicBezTo>
                  <a:cubicBezTo>
                    <a:pt x="3710160" y="6495683"/>
                    <a:pt x="3721819" y="6494907"/>
                    <a:pt x="3733213" y="6493357"/>
                  </a:cubicBezTo>
                  <a:lnTo>
                    <a:pt x="3767529" y="6488707"/>
                  </a:lnTo>
                  <a:lnTo>
                    <a:pt x="3801845" y="6484057"/>
                  </a:lnTo>
                  <a:lnTo>
                    <a:pt x="3835895" y="6478116"/>
                  </a:lnTo>
                  <a:cubicBezTo>
                    <a:pt x="4017673" y="6446727"/>
                    <a:pt x="4194152" y="6390281"/>
                    <a:pt x="4364801" y="6308517"/>
                  </a:cubicBezTo>
                  <a:cubicBezTo>
                    <a:pt x="4535583" y="6227139"/>
                    <a:pt x="4700138" y="6120962"/>
                    <a:pt x="4861379" y="6000576"/>
                  </a:cubicBezTo>
                  <a:cubicBezTo>
                    <a:pt x="5022621" y="5879931"/>
                    <a:pt x="5180684" y="5745337"/>
                    <a:pt x="5341263" y="5605834"/>
                  </a:cubicBezTo>
                  <a:lnTo>
                    <a:pt x="5587301" y="5390379"/>
                  </a:lnTo>
                  <a:cubicBezTo>
                    <a:pt x="5674216" y="5315718"/>
                    <a:pt x="5761527" y="5244416"/>
                    <a:pt x="5849105" y="5176344"/>
                  </a:cubicBezTo>
                  <a:lnTo>
                    <a:pt x="5890489" y="5145260"/>
                  </a:lnTo>
                  <a:lnTo>
                    <a:pt x="5890489" y="5995323"/>
                  </a:lnTo>
                  <a:lnTo>
                    <a:pt x="5811477" y="6077819"/>
                  </a:lnTo>
                  <a:cubicBezTo>
                    <a:pt x="5654739" y="6238377"/>
                    <a:pt x="5487138" y="6396093"/>
                    <a:pt x="5301384" y="6542958"/>
                  </a:cubicBezTo>
                  <a:lnTo>
                    <a:pt x="5252008" y="6578438"/>
                  </a:lnTo>
                  <a:lnTo>
                    <a:pt x="1653730" y="6578438"/>
                  </a:lnTo>
                  <a:lnTo>
                    <a:pt x="1549768" y="6488821"/>
                  </a:lnTo>
                  <a:cubicBezTo>
                    <a:pt x="1461976" y="6409495"/>
                    <a:pt x="1378573" y="6327182"/>
                    <a:pt x="1298282" y="6243932"/>
                  </a:cubicBezTo>
                  <a:cubicBezTo>
                    <a:pt x="1278277" y="6223006"/>
                    <a:pt x="1258138" y="6202210"/>
                    <a:pt x="1237999" y="6181671"/>
                  </a:cubicBezTo>
                  <a:lnTo>
                    <a:pt x="1179967" y="6117862"/>
                  </a:lnTo>
                  <a:lnTo>
                    <a:pt x="1121936" y="6054569"/>
                  </a:lnTo>
                  <a:cubicBezTo>
                    <a:pt x="1102328" y="6033644"/>
                    <a:pt x="1084573" y="6011427"/>
                    <a:pt x="1065628" y="5990243"/>
                  </a:cubicBezTo>
                  <a:cubicBezTo>
                    <a:pt x="1028662" y="5947099"/>
                    <a:pt x="990239" y="5904991"/>
                    <a:pt x="954335" y="5861460"/>
                  </a:cubicBezTo>
                  <a:cubicBezTo>
                    <a:pt x="936050" y="5840018"/>
                    <a:pt x="917634" y="5818446"/>
                    <a:pt x="898953" y="5797393"/>
                  </a:cubicBezTo>
                  <a:cubicBezTo>
                    <a:pt x="880404" y="5776208"/>
                    <a:pt x="861325" y="5755412"/>
                    <a:pt x="842908" y="5733582"/>
                  </a:cubicBezTo>
                  <a:cubicBezTo>
                    <a:pt x="767919" y="5647942"/>
                    <a:pt x="693061" y="5561786"/>
                    <a:pt x="622442" y="5471884"/>
                  </a:cubicBezTo>
                  <a:cubicBezTo>
                    <a:pt x="551559" y="5382112"/>
                    <a:pt x="486639" y="5287430"/>
                    <a:pt x="425559" y="5190036"/>
                  </a:cubicBezTo>
                  <a:cubicBezTo>
                    <a:pt x="303668" y="4994990"/>
                    <a:pt x="200193" y="4786123"/>
                    <a:pt x="123877" y="4564210"/>
                  </a:cubicBezTo>
                  <a:cubicBezTo>
                    <a:pt x="47694" y="4342555"/>
                    <a:pt x="2249" y="4106045"/>
                    <a:pt x="130" y="3865530"/>
                  </a:cubicBezTo>
                  <a:cubicBezTo>
                    <a:pt x="-1328" y="3745403"/>
                    <a:pt x="9537" y="3624629"/>
                    <a:pt x="30602" y="3505793"/>
                  </a:cubicBezTo>
                  <a:cubicBezTo>
                    <a:pt x="51802" y="3386828"/>
                    <a:pt x="84659" y="3270059"/>
                    <a:pt x="126924" y="3157164"/>
                  </a:cubicBezTo>
                  <a:cubicBezTo>
                    <a:pt x="200457" y="2959276"/>
                    <a:pt x="271737" y="2761388"/>
                    <a:pt x="334803" y="2560530"/>
                  </a:cubicBezTo>
                  <a:lnTo>
                    <a:pt x="381176" y="2409144"/>
                  </a:lnTo>
                  <a:lnTo>
                    <a:pt x="425825" y="2255819"/>
                  </a:lnTo>
                  <a:lnTo>
                    <a:pt x="470210" y="2099523"/>
                  </a:lnTo>
                  <a:lnTo>
                    <a:pt x="492998" y="2020213"/>
                  </a:lnTo>
                  <a:lnTo>
                    <a:pt x="517509" y="1939224"/>
                  </a:lnTo>
                  <a:cubicBezTo>
                    <a:pt x="525061" y="1912485"/>
                    <a:pt x="534866" y="1884586"/>
                    <a:pt x="544007" y="1857201"/>
                  </a:cubicBezTo>
                  <a:cubicBezTo>
                    <a:pt x="553680" y="1829559"/>
                    <a:pt x="561496" y="1802304"/>
                    <a:pt x="573288" y="1774274"/>
                  </a:cubicBezTo>
                  <a:lnTo>
                    <a:pt x="606146" y="1690832"/>
                  </a:lnTo>
                  <a:cubicBezTo>
                    <a:pt x="618467" y="1663060"/>
                    <a:pt x="631716" y="1635417"/>
                    <a:pt x="644569" y="1607775"/>
                  </a:cubicBezTo>
                  <a:cubicBezTo>
                    <a:pt x="698625" y="1498368"/>
                    <a:pt x="763413" y="1391287"/>
                    <a:pt x="837874" y="1297638"/>
                  </a:cubicBezTo>
                  <a:cubicBezTo>
                    <a:pt x="910348" y="1201278"/>
                    <a:pt x="990107" y="1115897"/>
                    <a:pt x="1069602" y="1032194"/>
                  </a:cubicBezTo>
                  <a:cubicBezTo>
                    <a:pt x="1089079" y="1010624"/>
                    <a:pt x="1110012" y="990990"/>
                    <a:pt x="1130548" y="970839"/>
                  </a:cubicBezTo>
                  <a:lnTo>
                    <a:pt x="1192024" y="910129"/>
                  </a:lnTo>
                  <a:cubicBezTo>
                    <a:pt x="1212031" y="889462"/>
                    <a:pt x="1234024" y="870475"/>
                    <a:pt x="1255356" y="850841"/>
                  </a:cubicBezTo>
                  <a:lnTo>
                    <a:pt x="1319614" y="792068"/>
                  </a:lnTo>
                  <a:cubicBezTo>
                    <a:pt x="1340680" y="772176"/>
                    <a:pt x="1363469" y="753834"/>
                    <a:pt x="1385728" y="734975"/>
                  </a:cubicBezTo>
                  <a:lnTo>
                    <a:pt x="1452768" y="678528"/>
                  </a:lnTo>
                  <a:lnTo>
                    <a:pt x="1469594" y="664449"/>
                  </a:lnTo>
                  <a:lnTo>
                    <a:pt x="1487083" y="651015"/>
                  </a:lnTo>
                  <a:lnTo>
                    <a:pt x="1522193" y="624277"/>
                  </a:lnTo>
                  <a:lnTo>
                    <a:pt x="1592415" y="570671"/>
                  </a:lnTo>
                  <a:cubicBezTo>
                    <a:pt x="1640110" y="535925"/>
                    <a:pt x="1689531" y="503245"/>
                    <a:pt x="1738287" y="469402"/>
                  </a:cubicBezTo>
                  <a:cubicBezTo>
                    <a:pt x="1788634" y="438015"/>
                    <a:pt x="1839643" y="407013"/>
                    <a:pt x="1890918" y="376530"/>
                  </a:cubicBezTo>
                  <a:cubicBezTo>
                    <a:pt x="2098400" y="258209"/>
                    <a:pt x="2323503" y="166241"/>
                    <a:pt x="2555363" y="105274"/>
                  </a:cubicBezTo>
                  <a:cubicBezTo>
                    <a:pt x="2787223" y="44047"/>
                    <a:pt x="3024516" y="12013"/>
                    <a:pt x="3259291" y="3229"/>
                  </a:cubicBezTo>
                  <a:lnTo>
                    <a:pt x="3347265" y="903"/>
                  </a:ln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Freeform: Shape 85">
              <a:extLst>
                <a:ext uri="{FF2B5EF4-FFF2-40B4-BE49-F238E27FC236}">
                  <a16:creationId xmlns:a16="http://schemas.microsoft.com/office/drawing/2014/main" id="{ACA5348F-9FF6-485F-898D-1BED7EC727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5999" y="52997"/>
              <a:ext cx="6093363" cy="6805004"/>
            </a:xfrm>
            <a:custGeom>
              <a:avLst/>
              <a:gdLst>
                <a:gd name="connsiteX0" fmla="*/ 3517682 w 5890491"/>
                <a:gd name="connsiteY0" fmla="*/ 0 h 6578439"/>
                <a:gd name="connsiteX1" fmla="*/ 5849513 w 5890491"/>
                <a:gd name="connsiteY1" fmla="*/ 841730 h 6578439"/>
                <a:gd name="connsiteX2" fmla="*/ 5890491 w 5890491"/>
                <a:gd name="connsiteY2" fmla="*/ 879061 h 6578439"/>
                <a:gd name="connsiteX3" fmla="*/ 5890491 w 5890491"/>
                <a:gd name="connsiteY3" fmla="*/ 2034114 h 6578439"/>
                <a:gd name="connsiteX4" fmla="*/ 5757065 w 5890491"/>
                <a:gd name="connsiteY4" fmla="*/ 1854938 h 6578439"/>
                <a:gd name="connsiteX5" fmla="*/ 5564060 w 5890491"/>
                <a:gd name="connsiteY5" fmla="*/ 1642182 h 6578439"/>
                <a:gd name="connsiteX6" fmla="*/ 3517551 w 5890491"/>
                <a:gd name="connsiteY6" fmla="*/ 790012 h 6578439"/>
                <a:gd name="connsiteX7" fmla="*/ 1611552 w 5890491"/>
                <a:gd name="connsiteY7" fmla="*/ 1543282 h 6578439"/>
                <a:gd name="connsiteX8" fmla="*/ 1340656 w 5890491"/>
                <a:gd name="connsiteY8" fmla="*/ 1897925 h 6578439"/>
                <a:gd name="connsiteX9" fmla="*/ 1201705 w 5890491"/>
                <a:gd name="connsiteY9" fmla="*/ 2361213 h 6578439"/>
                <a:gd name="connsiteX10" fmla="*/ 852705 w 5890491"/>
                <a:gd name="connsiteY10" fmla="*/ 3529176 h 6578439"/>
                <a:gd name="connsiteX11" fmla="*/ 863863 w 5890491"/>
                <a:gd name="connsiteY11" fmla="*/ 4437051 h 6578439"/>
                <a:gd name="connsiteX12" fmla="*/ 1413569 w 5890491"/>
                <a:gd name="connsiteY12" fmla="*/ 5357174 h 6578439"/>
                <a:gd name="connsiteX13" fmla="*/ 2339129 w 5890491"/>
                <a:gd name="connsiteY13" fmla="*/ 6143367 h 6578439"/>
                <a:gd name="connsiteX14" fmla="*/ 3439449 w 5890491"/>
                <a:gd name="connsiteY14" fmla="*/ 6420049 h 6578439"/>
                <a:gd name="connsiteX15" fmla="*/ 5251388 w 5890491"/>
                <a:gd name="connsiteY15" fmla="*/ 5349009 h 6578439"/>
                <a:gd name="connsiteX16" fmla="*/ 5657731 w 5890491"/>
                <a:gd name="connsiteY16" fmla="*/ 4959205 h 6578439"/>
                <a:gd name="connsiteX17" fmla="*/ 5836127 w 5890491"/>
                <a:gd name="connsiteY17" fmla="*/ 4792052 h 6578439"/>
                <a:gd name="connsiteX18" fmla="*/ 5890491 w 5890491"/>
                <a:gd name="connsiteY18" fmla="*/ 4738662 h 6578439"/>
                <a:gd name="connsiteX19" fmla="*/ 5890491 w 5890491"/>
                <a:gd name="connsiteY19" fmla="*/ 5821964 h 6578439"/>
                <a:gd name="connsiteX20" fmla="*/ 5802001 w 5890491"/>
                <a:gd name="connsiteY20" fmla="*/ 5907904 h 6578439"/>
                <a:gd name="connsiteX21" fmla="*/ 5294358 w 5890491"/>
                <a:gd name="connsiteY21" fmla="*/ 6397505 h 6578439"/>
                <a:gd name="connsiteX22" fmla="*/ 5077178 w 5890491"/>
                <a:gd name="connsiteY22" fmla="*/ 6578439 h 6578439"/>
                <a:gd name="connsiteX23" fmla="*/ 1567290 w 5890491"/>
                <a:gd name="connsiteY23" fmla="*/ 6578439 h 6578439"/>
                <a:gd name="connsiteX24" fmla="*/ 1508588 w 5890491"/>
                <a:gd name="connsiteY24" fmla="*/ 6535186 h 6578439"/>
                <a:gd name="connsiteX25" fmla="*/ 826498 w 5890491"/>
                <a:gd name="connsiteY25" fmla="*/ 5876034 h 6578439"/>
                <a:gd name="connsiteX26" fmla="*/ 122403 w 5890491"/>
                <a:gd name="connsiteY26" fmla="*/ 3255655 h 6578439"/>
                <a:gd name="connsiteX27" fmla="*/ 1061197 w 5890491"/>
                <a:gd name="connsiteY27" fmla="*/ 984650 h 6578439"/>
                <a:gd name="connsiteX28" fmla="*/ 3517682 w 5890491"/>
                <a:gd name="connsiteY28" fmla="*/ 0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5890491" h="6578439">
                  <a:moveTo>
                    <a:pt x="3517682" y="0"/>
                  </a:moveTo>
                  <a:cubicBezTo>
                    <a:pt x="4402017" y="0"/>
                    <a:pt x="5213742" y="315483"/>
                    <a:pt x="5849513" y="841730"/>
                  </a:cubicBezTo>
                  <a:lnTo>
                    <a:pt x="5890491" y="879061"/>
                  </a:lnTo>
                  <a:lnTo>
                    <a:pt x="5890491" y="2034114"/>
                  </a:lnTo>
                  <a:lnTo>
                    <a:pt x="5757065" y="1854938"/>
                  </a:lnTo>
                  <a:cubicBezTo>
                    <a:pt x="5696443" y="1781264"/>
                    <a:pt x="5632076" y="1710299"/>
                    <a:pt x="5564060" y="1642182"/>
                  </a:cubicBezTo>
                  <a:cubicBezTo>
                    <a:pt x="5015393" y="1092636"/>
                    <a:pt x="4288592" y="790012"/>
                    <a:pt x="3517551" y="790012"/>
                  </a:cubicBezTo>
                  <a:cubicBezTo>
                    <a:pt x="2701750" y="790012"/>
                    <a:pt x="2131676" y="1015335"/>
                    <a:pt x="1611552" y="1543282"/>
                  </a:cubicBezTo>
                  <a:cubicBezTo>
                    <a:pt x="1435754" y="1721722"/>
                    <a:pt x="1375945" y="1822729"/>
                    <a:pt x="1340656" y="1897925"/>
                  </a:cubicBezTo>
                  <a:cubicBezTo>
                    <a:pt x="1289148" y="2007623"/>
                    <a:pt x="1252432" y="2155907"/>
                    <a:pt x="1201705" y="2361213"/>
                  </a:cubicBezTo>
                  <a:cubicBezTo>
                    <a:pt x="1133721" y="2635919"/>
                    <a:pt x="1040568" y="3012290"/>
                    <a:pt x="852705" y="3529176"/>
                  </a:cubicBezTo>
                  <a:cubicBezTo>
                    <a:pt x="749952" y="3811784"/>
                    <a:pt x="753584" y="4108747"/>
                    <a:pt x="863863" y="4437051"/>
                  </a:cubicBezTo>
                  <a:cubicBezTo>
                    <a:pt x="964800" y="4737438"/>
                    <a:pt x="1154869" y="5055603"/>
                    <a:pt x="1413569" y="5357174"/>
                  </a:cubicBezTo>
                  <a:cubicBezTo>
                    <a:pt x="1718326" y="5712343"/>
                    <a:pt x="2021008" y="5969404"/>
                    <a:pt x="2339129" y="6143367"/>
                  </a:cubicBezTo>
                  <a:cubicBezTo>
                    <a:pt x="2679565" y="6329577"/>
                    <a:pt x="3039591" y="6420049"/>
                    <a:pt x="3439449" y="6420049"/>
                  </a:cubicBezTo>
                  <a:cubicBezTo>
                    <a:pt x="4142246" y="6420049"/>
                    <a:pt x="4633828" y="5976251"/>
                    <a:pt x="5251388" y="5349009"/>
                  </a:cubicBezTo>
                  <a:cubicBezTo>
                    <a:pt x="5389949" y="5208364"/>
                    <a:pt x="5526047" y="5081677"/>
                    <a:pt x="5657731" y="4959205"/>
                  </a:cubicBezTo>
                  <a:cubicBezTo>
                    <a:pt x="5719520" y="4901722"/>
                    <a:pt x="5779200" y="4846206"/>
                    <a:pt x="5836127" y="4792052"/>
                  </a:cubicBezTo>
                  <a:lnTo>
                    <a:pt x="5890491" y="4738662"/>
                  </a:lnTo>
                  <a:lnTo>
                    <a:pt x="5890491" y="5821964"/>
                  </a:lnTo>
                  <a:lnTo>
                    <a:pt x="5802001" y="5907904"/>
                  </a:lnTo>
                  <a:cubicBezTo>
                    <a:pt x="5634962" y="6077456"/>
                    <a:pt x="5467509" y="6243625"/>
                    <a:pt x="5294358" y="6397505"/>
                  </a:cubicBezTo>
                  <a:lnTo>
                    <a:pt x="5077178" y="6578439"/>
                  </a:lnTo>
                  <a:lnTo>
                    <a:pt x="1567290" y="6578439"/>
                  </a:lnTo>
                  <a:lnTo>
                    <a:pt x="1508588" y="6535186"/>
                  </a:lnTo>
                  <a:cubicBezTo>
                    <a:pt x="1263991" y="6345442"/>
                    <a:pt x="1038054" y="6122666"/>
                    <a:pt x="826498" y="5876034"/>
                  </a:cubicBezTo>
                  <a:cubicBezTo>
                    <a:pt x="261613" y="5217713"/>
                    <a:pt x="-239182" y="4250314"/>
                    <a:pt x="122403" y="3255655"/>
                  </a:cubicBezTo>
                  <a:cubicBezTo>
                    <a:pt x="607497" y="1921629"/>
                    <a:pt x="393040" y="1662857"/>
                    <a:pt x="1061197" y="984650"/>
                  </a:cubicBezTo>
                  <a:cubicBezTo>
                    <a:pt x="1729484" y="306444"/>
                    <a:pt x="2498060" y="0"/>
                    <a:pt x="351768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Freeform: Shape 86">
              <a:extLst>
                <a:ext uri="{FF2B5EF4-FFF2-40B4-BE49-F238E27FC236}">
                  <a16:creationId xmlns:a16="http://schemas.microsoft.com/office/drawing/2014/main" id="{33B89F41-1D91-447A-88C5-8A917809FE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0" y="52997"/>
              <a:ext cx="6093362" cy="6805004"/>
            </a:xfrm>
            <a:custGeom>
              <a:avLst/>
              <a:gdLst>
                <a:gd name="connsiteX0" fmla="*/ 5890490 w 5890490"/>
                <a:gd name="connsiteY0" fmla="*/ 5389037 h 6578439"/>
                <a:gd name="connsiteX1" fmla="*/ 5890490 w 5890490"/>
                <a:gd name="connsiteY1" fmla="*/ 5855587 h 6578439"/>
                <a:gd name="connsiteX2" fmla="*/ 5784593 w 5890490"/>
                <a:gd name="connsiteY2" fmla="*/ 5962054 h 6578439"/>
                <a:gd name="connsiteX3" fmla="*/ 5663414 w 5890490"/>
                <a:gd name="connsiteY3" fmla="*/ 6082564 h 6578439"/>
                <a:gd name="connsiteX4" fmla="*/ 5147099 w 5890490"/>
                <a:gd name="connsiteY4" fmla="*/ 6547726 h 6578439"/>
                <a:gd name="connsiteX5" fmla="*/ 5105015 w 5890490"/>
                <a:gd name="connsiteY5" fmla="*/ 6578439 h 6578439"/>
                <a:gd name="connsiteX6" fmla="*/ 4385601 w 5890490"/>
                <a:gd name="connsiteY6" fmla="*/ 6578439 h 6578439"/>
                <a:gd name="connsiteX7" fmla="*/ 4507252 w 5890490"/>
                <a:gd name="connsiteY7" fmla="*/ 6515968 h 6578439"/>
                <a:gd name="connsiteX8" fmla="*/ 4909330 w 5890490"/>
                <a:gd name="connsiteY8" fmla="*/ 6253453 h 6578439"/>
                <a:gd name="connsiteX9" fmla="*/ 5411374 w 5890490"/>
                <a:gd name="connsiteY9" fmla="*/ 5828544 h 6578439"/>
                <a:gd name="connsiteX10" fmla="*/ 5533570 w 5890490"/>
                <a:gd name="connsiteY10" fmla="*/ 5714534 h 6578439"/>
                <a:gd name="connsiteX11" fmla="*/ 5657425 w 5890490"/>
                <a:gd name="connsiteY11" fmla="*/ 5597650 h 6578439"/>
                <a:gd name="connsiteX12" fmla="*/ 3336813 w 5890490"/>
                <a:gd name="connsiteY12" fmla="*/ 499 h 6578439"/>
                <a:gd name="connsiteX13" fmla="*/ 3513674 w 5890490"/>
                <a:gd name="connsiteY13" fmla="*/ 1202 h 6578439"/>
                <a:gd name="connsiteX14" fmla="*/ 3602743 w 5890490"/>
                <a:gd name="connsiteY14" fmla="*/ 4827 h 6578439"/>
                <a:gd name="connsiteX15" fmla="*/ 3647213 w 5890490"/>
                <a:gd name="connsiteY15" fmla="*/ 6703 h 6578439"/>
                <a:gd name="connsiteX16" fmla="*/ 3691684 w 5890490"/>
                <a:gd name="connsiteY16" fmla="*/ 9453 h 6578439"/>
                <a:gd name="connsiteX17" fmla="*/ 3868927 w 5890490"/>
                <a:gd name="connsiteY17" fmla="*/ 27080 h 6578439"/>
                <a:gd name="connsiteX18" fmla="*/ 5200872 w 5890490"/>
                <a:gd name="connsiteY18" fmla="*/ 472240 h 6578439"/>
                <a:gd name="connsiteX19" fmla="*/ 5772711 w 5890490"/>
                <a:gd name="connsiteY19" fmla="*/ 866334 h 6578439"/>
                <a:gd name="connsiteX20" fmla="*/ 5890490 w 5890490"/>
                <a:gd name="connsiteY20" fmla="*/ 972426 h 6578439"/>
                <a:gd name="connsiteX21" fmla="*/ 5890490 w 5890490"/>
                <a:gd name="connsiteY21" fmla="*/ 1158576 h 6578439"/>
                <a:gd name="connsiteX22" fmla="*/ 5676045 w 5890490"/>
                <a:gd name="connsiteY22" fmla="*/ 986969 h 6578439"/>
                <a:gd name="connsiteX23" fmla="*/ 5103776 w 5890490"/>
                <a:gd name="connsiteY23" fmla="*/ 655879 h 6578439"/>
                <a:gd name="connsiteX24" fmla="*/ 4482465 w 5890490"/>
                <a:gd name="connsiteY24" fmla="*/ 440363 h 6578439"/>
                <a:gd name="connsiteX25" fmla="*/ 4402444 w 5890490"/>
                <a:gd name="connsiteY25" fmla="*/ 422111 h 6578439"/>
                <a:gd name="connsiteX26" fmla="*/ 4322423 w 5890490"/>
                <a:gd name="connsiteY26" fmla="*/ 404610 h 6578439"/>
                <a:gd name="connsiteX27" fmla="*/ 4241892 w 5890490"/>
                <a:gd name="connsiteY27" fmla="*/ 389858 h 6578439"/>
                <a:gd name="connsiteX28" fmla="*/ 4201627 w 5890490"/>
                <a:gd name="connsiteY28" fmla="*/ 382483 h 6578439"/>
                <a:gd name="connsiteX29" fmla="*/ 4161234 w 5890490"/>
                <a:gd name="connsiteY29" fmla="*/ 375857 h 6578439"/>
                <a:gd name="connsiteX30" fmla="*/ 3999280 w 5890490"/>
                <a:gd name="connsiteY30" fmla="*/ 353606 h 6578439"/>
                <a:gd name="connsiteX31" fmla="*/ 3836817 w 5890490"/>
                <a:gd name="connsiteY31" fmla="*/ 338480 h 6578439"/>
                <a:gd name="connsiteX32" fmla="*/ 3673972 w 5890490"/>
                <a:gd name="connsiteY32" fmla="*/ 330604 h 6578439"/>
                <a:gd name="connsiteX33" fmla="*/ 3511126 w 5890490"/>
                <a:gd name="connsiteY33" fmla="*/ 328978 h 6578439"/>
                <a:gd name="connsiteX34" fmla="*/ 3183142 w 5890490"/>
                <a:gd name="connsiteY34" fmla="*/ 342854 h 6578439"/>
                <a:gd name="connsiteX35" fmla="*/ 2541444 w 5890490"/>
                <a:gd name="connsiteY35" fmla="*/ 439988 h 6578439"/>
                <a:gd name="connsiteX36" fmla="*/ 1933895 w 5890490"/>
                <a:gd name="connsiteY36" fmla="*/ 650505 h 6578439"/>
                <a:gd name="connsiteX37" fmla="*/ 1378079 w 5890490"/>
                <a:gd name="connsiteY37" fmla="*/ 983905 h 6578439"/>
                <a:gd name="connsiteX38" fmla="*/ 1312967 w 5890490"/>
                <a:gd name="connsiteY38" fmla="*/ 1033660 h 6578439"/>
                <a:gd name="connsiteX39" fmla="*/ 1248364 w 5890490"/>
                <a:gd name="connsiteY39" fmla="*/ 1084413 h 6578439"/>
                <a:gd name="connsiteX40" fmla="*/ 1185163 w 5890490"/>
                <a:gd name="connsiteY40" fmla="*/ 1137168 h 6578439"/>
                <a:gd name="connsiteX41" fmla="*/ 1122852 w 5890490"/>
                <a:gd name="connsiteY41" fmla="*/ 1190922 h 6578439"/>
                <a:gd name="connsiteX42" fmla="*/ 892092 w 5890490"/>
                <a:gd name="connsiteY42" fmla="*/ 1421440 h 6578439"/>
                <a:gd name="connsiteX43" fmla="*/ 707202 w 5890490"/>
                <a:gd name="connsiteY43" fmla="*/ 1684212 h 6578439"/>
                <a:gd name="connsiteX44" fmla="*/ 670121 w 5890490"/>
                <a:gd name="connsiteY44" fmla="*/ 1756093 h 6578439"/>
                <a:gd name="connsiteX45" fmla="*/ 637630 w 5890490"/>
                <a:gd name="connsiteY45" fmla="*/ 1830724 h 6578439"/>
                <a:gd name="connsiteX46" fmla="*/ 607685 w 5890490"/>
                <a:gd name="connsiteY46" fmla="*/ 1907105 h 6578439"/>
                <a:gd name="connsiteX47" fmla="*/ 580034 w 5890490"/>
                <a:gd name="connsiteY47" fmla="*/ 1984986 h 6578439"/>
                <a:gd name="connsiteX48" fmla="*/ 481919 w 5890490"/>
                <a:gd name="connsiteY48" fmla="*/ 2304386 h 6578439"/>
                <a:gd name="connsiteX49" fmla="*/ 433881 w 5890490"/>
                <a:gd name="connsiteY49" fmla="*/ 2465399 h 6578439"/>
                <a:gd name="connsiteX50" fmla="*/ 384442 w 5890490"/>
                <a:gd name="connsiteY50" fmla="*/ 2626163 h 6578439"/>
                <a:gd name="connsiteX51" fmla="*/ 166039 w 5890490"/>
                <a:gd name="connsiteY51" fmla="*/ 3261338 h 6578439"/>
                <a:gd name="connsiteX52" fmla="*/ 56202 w 5890490"/>
                <a:gd name="connsiteY52" fmla="*/ 3910265 h 6578439"/>
                <a:gd name="connsiteX53" fmla="*/ 93664 w 5890490"/>
                <a:gd name="connsiteY53" fmla="*/ 4237292 h 6578439"/>
                <a:gd name="connsiteX54" fmla="*/ 111758 w 5890490"/>
                <a:gd name="connsiteY54" fmla="*/ 4317548 h 6578439"/>
                <a:gd name="connsiteX55" fmla="*/ 133038 w 5890490"/>
                <a:gd name="connsiteY55" fmla="*/ 4397054 h 6578439"/>
                <a:gd name="connsiteX56" fmla="*/ 157757 w 5890490"/>
                <a:gd name="connsiteY56" fmla="*/ 4475560 h 6578439"/>
                <a:gd name="connsiteX57" fmla="*/ 185153 w 5890490"/>
                <a:gd name="connsiteY57" fmla="*/ 4553066 h 6578439"/>
                <a:gd name="connsiteX58" fmla="*/ 493642 w 5890490"/>
                <a:gd name="connsiteY58" fmla="*/ 5132239 h 6578439"/>
                <a:gd name="connsiteX59" fmla="*/ 914391 w 5890490"/>
                <a:gd name="connsiteY59" fmla="*/ 5636528 h 6578439"/>
                <a:gd name="connsiteX60" fmla="*/ 1402034 w 5890490"/>
                <a:gd name="connsiteY60" fmla="*/ 6076188 h 6578439"/>
                <a:gd name="connsiteX61" fmla="*/ 1664397 w 5890490"/>
                <a:gd name="connsiteY61" fmla="*/ 6267079 h 6578439"/>
                <a:gd name="connsiteX62" fmla="*/ 1938992 w 5890490"/>
                <a:gd name="connsiteY62" fmla="*/ 6434343 h 6578439"/>
                <a:gd name="connsiteX63" fmla="*/ 2225931 w 5890490"/>
                <a:gd name="connsiteY63" fmla="*/ 6574322 h 6578439"/>
                <a:gd name="connsiteX64" fmla="*/ 2236328 w 5890490"/>
                <a:gd name="connsiteY64" fmla="*/ 6578439 h 6578439"/>
                <a:gd name="connsiteX65" fmla="*/ 1504665 w 5890490"/>
                <a:gd name="connsiteY65" fmla="*/ 6578439 h 6578439"/>
                <a:gd name="connsiteX66" fmla="*/ 1456827 w 5890490"/>
                <a:gd name="connsiteY66" fmla="*/ 6543476 h 6578439"/>
                <a:gd name="connsiteX67" fmla="*/ 1188475 w 5890490"/>
                <a:gd name="connsiteY67" fmla="*/ 6314083 h 6578439"/>
                <a:gd name="connsiteX68" fmla="*/ 721728 w 5890490"/>
                <a:gd name="connsiteY68" fmla="*/ 5798666 h 6578439"/>
                <a:gd name="connsiteX69" fmla="*/ 344175 w 5890490"/>
                <a:gd name="connsiteY69" fmla="*/ 5219495 h 6578439"/>
                <a:gd name="connsiteX70" fmla="*/ 87293 w 5890490"/>
                <a:gd name="connsiteY70" fmla="*/ 4583569 h 6578439"/>
                <a:gd name="connsiteX71" fmla="*/ 65886 w 5890490"/>
                <a:gd name="connsiteY71" fmla="*/ 4500813 h 6578439"/>
                <a:gd name="connsiteX72" fmla="*/ 47409 w 5890490"/>
                <a:gd name="connsiteY72" fmla="*/ 4417431 h 6578439"/>
                <a:gd name="connsiteX73" fmla="*/ 39000 w 5890490"/>
                <a:gd name="connsiteY73" fmla="*/ 4375677 h 6578439"/>
                <a:gd name="connsiteX74" fmla="*/ 31610 w 5890490"/>
                <a:gd name="connsiteY74" fmla="*/ 4333674 h 6578439"/>
                <a:gd name="connsiteX75" fmla="*/ 18868 w 5890490"/>
                <a:gd name="connsiteY75" fmla="*/ 4249417 h 6578439"/>
                <a:gd name="connsiteX76" fmla="*/ 646 w 5890490"/>
                <a:gd name="connsiteY76" fmla="*/ 3910265 h 6578439"/>
                <a:gd name="connsiteX77" fmla="*/ 130234 w 5890490"/>
                <a:gd name="connsiteY77" fmla="*/ 3248337 h 6578439"/>
                <a:gd name="connsiteX78" fmla="*/ 335383 w 5890490"/>
                <a:gd name="connsiteY78" fmla="*/ 2611911 h 6578439"/>
                <a:gd name="connsiteX79" fmla="*/ 487272 w 5890490"/>
                <a:gd name="connsiteY79" fmla="*/ 1958609 h 6578439"/>
                <a:gd name="connsiteX80" fmla="*/ 508550 w 5890490"/>
                <a:gd name="connsiteY80" fmla="*/ 1876227 h 6578439"/>
                <a:gd name="connsiteX81" fmla="*/ 531742 w 5890490"/>
                <a:gd name="connsiteY81" fmla="*/ 1793721 h 6578439"/>
                <a:gd name="connsiteX82" fmla="*/ 558245 w 5890490"/>
                <a:gd name="connsiteY82" fmla="*/ 1711465 h 6578439"/>
                <a:gd name="connsiteX83" fmla="*/ 590100 w 5890490"/>
                <a:gd name="connsiteY83" fmla="*/ 1630332 h 6578439"/>
                <a:gd name="connsiteX84" fmla="*/ 758680 w 5890490"/>
                <a:gd name="connsiteY84" fmla="*/ 1322433 h 6578439"/>
                <a:gd name="connsiteX85" fmla="*/ 976317 w 5890490"/>
                <a:gd name="connsiteY85" fmla="*/ 1049286 h 6578439"/>
                <a:gd name="connsiteX86" fmla="*/ 1035314 w 5890490"/>
                <a:gd name="connsiteY86" fmla="*/ 985406 h 6578439"/>
                <a:gd name="connsiteX87" fmla="*/ 1095329 w 5890490"/>
                <a:gd name="connsiteY87" fmla="*/ 922526 h 6578439"/>
                <a:gd name="connsiteX88" fmla="*/ 1157384 w 5890490"/>
                <a:gd name="connsiteY88" fmla="*/ 861271 h 6578439"/>
                <a:gd name="connsiteX89" fmla="*/ 1220841 w 5890490"/>
                <a:gd name="connsiteY89" fmla="*/ 801017 h 6578439"/>
                <a:gd name="connsiteX90" fmla="*/ 1286462 w 5890490"/>
                <a:gd name="connsiteY90" fmla="*/ 742886 h 6578439"/>
                <a:gd name="connsiteX91" fmla="*/ 1353233 w 5890490"/>
                <a:gd name="connsiteY91" fmla="*/ 685632 h 6578439"/>
                <a:gd name="connsiteX92" fmla="*/ 1369924 w 5890490"/>
                <a:gd name="connsiteY92" fmla="*/ 671256 h 6578439"/>
                <a:gd name="connsiteX93" fmla="*/ 1387380 w 5890490"/>
                <a:gd name="connsiteY93" fmla="*/ 657755 h 6578439"/>
                <a:gd name="connsiteX94" fmla="*/ 1422422 w 5890490"/>
                <a:gd name="connsiteY94" fmla="*/ 630877 h 6578439"/>
                <a:gd name="connsiteX95" fmla="*/ 1492759 w 5890490"/>
                <a:gd name="connsiteY95" fmla="*/ 577248 h 6578439"/>
                <a:gd name="connsiteX96" fmla="*/ 1528820 w 5890490"/>
                <a:gd name="connsiteY96" fmla="*/ 551496 h 6578439"/>
                <a:gd name="connsiteX97" fmla="*/ 1565390 w 5890490"/>
                <a:gd name="connsiteY97" fmla="*/ 526370 h 6578439"/>
                <a:gd name="connsiteX98" fmla="*/ 1639040 w 5890490"/>
                <a:gd name="connsiteY98" fmla="*/ 476490 h 6578439"/>
                <a:gd name="connsiteX99" fmla="*/ 1792075 w 5890490"/>
                <a:gd name="connsiteY99" fmla="*/ 384859 h 6578439"/>
                <a:gd name="connsiteX100" fmla="*/ 2455943 w 5890490"/>
                <a:gd name="connsiteY100" fmla="*/ 117836 h 6578439"/>
                <a:gd name="connsiteX101" fmla="*/ 3159952 w 5890490"/>
                <a:gd name="connsiteY101" fmla="*/ 7203 h 6578439"/>
                <a:gd name="connsiteX102" fmla="*/ 3336813 w 5890490"/>
                <a:gd name="connsiteY102" fmla="*/ 499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Lst>
              <a:rect l="l" t="t" r="r" b="b"/>
              <a:pathLst>
                <a:path w="5890490" h="6578439">
                  <a:moveTo>
                    <a:pt x="5890490" y="5389037"/>
                  </a:moveTo>
                  <a:lnTo>
                    <a:pt x="5890490" y="5855587"/>
                  </a:lnTo>
                  <a:lnTo>
                    <a:pt x="5784593" y="5962054"/>
                  </a:lnTo>
                  <a:cubicBezTo>
                    <a:pt x="5744454" y="6002308"/>
                    <a:pt x="5704062" y="6042436"/>
                    <a:pt x="5663414" y="6082564"/>
                  </a:cubicBezTo>
                  <a:cubicBezTo>
                    <a:pt x="5500314" y="6242577"/>
                    <a:pt x="5330970" y="6400714"/>
                    <a:pt x="5147099" y="6547726"/>
                  </a:cubicBezTo>
                  <a:lnTo>
                    <a:pt x="5105015" y="6578439"/>
                  </a:lnTo>
                  <a:lnTo>
                    <a:pt x="4385601" y="6578439"/>
                  </a:lnTo>
                  <a:lnTo>
                    <a:pt x="4507252" y="6515968"/>
                  </a:lnTo>
                  <a:cubicBezTo>
                    <a:pt x="4645901" y="6439679"/>
                    <a:pt x="4779837" y="6350961"/>
                    <a:pt x="4909330" y="6253453"/>
                  </a:cubicBezTo>
                  <a:cubicBezTo>
                    <a:pt x="5082369" y="6123567"/>
                    <a:pt x="5248145" y="5979180"/>
                    <a:pt x="5411374" y="5828544"/>
                  </a:cubicBezTo>
                  <a:cubicBezTo>
                    <a:pt x="5452149" y="5790791"/>
                    <a:pt x="5492924" y="5752788"/>
                    <a:pt x="5533570" y="5714534"/>
                  </a:cubicBezTo>
                  <a:lnTo>
                    <a:pt x="5657425" y="5597650"/>
                  </a:lnTo>
                  <a:close/>
                  <a:moveTo>
                    <a:pt x="3336813" y="499"/>
                  </a:moveTo>
                  <a:cubicBezTo>
                    <a:pt x="3395682" y="-392"/>
                    <a:pt x="3454550" y="-48"/>
                    <a:pt x="3513674" y="1202"/>
                  </a:cubicBezTo>
                  <a:lnTo>
                    <a:pt x="3602743" y="4827"/>
                  </a:lnTo>
                  <a:lnTo>
                    <a:pt x="3647213" y="6703"/>
                  </a:lnTo>
                  <a:cubicBezTo>
                    <a:pt x="3661994" y="7327"/>
                    <a:pt x="3676903" y="7703"/>
                    <a:pt x="3691684" y="9453"/>
                  </a:cubicBezTo>
                  <a:lnTo>
                    <a:pt x="3868927" y="27080"/>
                  </a:lnTo>
                  <a:cubicBezTo>
                    <a:pt x="4340645" y="85584"/>
                    <a:pt x="4795160" y="243221"/>
                    <a:pt x="5200872" y="472240"/>
                  </a:cubicBezTo>
                  <a:cubicBezTo>
                    <a:pt x="5403855" y="587124"/>
                    <a:pt x="5594988" y="719447"/>
                    <a:pt x="5772711" y="866334"/>
                  </a:cubicBezTo>
                  <a:lnTo>
                    <a:pt x="5890490" y="972426"/>
                  </a:lnTo>
                  <a:lnTo>
                    <a:pt x="5890490" y="1158576"/>
                  </a:lnTo>
                  <a:lnTo>
                    <a:pt x="5676045" y="986969"/>
                  </a:lnTo>
                  <a:cubicBezTo>
                    <a:pt x="5496587" y="857740"/>
                    <a:pt x="5304275" y="746699"/>
                    <a:pt x="5103776" y="655879"/>
                  </a:cubicBezTo>
                  <a:cubicBezTo>
                    <a:pt x="4903214" y="564747"/>
                    <a:pt x="4695006" y="492492"/>
                    <a:pt x="4482465" y="440363"/>
                  </a:cubicBezTo>
                  <a:lnTo>
                    <a:pt x="4402444" y="422111"/>
                  </a:lnTo>
                  <a:cubicBezTo>
                    <a:pt x="4375813" y="416111"/>
                    <a:pt x="4349436" y="408859"/>
                    <a:pt x="4322423" y="404610"/>
                  </a:cubicBezTo>
                  <a:lnTo>
                    <a:pt x="4241892" y="389858"/>
                  </a:lnTo>
                  <a:lnTo>
                    <a:pt x="4201627" y="382483"/>
                  </a:lnTo>
                  <a:cubicBezTo>
                    <a:pt x="4188248" y="379983"/>
                    <a:pt x="4174869" y="377483"/>
                    <a:pt x="4161234" y="375857"/>
                  </a:cubicBezTo>
                  <a:cubicBezTo>
                    <a:pt x="4107208" y="368482"/>
                    <a:pt x="4053308" y="360482"/>
                    <a:pt x="3999280" y="353606"/>
                  </a:cubicBezTo>
                  <a:cubicBezTo>
                    <a:pt x="3944999" y="348855"/>
                    <a:pt x="3890844" y="343854"/>
                    <a:pt x="3836817" y="338480"/>
                  </a:cubicBezTo>
                  <a:lnTo>
                    <a:pt x="3673972" y="330604"/>
                  </a:lnTo>
                  <a:cubicBezTo>
                    <a:pt x="3619690" y="329104"/>
                    <a:pt x="3565281" y="329604"/>
                    <a:pt x="3511126" y="328978"/>
                  </a:cubicBezTo>
                  <a:cubicBezTo>
                    <a:pt x="3402054" y="330728"/>
                    <a:pt x="3291706" y="334604"/>
                    <a:pt x="3183142" y="342854"/>
                  </a:cubicBezTo>
                  <a:cubicBezTo>
                    <a:pt x="2965505" y="358855"/>
                    <a:pt x="2750670" y="389733"/>
                    <a:pt x="2541444" y="439988"/>
                  </a:cubicBezTo>
                  <a:cubicBezTo>
                    <a:pt x="2332216" y="490117"/>
                    <a:pt x="2128850" y="559997"/>
                    <a:pt x="1933895" y="650505"/>
                  </a:cubicBezTo>
                  <a:cubicBezTo>
                    <a:pt x="1738939" y="741261"/>
                    <a:pt x="1553540" y="854146"/>
                    <a:pt x="1378079" y="983905"/>
                  </a:cubicBezTo>
                  <a:lnTo>
                    <a:pt x="1312967" y="1033660"/>
                  </a:lnTo>
                  <a:cubicBezTo>
                    <a:pt x="1291178" y="1050286"/>
                    <a:pt x="1269006" y="1066412"/>
                    <a:pt x="1248364" y="1084413"/>
                  </a:cubicBezTo>
                  <a:lnTo>
                    <a:pt x="1185163" y="1137168"/>
                  </a:lnTo>
                  <a:cubicBezTo>
                    <a:pt x="1164138" y="1154794"/>
                    <a:pt x="1142603" y="1172046"/>
                    <a:pt x="1122852" y="1190922"/>
                  </a:cubicBezTo>
                  <a:cubicBezTo>
                    <a:pt x="1041557" y="1264303"/>
                    <a:pt x="961663" y="1339309"/>
                    <a:pt x="892092" y="1421440"/>
                  </a:cubicBezTo>
                  <a:cubicBezTo>
                    <a:pt x="819589" y="1501822"/>
                    <a:pt x="759827" y="1590329"/>
                    <a:pt x="707202" y="1684212"/>
                  </a:cubicBezTo>
                  <a:cubicBezTo>
                    <a:pt x="694715" y="1708089"/>
                    <a:pt x="682227" y="1731841"/>
                    <a:pt x="670121" y="1756093"/>
                  </a:cubicBezTo>
                  <a:lnTo>
                    <a:pt x="637630" y="1830724"/>
                  </a:lnTo>
                  <a:cubicBezTo>
                    <a:pt x="626161" y="1855350"/>
                    <a:pt x="617624" y="1881603"/>
                    <a:pt x="607685" y="1907105"/>
                  </a:cubicBezTo>
                  <a:cubicBezTo>
                    <a:pt x="598128" y="1932857"/>
                    <a:pt x="588317" y="1958483"/>
                    <a:pt x="580034" y="1984986"/>
                  </a:cubicBezTo>
                  <a:cubicBezTo>
                    <a:pt x="544611" y="2089620"/>
                    <a:pt x="513393" y="2197128"/>
                    <a:pt x="481919" y="2304386"/>
                  </a:cubicBezTo>
                  <a:lnTo>
                    <a:pt x="433881" y="2465399"/>
                  </a:lnTo>
                  <a:lnTo>
                    <a:pt x="384442" y="2626163"/>
                  </a:lnTo>
                  <a:cubicBezTo>
                    <a:pt x="317672" y="2839680"/>
                    <a:pt x="243129" y="3050946"/>
                    <a:pt x="166039" y="3261338"/>
                  </a:cubicBezTo>
                  <a:cubicBezTo>
                    <a:pt x="88822" y="3468979"/>
                    <a:pt x="50850" y="3690248"/>
                    <a:pt x="56202" y="3910265"/>
                  </a:cubicBezTo>
                  <a:cubicBezTo>
                    <a:pt x="58495" y="4020274"/>
                    <a:pt x="71493" y="4129783"/>
                    <a:pt x="93664" y="4237292"/>
                  </a:cubicBezTo>
                  <a:cubicBezTo>
                    <a:pt x="99143" y="4264168"/>
                    <a:pt x="104623" y="4291045"/>
                    <a:pt x="111758" y="4317548"/>
                  </a:cubicBezTo>
                  <a:cubicBezTo>
                    <a:pt x="118384" y="4344176"/>
                    <a:pt x="124627" y="4370802"/>
                    <a:pt x="133038" y="4397054"/>
                  </a:cubicBezTo>
                  <a:cubicBezTo>
                    <a:pt x="140810" y="4423307"/>
                    <a:pt x="148456" y="4449683"/>
                    <a:pt x="157757" y="4475560"/>
                  </a:cubicBezTo>
                  <a:cubicBezTo>
                    <a:pt x="166549" y="4501562"/>
                    <a:pt x="175087" y="4527564"/>
                    <a:pt x="185153" y="4553066"/>
                  </a:cubicBezTo>
                  <a:cubicBezTo>
                    <a:pt x="262371" y="4758458"/>
                    <a:pt x="368895" y="4951974"/>
                    <a:pt x="493642" y="5132239"/>
                  </a:cubicBezTo>
                  <a:cubicBezTo>
                    <a:pt x="618389" y="5312627"/>
                    <a:pt x="760846" y="5480391"/>
                    <a:pt x="914391" y="5636528"/>
                  </a:cubicBezTo>
                  <a:cubicBezTo>
                    <a:pt x="1069081" y="5793166"/>
                    <a:pt x="1231544" y="5941677"/>
                    <a:pt x="1402034" y="6076188"/>
                  </a:cubicBezTo>
                  <a:cubicBezTo>
                    <a:pt x="1487535" y="6143320"/>
                    <a:pt x="1574565" y="6207574"/>
                    <a:pt x="1664397" y="6267079"/>
                  </a:cubicBezTo>
                  <a:cubicBezTo>
                    <a:pt x="1753592" y="6327459"/>
                    <a:pt x="1845336" y="6383088"/>
                    <a:pt x="1938992" y="6434343"/>
                  </a:cubicBezTo>
                  <a:cubicBezTo>
                    <a:pt x="2032647" y="6485659"/>
                    <a:pt x="2128309" y="6532600"/>
                    <a:pt x="2225931" y="6574322"/>
                  </a:cubicBezTo>
                  <a:lnTo>
                    <a:pt x="2236328" y="6578439"/>
                  </a:lnTo>
                  <a:lnTo>
                    <a:pt x="1504665" y="6578439"/>
                  </a:lnTo>
                  <a:lnTo>
                    <a:pt x="1456827" y="6543476"/>
                  </a:lnTo>
                  <a:cubicBezTo>
                    <a:pt x="1363554" y="6470595"/>
                    <a:pt x="1273848" y="6394340"/>
                    <a:pt x="1188475" y="6314083"/>
                  </a:cubicBezTo>
                  <a:cubicBezTo>
                    <a:pt x="1017856" y="6153445"/>
                    <a:pt x="863803" y="5979931"/>
                    <a:pt x="721728" y="5798666"/>
                  </a:cubicBezTo>
                  <a:cubicBezTo>
                    <a:pt x="579397" y="5616027"/>
                    <a:pt x="452103" y="5422511"/>
                    <a:pt x="344175" y="5219495"/>
                  </a:cubicBezTo>
                  <a:cubicBezTo>
                    <a:pt x="236505" y="5016354"/>
                    <a:pt x="147946" y="4803586"/>
                    <a:pt x="87293" y="4583569"/>
                  </a:cubicBezTo>
                  <a:cubicBezTo>
                    <a:pt x="79138" y="4556193"/>
                    <a:pt x="72639" y="4528440"/>
                    <a:pt x="65886" y="4500813"/>
                  </a:cubicBezTo>
                  <a:cubicBezTo>
                    <a:pt x="58751" y="4473311"/>
                    <a:pt x="53144" y="4445308"/>
                    <a:pt x="47409" y="4417431"/>
                  </a:cubicBezTo>
                  <a:cubicBezTo>
                    <a:pt x="44733" y="4403430"/>
                    <a:pt x="41294" y="4389679"/>
                    <a:pt x="39000" y="4375677"/>
                  </a:cubicBezTo>
                  <a:lnTo>
                    <a:pt x="31610" y="4333674"/>
                  </a:lnTo>
                  <a:cubicBezTo>
                    <a:pt x="26258" y="4305797"/>
                    <a:pt x="22563" y="4277544"/>
                    <a:pt x="18868" y="4249417"/>
                  </a:cubicBezTo>
                  <a:cubicBezTo>
                    <a:pt x="4214" y="4136784"/>
                    <a:pt x="-2158" y="4023275"/>
                    <a:pt x="646" y="3910265"/>
                  </a:cubicBezTo>
                  <a:cubicBezTo>
                    <a:pt x="5997" y="3683872"/>
                    <a:pt x="50596" y="3459605"/>
                    <a:pt x="130234" y="3248337"/>
                  </a:cubicBezTo>
                  <a:cubicBezTo>
                    <a:pt x="207961" y="3039196"/>
                    <a:pt x="278044" y="2827179"/>
                    <a:pt x="335383" y="2611911"/>
                  </a:cubicBezTo>
                  <a:cubicBezTo>
                    <a:pt x="393743" y="2396644"/>
                    <a:pt x="435792" y="2178627"/>
                    <a:pt x="487272" y="1958609"/>
                  </a:cubicBezTo>
                  <a:cubicBezTo>
                    <a:pt x="493259" y="1931107"/>
                    <a:pt x="501287" y="1903730"/>
                    <a:pt x="508550" y="1876227"/>
                  </a:cubicBezTo>
                  <a:cubicBezTo>
                    <a:pt x="516195" y="1848725"/>
                    <a:pt x="522312" y="1820972"/>
                    <a:pt x="531742" y="1793721"/>
                  </a:cubicBezTo>
                  <a:lnTo>
                    <a:pt x="558245" y="1711465"/>
                  </a:lnTo>
                  <a:cubicBezTo>
                    <a:pt x="568439" y="1684337"/>
                    <a:pt x="579652" y="1657459"/>
                    <a:pt x="590100" y="1630332"/>
                  </a:cubicBezTo>
                  <a:cubicBezTo>
                    <a:pt x="635080" y="1523075"/>
                    <a:pt x="690637" y="1417566"/>
                    <a:pt x="758680" y="1322433"/>
                  </a:cubicBezTo>
                  <a:cubicBezTo>
                    <a:pt x="824430" y="1225051"/>
                    <a:pt x="899610" y="1136168"/>
                    <a:pt x="976317" y="1049286"/>
                  </a:cubicBezTo>
                  <a:cubicBezTo>
                    <a:pt x="995049" y="1027035"/>
                    <a:pt x="1015436" y="1006533"/>
                    <a:pt x="1035314" y="985406"/>
                  </a:cubicBezTo>
                  <a:lnTo>
                    <a:pt x="1095329" y="922526"/>
                  </a:lnTo>
                  <a:cubicBezTo>
                    <a:pt x="1114953" y="901149"/>
                    <a:pt x="1136359" y="881397"/>
                    <a:pt x="1157384" y="861271"/>
                  </a:cubicBezTo>
                  <a:lnTo>
                    <a:pt x="1220841" y="801017"/>
                  </a:lnTo>
                  <a:cubicBezTo>
                    <a:pt x="1241610" y="780514"/>
                    <a:pt x="1264418" y="762014"/>
                    <a:pt x="1286462" y="742886"/>
                  </a:cubicBezTo>
                  <a:lnTo>
                    <a:pt x="1353233" y="685632"/>
                  </a:lnTo>
                  <a:lnTo>
                    <a:pt x="1369924" y="671256"/>
                  </a:lnTo>
                  <a:cubicBezTo>
                    <a:pt x="1375658" y="666631"/>
                    <a:pt x="1381520" y="662255"/>
                    <a:pt x="1387380" y="657755"/>
                  </a:cubicBezTo>
                  <a:lnTo>
                    <a:pt x="1422422" y="630877"/>
                  </a:lnTo>
                  <a:lnTo>
                    <a:pt x="1492759" y="577248"/>
                  </a:lnTo>
                  <a:cubicBezTo>
                    <a:pt x="1504355" y="567997"/>
                    <a:pt x="1516714" y="559997"/>
                    <a:pt x="1528820" y="551496"/>
                  </a:cubicBezTo>
                  <a:lnTo>
                    <a:pt x="1565390" y="526370"/>
                  </a:lnTo>
                  <a:lnTo>
                    <a:pt x="1639040" y="476490"/>
                  </a:lnTo>
                  <a:cubicBezTo>
                    <a:pt x="1689754" y="445613"/>
                    <a:pt x="1740723" y="414986"/>
                    <a:pt x="1792075" y="384859"/>
                  </a:cubicBezTo>
                  <a:cubicBezTo>
                    <a:pt x="2000282" y="268724"/>
                    <a:pt x="2224927" y="179467"/>
                    <a:pt x="2455943" y="117836"/>
                  </a:cubicBezTo>
                  <a:cubicBezTo>
                    <a:pt x="2687088" y="55957"/>
                    <a:pt x="2923964" y="21204"/>
                    <a:pt x="3159952" y="7203"/>
                  </a:cubicBezTo>
                  <a:cubicBezTo>
                    <a:pt x="3219076" y="3515"/>
                    <a:pt x="3277945" y="1389"/>
                    <a:pt x="3336813" y="49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220584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51ECCE-1E3F-6E9F-CE8B-620D2B12549D}"/>
              </a:ext>
            </a:extLst>
          </p:cNvPr>
          <p:cNvSpPr>
            <a:spLocks noGrp="1"/>
          </p:cNvSpPr>
          <p:nvPr>
            <p:ph idx="1"/>
          </p:nvPr>
        </p:nvSpPr>
        <p:spPr>
          <a:xfrm>
            <a:off x="552594" y="1595266"/>
            <a:ext cx="3356949" cy="3359489"/>
          </a:xfrm>
          <a:solidFill>
            <a:schemeClr val="accent1">
              <a:lumMod val="20000"/>
              <a:lumOff val="80000"/>
            </a:schemeClr>
          </a:solidFill>
          <a:ln w="19050">
            <a:solidFill>
              <a:schemeClr val="accent1"/>
            </a:solidFill>
          </a:ln>
        </p:spPr>
        <p:txBody>
          <a:bodyPr>
            <a:normAutofit fontScale="77500" lnSpcReduction="20000"/>
          </a:bodyPr>
          <a:lstStyle/>
          <a:p>
            <a:endParaRPr lang="nb-NO" sz="2000" dirty="0"/>
          </a:p>
          <a:p>
            <a:r>
              <a:rPr lang="nb-NO" sz="2000" dirty="0"/>
              <a:t>Personvernforordningens</a:t>
            </a:r>
            <a:r>
              <a:rPr lang="en-US" sz="2000" dirty="0"/>
              <a:t> </a:t>
            </a:r>
            <a:r>
              <a:rPr lang="en-US" sz="2000" dirty="0" err="1"/>
              <a:t>kapittel</a:t>
            </a:r>
            <a:r>
              <a:rPr lang="en-US" sz="2000" dirty="0"/>
              <a:t> III </a:t>
            </a:r>
            <a:r>
              <a:rPr lang="en-US" sz="2000" dirty="0" err="1"/>
              <a:t>inneholder</a:t>
            </a:r>
            <a:r>
              <a:rPr lang="en-US" sz="2000" dirty="0"/>
              <a:t> </a:t>
            </a:r>
            <a:r>
              <a:rPr lang="en-US" sz="2000" dirty="0" err="1"/>
              <a:t>regler</a:t>
            </a:r>
            <a:r>
              <a:rPr lang="en-US" sz="2000" dirty="0"/>
              <a:t> om de </a:t>
            </a:r>
            <a:r>
              <a:rPr lang="en-US" sz="2000" dirty="0" err="1"/>
              <a:t>registrertes</a:t>
            </a:r>
            <a:r>
              <a:rPr lang="en-US" sz="2000" dirty="0"/>
              <a:t> </a:t>
            </a:r>
            <a:r>
              <a:rPr lang="en-US" sz="2000" dirty="0" err="1"/>
              <a:t>rettigheter</a:t>
            </a:r>
            <a:endParaRPr lang="en-US" sz="2000" dirty="0"/>
          </a:p>
          <a:p>
            <a:endParaRPr lang="en-US" sz="2000" dirty="0"/>
          </a:p>
          <a:p>
            <a:r>
              <a:rPr lang="en-US" sz="2000" dirty="0"/>
              <a:t>Det er </a:t>
            </a:r>
            <a:r>
              <a:rPr lang="en-US" sz="2000" dirty="0" err="1"/>
              <a:t>ikke</a:t>
            </a:r>
            <a:r>
              <a:rPr lang="en-US" sz="2000" dirty="0"/>
              <a:t> store </a:t>
            </a:r>
            <a:r>
              <a:rPr lang="en-US" sz="2000" dirty="0" err="1"/>
              <a:t>endringer</a:t>
            </a:r>
            <a:r>
              <a:rPr lang="en-US" sz="2000" dirty="0"/>
              <a:t> </a:t>
            </a:r>
            <a:r>
              <a:rPr lang="en-US" sz="2000" dirty="0" err="1"/>
              <a:t>fra</a:t>
            </a:r>
            <a:r>
              <a:rPr lang="en-US" sz="2000" dirty="0"/>
              <a:t> det </a:t>
            </a:r>
            <a:r>
              <a:rPr lang="en-US" sz="2000" dirty="0" err="1"/>
              <a:t>tidligere</a:t>
            </a:r>
            <a:r>
              <a:rPr lang="en-US" sz="2000" dirty="0"/>
              <a:t> </a:t>
            </a:r>
            <a:r>
              <a:rPr lang="en-US" sz="2000" dirty="0" err="1"/>
              <a:t>personvernregelverket</a:t>
            </a:r>
            <a:endParaRPr lang="en-US" sz="2000" dirty="0"/>
          </a:p>
          <a:p>
            <a:endParaRPr lang="en-US" sz="2000" dirty="0"/>
          </a:p>
          <a:p>
            <a:r>
              <a:rPr lang="en-US" sz="2000" dirty="0"/>
              <a:t>For </a:t>
            </a:r>
            <a:r>
              <a:rPr lang="en-US" sz="2000" dirty="0" err="1"/>
              <a:t>innsyn</a:t>
            </a:r>
            <a:r>
              <a:rPr lang="en-US" sz="2000" dirty="0"/>
              <a:t> er </a:t>
            </a:r>
            <a:r>
              <a:rPr lang="en-US" sz="2000" dirty="0" err="1"/>
              <a:t>reglene</a:t>
            </a:r>
            <a:r>
              <a:rPr lang="en-US" sz="2000" dirty="0"/>
              <a:t> for </a:t>
            </a:r>
            <a:r>
              <a:rPr lang="en-US" sz="2000" dirty="0" err="1"/>
              <a:t>praktiske</a:t>
            </a:r>
            <a:r>
              <a:rPr lang="en-US" sz="2000" dirty="0"/>
              <a:t> </a:t>
            </a:r>
            <a:r>
              <a:rPr lang="en-US" sz="2000" dirty="0" err="1"/>
              <a:t>formål</a:t>
            </a:r>
            <a:r>
              <a:rPr lang="en-US" sz="2000" dirty="0"/>
              <a:t> de </a:t>
            </a:r>
            <a:r>
              <a:rPr lang="en-US" sz="2000" dirty="0" err="1"/>
              <a:t>samme</a:t>
            </a:r>
            <a:r>
              <a:rPr lang="en-US" sz="2000" dirty="0"/>
              <a:t> </a:t>
            </a:r>
            <a:r>
              <a:rPr lang="en-US" sz="2000" dirty="0" err="1"/>
              <a:t>som</a:t>
            </a:r>
            <a:r>
              <a:rPr lang="en-US" sz="2000" dirty="0"/>
              <a:t> </a:t>
            </a:r>
            <a:r>
              <a:rPr lang="en-US" sz="2000" dirty="0" err="1"/>
              <a:t>tidligere</a:t>
            </a:r>
            <a:endParaRPr lang="en-US" sz="2000" dirty="0"/>
          </a:p>
          <a:p>
            <a:endParaRPr lang="en-US" sz="2000" dirty="0"/>
          </a:p>
          <a:p>
            <a:r>
              <a:rPr lang="en-US" sz="2000" dirty="0"/>
              <a:t>De </a:t>
            </a:r>
            <a:r>
              <a:rPr lang="en-US" sz="2000" dirty="0" err="1"/>
              <a:t>registrertes</a:t>
            </a:r>
            <a:r>
              <a:rPr lang="en-US" sz="2000" dirty="0"/>
              <a:t> </a:t>
            </a:r>
            <a:r>
              <a:rPr lang="en-US" sz="2000" dirty="0" err="1"/>
              <a:t>rett</a:t>
            </a:r>
            <a:r>
              <a:rPr lang="en-US" sz="2000" dirty="0"/>
              <a:t> </a:t>
            </a:r>
            <a:r>
              <a:rPr lang="en-US" sz="2000" dirty="0" err="1"/>
              <a:t>til</a:t>
            </a:r>
            <a:r>
              <a:rPr lang="en-US" sz="2000" dirty="0"/>
              <a:t> </a:t>
            </a:r>
            <a:r>
              <a:rPr lang="en-US" sz="2000" dirty="0" err="1"/>
              <a:t>innsyn</a:t>
            </a:r>
            <a:r>
              <a:rPr lang="en-US" sz="2000" dirty="0"/>
              <a:t> er </a:t>
            </a:r>
            <a:r>
              <a:rPr lang="en-US" sz="2000" dirty="0" err="1"/>
              <a:t>en</a:t>
            </a:r>
            <a:r>
              <a:rPr lang="en-US" sz="2000" dirty="0"/>
              <a:t> </a:t>
            </a:r>
            <a:r>
              <a:rPr lang="en-US" sz="2000" dirty="0" err="1"/>
              <a:t>viktig</a:t>
            </a:r>
            <a:r>
              <a:rPr lang="en-US" sz="2000" dirty="0"/>
              <a:t> </a:t>
            </a:r>
            <a:r>
              <a:rPr lang="en-US" sz="2000" dirty="0" err="1"/>
              <a:t>rettighet</a:t>
            </a:r>
            <a:endParaRPr lang="en-US" sz="2000" dirty="0"/>
          </a:p>
          <a:p>
            <a:endParaRPr lang="en-US" dirty="0"/>
          </a:p>
        </p:txBody>
      </p:sp>
      <p:grpSp>
        <p:nvGrpSpPr>
          <p:cNvPr id="4" name="Gruppe 13">
            <a:extLst>
              <a:ext uri="{FF2B5EF4-FFF2-40B4-BE49-F238E27FC236}">
                <a16:creationId xmlns:a16="http://schemas.microsoft.com/office/drawing/2014/main" id="{69ED77D5-D460-6775-42A9-F2BBE2669403}"/>
              </a:ext>
            </a:extLst>
          </p:cNvPr>
          <p:cNvGrpSpPr/>
          <p:nvPr/>
        </p:nvGrpSpPr>
        <p:grpSpPr>
          <a:xfrm>
            <a:off x="6278848" y="2743576"/>
            <a:ext cx="2889144" cy="1527826"/>
            <a:chOff x="4342084" y="2481780"/>
            <a:chExt cx="3616780" cy="1817691"/>
          </a:xfrm>
        </p:grpSpPr>
        <p:pic>
          <p:nvPicPr>
            <p:cNvPr id="5" name="Picture 382">
              <a:extLst>
                <a:ext uri="{FF2B5EF4-FFF2-40B4-BE49-F238E27FC236}">
                  <a16:creationId xmlns:a16="http://schemas.microsoft.com/office/drawing/2014/main" id="{B7917310-346C-F374-281D-20EB96B47A4D}"/>
                </a:ext>
              </a:extLst>
            </p:cNvPr>
            <p:cNvPicPr>
              <a:picLocks noChangeAspect="1"/>
            </p:cNvPicPr>
            <p:nvPr/>
          </p:nvPicPr>
          <p:blipFill>
            <a:blip r:embed="rId2"/>
            <a:stretch>
              <a:fillRect/>
            </a:stretch>
          </p:blipFill>
          <p:spPr>
            <a:xfrm>
              <a:off x="5523907" y="2481780"/>
              <a:ext cx="1313578" cy="1403824"/>
            </a:xfrm>
            <a:prstGeom prst="rect">
              <a:avLst/>
            </a:prstGeom>
          </p:spPr>
        </p:pic>
        <p:sp>
          <p:nvSpPr>
            <p:cNvPr id="6" name="TekstSylinder 17">
              <a:extLst>
                <a:ext uri="{FF2B5EF4-FFF2-40B4-BE49-F238E27FC236}">
                  <a16:creationId xmlns:a16="http://schemas.microsoft.com/office/drawing/2014/main" id="{3ED52060-2D2B-A7D9-EA2F-6577C4961DE4}"/>
                </a:ext>
              </a:extLst>
            </p:cNvPr>
            <p:cNvSpPr txBox="1"/>
            <p:nvPr/>
          </p:nvSpPr>
          <p:spPr>
            <a:xfrm>
              <a:off x="4342084" y="3852833"/>
              <a:ext cx="3616780" cy="446638"/>
            </a:xfrm>
            <a:prstGeom prst="rect">
              <a:avLst/>
            </a:prstGeom>
            <a:noFill/>
            <a:ln>
              <a:noFill/>
            </a:ln>
          </p:spPr>
          <p:txBody>
            <a:bodyPr wrap="none" rtlCol="0">
              <a:spAutoFit/>
            </a:bodyPr>
            <a:lstStyle/>
            <a:p>
              <a:r>
                <a:rPr lang="nb-NO" sz="2400" b="1" dirty="0">
                  <a:solidFill>
                    <a:srgbClr val="C00000"/>
                  </a:solidFill>
                </a:rPr>
                <a:t>Den registrertes rettigheter</a:t>
              </a:r>
            </a:p>
          </p:txBody>
        </p:sp>
      </p:grpSp>
      <p:grpSp>
        <p:nvGrpSpPr>
          <p:cNvPr id="7" name="Gruppe 11">
            <a:extLst>
              <a:ext uri="{FF2B5EF4-FFF2-40B4-BE49-F238E27FC236}">
                <a16:creationId xmlns:a16="http://schemas.microsoft.com/office/drawing/2014/main" id="{C396A3A7-8BD4-F519-307E-4530D66081F1}"/>
              </a:ext>
            </a:extLst>
          </p:cNvPr>
          <p:cNvGrpSpPr/>
          <p:nvPr/>
        </p:nvGrpSpPr>
        <p:grpSpPr>
          <a:xfrm>
            <a:off x="4159750" y="2758403"/>
            <a:ext cx="1618685" cy="1545960"/>
            <a:chOff x="1957823" y="1366705"/>
            <a:chExt cx="2324099" cy="2178902"/>
          </a:xfrm>
        </p:grpSpPr>
        <p:sp>
          <p:nvSpPr>
            <p:cNvPr id="8" name="Ellipse 47">
              <a:extLst>
                <a:ext uri="{FF2B5EF4-FFF2-40B4-BE49-F238E27FC236}">
                  <a16:creationId xmlns:a16="http://schemas.microsoft.com/office/drawing/2014/main" id="{EB182112-41D5-4C3D-EBFD-6630B7B27E6F}"/>
                </a:ext>
              </a:extLst>
            </p:cNvPr>
            <p:cNvSpPr/>
            <p:nvPr/>
          </p:nvSpPr>
          <p:spPr>
            <a:xfrm>
              <a:off x="1957823" y="1366705"/>
              <a:ext cx="2324099" cy="2178902"/>
            </a:xfrm>
            <a:prstGeom prst="ellipse">
              <a:avLst/>
            </a:prstGeom>
            <a:solidFill>
              <a:schemeClr val="accent1">
                <a:lumMod val="20000"/>
                <a:lumOff val="80000"/>
              </a:schemeClr>
            </a:solidFill>
            <a:ln>
              <a:solidFill>
                <a:schemeClr val="bg1">
                  <a:lumMod val="6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nb-NO" dirty="0"/>
            </a:p>
          </p:txBody>
        </p:sp>
        <p:pic>
          <p:nvPicPr>
            <p:cNvPr id="9" name="Picture 18">
              <a:extLst>
                <a:ext uri="{FF2B5EF4-FFF2-40B4-BE49-F238E27FC236}">
                  <a16:creationId xmlns:a16="http://schemas.microsoft.com/office/drawing/2014/main" id="{AD4F1B00-99D9-A12B-28B5-C17AC5CC0F17}"/>
                </a:ext>
              </a:extLst>
            </p:cNvPr>
            <p:cNvPicPr>
              <a:picLocks noChangeAspect="1"/>
            </p:cNvPicPr>
            <p:nvPr/>
          </p:nvPicPr>
          <p:blipFill>
            <a:blip r:embed="rId3"/>
            <a:stretch>
              <a:fillRect/>
            </a:stretch>
          </p:blipFill>
          <p:spPr>
            <a:xfrm>
              <a:off x="2646213" y="2285634"/>
              <a:ext cx="957830" cy="943990"/>
            </a:xfrm>
            <a:prstGeom prst="rect">
              <a:avLst/>
            </a:prstGeom>
          </p:spPr>
        </p:pic>
        <p:sp>
          <p:nvSpPr>
            <p:cNvPr id="10" name="Rektangel 19">
              <a:extLst>
                <a:ext uri="{FF2B5EF4-FFF2-40B4-BE49-F238E27FC236}">
                  <a16:creationId xmlns:a16="http://schemas.microsoft.com/office/drawing/2014/main" id="{0EB6C1E8-B9D0-9D2D-4F83-2FDEE17B77DD}"/>
                </a:ext>
              </a:extLst>
            </p:cNvPr>
            <p:cNvSpPr/>
            <p:nvPr/>
          </p:nvSpPr>
          <p:spPr>
            <a:xfrm>
              <a:off x="2268286" y="1785233"/>
              <a:ext cx="1703171" cy="433786"/>
            </a:xfrm>
            <a:prstGeom prst="rect">
              <a:avLst/>
            </a:prstGeom>
          </p:spPr>
          <p:txBody>
            <a:bodyPr wrap="none">
              <a:spAutoFit/>
            </a:bodyPr>
            <a:lstStyle/>
            <a:p>
              <a:r>
                <a:rPr lang="nb-NO" sz="1400" dirty="0"/>
                <a:t>Rett til innsyn</a:t>
              </a:r>
            </a:p>
          </p:txBody>
        </p:sp>
      </p:grpSp>
      <p:grpSp>
        <p:nvGrpSpPr>
          <p:cNvPr id="11" name="Gruppe 10">
            <a:extLst>
              <a:ext uri="{FF2B5EF4-FFF2-40B4-BE49-F238E27FC236}">
                <a16:creationId xmlns:a16="http://schemas.microsoft.com/office/drawing/2014/main" id="{F52E8791-027F-735D-567A-6EF606E771F8}"/>
              </a:ext>
            </a:extLst>
          </p:cNvPr>
          <p:cNvGrpSpPr/>
          <p:nvPr/>
        </p:nvGrpSpPr>
        <p:grpSpPr>
          <a:xfrm>
            <a:off x="4996764" y="1022257"/>
            <a:ext cx="1647778" cy="1579864"/>
            <a:chOff x="961542" y="2963431"/>
            <a:chExt cx="2324099" cy="2178902"/>
          </a:xfrm>
        </p:grpSpPr>
        <p:sp>
          <p:nvSpPr>
            <p:cNvPr id="12" name="Ellipse 49">
              <a:extLst>
                <a:ext uri="{FF2B5EF4-FFF2-40B4-BE49-F238E27FC236}">
                  <a16:creationId xmlns:a16="http://schemas.microsoft.com/office/drawing/2014/main" id="{8C1B49E6-48B1-91AF-B7F8-44E52CBB5E98}"/>
                </a:ext>
              </a:extLst>
            </p:cNvPr>
            <p:cNvSpPr/>
            <p:nvPr/>
          </p:nvSpPr>
          <p:spPr>
            <a:xfrm>
              <a:off x="961542" y="2963431"/>
              <a:ext cx="2324099" cy="2178902"/>
            </a:xfrm>
            <a:prstGeom prst="ellipse">
              <a:avLst/>
            </a:prstGeom>
            <a:ln>
              <a:solidFill>
                <a:schemeClr val="bg1">
                  <a:lumMod val="6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nb-NO"/>
            </a:p>
          </p:txBody>
        </p:sp>
        <p:sp>
          <p:nvSpPr>
            <p:cNvPr id="13" name="Rektangel 20">
              <a:extLst>
                <a:ext uri="{FF2B5EF4-FFF2-40B4-BE49-F238E27FC236}">
                  <a16:creationId xmlns:a16="http://schemas.microsoft.com/office/drawing/2014/main" id="{702DAEE0-49F3-C297-7F0A-5B88009DE781}"/>
                </a:ext>
              </a:extLst>
            </p:cNvPr>
            <p:cNvSpPr/>
            <p:nvPr/>
          </p:nvSpPr>
          <p:spPr>
            <a:xfrm>
              <a:off x="1299401" y="3626387"/>
              <a:ext cx="1694262" cy="424477"/>
            </a:xfrm>
            <a:prstGeom prst="rect">
              <a:avLst/>
            </a:prstGeom>
            <a:ln>
              <a:noFill/>
            </a:ln>
          </p:spPr>
          <p:txBody>
            <a:bodyPr wrap="none">
              <a:spAutoFit/>
            </a:bodyPr>
            <a:lstStyle/>
            <a:p>
              <a:pPr fontAlgn="base"/>
              <a:r>
                <a:rPr lang="nb-NO" sz="1400" dirty="0">
                  <a:solidFill>
                    <a:srgbClr val="2C2C2C"/>
                  </a:solidFill>
                </a:rPr>
                <a:t>Rett til retting</a:t>
              </a:r>
            </a:p>
          </p:txBody>
        </p:sp>
        <p:pic>
          <p:nvPicPr>
            <p:cNvPr id="14" name="Bilde 21">
              <a:extLst>
                <a:ext uri="{FF2B5EF4-FFF2-40B4-BE49-F238E27FC236}">
                  <a16:creationId xmlns:a16="http://schemas.microsoft.com/office/drawing/2014/main" id="{A9DA455B-A607-4365-CEFF-9B570A1163E5}"/>
                </a:ext>
              </a:extLst>
            </p:cNvPr>
            <p:cNvPicPr>
              <a:picLocks noChangeAspect="1"/>
            </p:cNvPicPr>
            <p:nvPr/>
          </p:nvPicPr>
          <p:blipFill>
            <a:blip r:embed="rId4"/>
            <a:stretch>
              <a:fillRect/>
            </a:stretch>
          </p:blipFill>
          <p:spPr>
            <a:xfrm>
              <a:off x="1609540" y="4052882"/>
              <a:ext cx="991082" cy="427582"/>
            </a:xfrm>
            <a:prstGeom prst="rect">
              <a:avLst/>
            </a:prstGeom>
            <a:ln>
              <a:noFill/>
            </a:ln>
          </p:spPr>
        </p:pic>
      </p:grpSp>
      <p:grpSp>
        <p:nvGrpSpPr>
          <p:cNvPr id="15" name="Gruppe 3">
            <a:extLst>
              <a:ext uri="{FF2B5EF4-FFF2-40B4-BE49-F238E27FC236}">
                <a16:creationId xmlns:a16="http://schemas.microsoft.com/office/drawing/2014/main" id="{8FBA7050-C050-52D2-C972-ACAF87B3751B}"/>
              </a:ext>
            </a:extLst>
          </p:cNvPr>
          <p:cNvGrpSpPr/>
          <p:nvPr/>
        </p:nvGrpSpPr>
        <p:grpSpPr>
          <a:xfrm>
            <a:off x="9257436" y="806563"/>
            <a:ext cx="1650047" cy="1577407"/>
            <a:chOff x="9296400" y="952500"/>
            <a:chExt cx="2324099" cy="2178902"/>
          </a:xfrm>
        </p:grpSpPr>
        <p:sp>
          <p:nvSpPr>
            <p:cNvPr id="16" name="Ellipse 1">
              <a:extLst>
                <a:ext uri="{FF2B5EF4-FFF2-40B4-BE49-F238E27FC236}">
                  <a16:creationId xmlns:a16="http://schemas.microsoft.com/office/drawing/2014/main" id="{659F637D-6F2F-CA2D-AB29-ED87EEB0455F}"/>
                </a:ext>
              </a:extLst>
            </p:cNvPr>
            <p:cNvSpPr/>
            <p:nvPr/>
          </p:nvSpPr>
          <p:spPr>
            <a:xfrm>
              <a:off x="9296400" y="952500"/>
              <a:ext cx="2324099" cy="2178902"/>
            </a:xfrm>
            <a:prstGeom prst="ellipse">
              <a:avLst/>
            </a:prstGeom>
            <a:ln>
              <a:solidFill>
                <a:schemeClr val="bg1">
                  <a:lumMod val="6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nb-NO" dirty="0"/>
            </a:p>
          </p:txBody>
        </p:sp>
        <p:pic>
          <p:nvPicPr>
            <p:cNvPr id="17" name="Picture 142">
              <a:extLst>
                <a:ext uri="{FF2B5EF4-FFF2-40B4-BE49-F238E27FC236}">
                  <a16:creationId xmlns:a16="http://schemas.microsoft.com/office/drawing/2014/main" id="{F82A8EB9-5389-6C93-1E72-CB4B48505452}"/>
                </a:ext>
              </a:extLst>
            </p:cNvPr>
            <p:cNvPicPr>
              <a:picLocks noChangeAspect="1"/>
            </p:cNvPicPr>
            <p:nvPr/>
          </p:nvPicPr>
          <p:blipFill>
            <a:blip r:embed="rId5"/>
            <a:stretch>
              <a:fillRect/>
            </a:stretch>
          </p:blipFill>
          <p:spPr>
            <a:xfrm>
              <a:off x="10012127" y="2113096"/>
              <a:ext cx="854662" cy="622682"/>
            </a:xfrm>
            <a:prstGeom prst="rect">
              <a:avLst/>
            </a:prstGeom>
            <a:ln>
              <a:noFill/>
            </a:ln>
          </p:spPr>
          <p:style>
            <a:lnRef idx="2">
              <a:schemeClr val="accent6"/>
            </a:lnRef>
            <a:fillRef idx="1">
              <a:schemeClr val="lt1"/>
            </a:fillRef>
            <a:effectRef idx="0">
              <a:schemeClr val="accent6"/>
            </a:effectRef>
            <a:fontRef idx="minor">
              <a:schemeClr val="dk1"/>
            </a:fontRef>
          </p:style>
        </p:pic>
        <p:sp>
          <p:nvSpPr>
            <p:cNvPr id="18" name="Ellipse 26">
              <a:extLst>
                <a:ext uri="{FF2B5EF4-FFF2-40B4-BE49-F238E27FC236}">
                  <a16:creationId xmlns:a16="http://schemas.microsoft.com/office/drawing/2014/main" id="{5D0807E1-9402-BD36-51CF-D285F1705C62}"/>
                </a:ext>
              </a:extLst>
            </p:cNvPr>
            <p:cNvSpPr/>
            <p:nvPr/>
          </p:nvSpPr>
          <p:spPr>
            <a:xfrm>
              <a:off x="10537015" y="2430537"/>
              <a:ext cx="409494" cy="27887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nb-NO" sz="3200" b="1" dirty="0">
                  <a:solidFill>
                    <a:schemeClr val="tx1"/>
                  </a:solidFill>
                </a:rPr>
                <a:t>X</a:t>
              </a:r>
            </a:p>
          </p:txBody>
        </p:sp>
        <p:sp>
          <p:nvSpPr>
            <p:cNvPr id="19" name="Rektangel 31">
              <a:extLst>
                <a:ext uri="{FF2B5EF4-FFF2-40B4-BE49-F238E27FC236}">
                  <a16:creationId xmlns:a16="http://schemas.microsoft.com/office/drawing/2014/main" id="{4E9019E0-32FD-7244-5ABF-4DAE514E7A87}"/>
                </a:ext>
              </a:extLst>
            </p:cNvPr>
            <p:cNvSpPr/>
            <p:nvPr/>
          </p:nvSpPr>
          <p:spPr>
            <a:xfrm>
              <a:off x="9373041" y="1706574"/>
              <a:ext cx="2170816" cy="382624"/>
            </a:xfrm>
            <a:prstGeom prst="rect">
              <a:avLst/>
            </a:prstGeom>
            <a:ln>
              <a:noFill/>
            </a:ln>
          </p:spPr>
          <p:style>
            <a:lnRef idx="2">
              <a:schemeClr val="accent6"/>
            </a:lnRef>
            <a:fillRef idx="1">
              <a:schemeClr val="lt1"/>
            </a:fillRef>
            <a:effectRef idx="0">
              <a:schemeClr val="accent6"/>
            </a:effectRef>
            <a:fontRef idx="minor">
              <a:schemeClr val="dk1"/>
            </a:fontRef>
          </p:style>
          <p:txBody>
            <a:bodyPr wrap="square">
              <a:spAutoFit/>
            </a:bodyPr>
            <a:lstStyle/>
            <a:p>
              <a:r>
                <a:rPr lang="nb-NO" sz="1200" dirty="0"/>
                <a:t>Rett til å protestere</a:t>
              </a:r>
            </a:p>
          </p:txBody>
        </p:sp>
      </p:grpSp>
      <p:grpSp>
        <p:nvGrpSpPr>
          <p:cNvPr id="20" name="Gruppe 9">
            <a:extLst>
              <a:ext uri="{FF2B5EF4-FFF2-40B4-BE49-F238E27FC236}">
                <a16:creationId xmlns:a16="http://schemas.microsoft.com/office/drawing/2014/main" id="{C77908C7-F0C1-FA2A-672F-F46A9897C3BE}"/>
              </a:ext>
            </a:extLst>
          </p:cNvPr>
          <p:cNvGrpSpPr/>
          <p:nvPr/>
        </p:nvGrpSpPr>
        <p:grpSpPr>
          <a:xfrm>
            <a:off x="4834268" y="4663330"/>
            <a:ext cx="1721406" cy="1610512"/>
            <a:chOff x="1981323" y="4447650"/>
            <a:chExt cx="2324099" cy="2178902"/>
          </a:xfrm>
        </p:grpSpPr>
        <p:sp>
          <p:nvSpPr>
            <p:cNvPr id="21" name="Ellipse 46">
              <a:extLst>
                <a:ext uri="{FF2B5EF4-FFF2-40B4-BE49-F238E27FC236}">
                  <a16:creationId xmlns:a16="http://schemas.microsoft.com/office/drawing/2014/main" id="{B928FFEE-30A4-EA30-6CA4-0A0C7BAC4690}"/>
                </a:ext>
              </a:extLst>
            </p:cNvPr>
            <p:cNvSpPr/>
            <p:nvPr/>
          </p:nvSpPr>
          <p:spPr>
            <a:xfrm>
              <a:off x="1981323" y="4447650"/>
              <a:ext cx="2324099" cy="2178902"/>
            </a:xfrm>
            <a:prstGeom prst="ellipse">
              <a:avLst/>
            </a:prstGeom>
            <a:ln>
              <a:solidFill>
                <a:schemeClr val="bg1">
                  <a:lumMod val="6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nb-NO"/>
            </a:p>
          </p:txBody>
        </p:sp>
        <p:sp>
          <p:nvSpPr>
            <p:cNvPr id="22" name="Rektangel 28">
              <a:extLst>
                <a:ext uri="{FF2B5EF4-FFF2-40B4-BE49-F238E27FC236}">
                  <a16:creationId xmlns:a16="http://schemas.microsoft.com/office/drawing/2014/main" id="{C9FCA5CA-2455-B07B-48DD-76CA90DCA1C3}"/>
                </a:ext>
              </a:extLst>
            </p:cNvPr>
            <p:cNvSpPr/>
            <p:nvPr/>
          </p:nvSpPr>
          <p:spPr>
            <a:xfrm>
              <a:off x="2028335" y="5203153"/>
              <a:ext cx="2176273" cy="416399"/>
            </a:xfrm>
            <a:prstGeom prst="rect">
              <a:avLst/>
            </a:prstGeom>
          </p:spPr>
          <p:txBody>
            <a:bodyPr wrap="none">
              <a:spAutoFit/>
            </a:bodyPr>
            <a:lstStyle/>
            <a:p>
              <a:r>
                <a:rPr lang="nb-NO" sz="1400" dirty="0"/>
                <a:t>Rett til begrensning</a:t>
              </a:r>
            </a:p>
          </p:txBody>
        </p:sp>
        <p:pic>
          <p:nvPicPr>
            <p:cNvPr id="23" name="Picture 52">
              <a:extLst>
                <a:ext uri="{FF2B5EF4-FFF2-40B4-BE49-F238E27FC236}">
                  <a16:creationId xmlns:a16="http://schemas.microsoft.com/office/drawing/2014/main" id="{C12BC1E1-72C0-E51D-5795-4E8BDB3597A6}"/>
                </a:ext>
              </a:extLst>
            </p:cNvPr>
            <p:cNvPicPr>
              <a:picLocks noChangeAspect="1"/>
            </p:cNvPicPr>
            <p:nvPr/>
          </p:nvPicPr>
          <p:blipFill>
            <a:blip r:embed="rId6"/>
            <a:stretch>
              <a:fillRect/>
            </a:stretch>
          </p:blipFill>
          <p:spPr>
            <a:xfrm>
              <a:off x="2865943" y="5669184"/>
              <a:ext cx="689172" cy="769076"/>
            </a:xfrm>
            <a:prstGeom prst="rect">
              <a:avLst/>
            </a:prstGeom>
          </p:spPr>
        </p:pic>
      </p:grpSp>
      <p:grpSp>
        <p:nvGrpSpPr>
          <p:cNvPr id="24" name="Gruppe 7">
            <a:extLst>
              <a:ext uri="{FF2B5EF4-FFF2-40B4-BE49-F238E27FC236}">
                <a16:creationId xmlns:a16="http://schemas.microsoft.com/office/drawing/2014/main" id="{EAC87AE2-27C5-6FC0-629D-D6F988366C2D}"/>
              </a:ext>
            </a:extLst>
          </p:cNvPr>
          <p:cNvGrpSpPr/>
          <p:nvPr/>
        </p:nvGrpSpPr>
        <p:grpSpPr>
          <a:xfrm>
            <a:off x="9255498" y="4758933"/>
            <a:ext cx="1654048" cy="1563671"/>
            <a:chOff x="7888307" y="3897182"/>
            <a:chExt cx="2324099" cy="2178902"/>
          </a:xfrm>
        </p:grpSpPr>
        <p:sp>
          <p:nvSpPr>
            <p:cNvPr id="25" name="Ellipse 33">
              <a:extLst>
                <a:ext uri="{FF2B5EF4-FFF2-40B4-BE49-F238E27FC236}">
                  <a16:creationId xmlns:a16="http://schemas.microsoft.com/office/drawing/2014/main" id="{C603DE8B-2A76-1F6E-95B1-B7AA8ADA098A}"/>
                </a:ext>
              </a:extLst>
            </p:cNvPr>
            <p:cNvSpPr/>
            <p:nvPr/>
          </p:nvSpPr>
          <p:spPr>
            <a:xfrm>
              <a:off x="7888307" y="3897182"/>
              <a:ext cx="2324099" cy="2178902"/>
            </a:xfrm>
            <a:prstGeom prst="ellipse">
              <a:avLst/>
            </a:prstGeom>
            <a:ln>
              <a:solidFill>
                <a:schemeClr val="bg1">
                  <a:lumMod val="6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nb-NO"/>
            </a:p>
          </p:txBody>
        </p:sp>
        <p:pic>
          <p:nvPicPr>
            <p:cNvPr id="26" name="Picture 142">
              <a:extLst>
                <a:ext uri="{FF2B5EF4-FFF2-40B4-BE49-F238E27FC236}">
                  <a16:creationId xmlns:a16="http://schemas.microsoft.com/office/drawing/2014/main" id="{D6713D30-7FE9-33BC-51B6-3A48E61E68C4}"/>
                </a:ext>
              </a:extLst>
            </p:cNvPr>
            <p:cNvPicPr>
              <a:picLocks noChangeAspect="1"/>
            </p:cNvPicPr>
            <p:nvPr/>
          </p:nvPicPr>
          <p:blipFill>
            <a:blip r:embed="rId5"/>
            <a:stretch>
              <a:fillRect/>
            </a:stretch>
          </p:blipFill>
          <p:spPr>
            <a:xfrm>
              <a:off x="7987046" y="4702445"/>
              <a:ext cx="509049" cy="370879"/>
            </a:xfrm>
            <a:prstGeom prst="rect">
              <a:avLst/>
            </a:prstGeom>
          </p:spPr>
        </p:pic>
        <p:pic>
          <p:nvPicPr>
            <p:cNvPr id="27" name="Picture 142">
              <a:extLst>
                <a:ext uri="{FF2B5EF4-FFF2-40B4-BE49-F238E27FC236}">
                  <a16:creationId xmlns:a16="http://schemas.microsoft.com/office/drawing/2014/main" id="{91519351-6FC1-2580-7F1A-12F8C6060F5F}"/>
                </a:ext>
              </a:extLst>
            </p:cNvPr>
            <p:cNvPicPr>
              <a:picLocks noChangeAspect="1"/>
            </p:cNvPicPr>
            <p:nvPr/>
          </p:nvPicPr>
          <p:blipFill>
            <a:blip r:embed="rId5"/>
            <a:stretch>
              <a:fillRect/>
            </a:stretch>
          </p:blipFill>
          <p:spPr>
            <a:xfrm>
              <a:off x="9000465" y="4447892"/>
              <a:ext cx="394344" cy="287308"/>
            </a:xfrm>
            <a:prstGeom prst="rect">
              <a:avLst/>
            </a:prstGeom>
          </p:spPr>
        </p:pic>
        <p:pic>
          <p:nvPicPr>
            <p:cNvPr id="28" name="Picture 136">
              <a:extLst>
                <a:ext uri="{FF2B5EF4-FFF2-40B4-BE49-F238E27FC236}">
                  <a16:creationId xmlns:a16="http://schemas.microsoft.com/office/drawing/2014/main" id="{678D7401-35DA-8F68-E6C3-6B24638D037D}"/>
                </a:ext>
              </a:extLst>
            </p:cNvPr>
            <p:cNvPicPr>
              <a:picLocks noChangeAspect="1"/>
            </p:cNvPicPr>
            <p:nvPr/>
          </p:nvPicPr>
          <p:blipFill>
            <a:blip r:embed="rId7"/>
            <a:stretch>
              <a:fillRect/>
            </a:stretch>
          </p:blipFill>
          <p:spPr>
            <a:xfrm>
              <a:off x="8043944" y="4383424"/>
              <a:ext cx="395251" cy="377972"/>
            </a:xfrm>
            <a:prstGeom prst="rect">
              <a:avLst/>
            </a:prstGeom>
          </p:spPr>
        </p:pic>
        <p:pic>
          <p:nvPicPr>
            <p:cNvPr id="29" name="Picture 136">
              <a:extLst>
                <a:ext uri="{FF2B5EF4-FFF2-40B4-BE49-F238E27FC236}">
                  <a16:creationId xmlns:a16="http://schemas.microsoft.com/office/drawing/2014/main" id="{D3D17093-4264-6B6C-25B8-1391ABEFEA11}"/>
                </a:ext>
              </a:extLst>
            </p:cNvPr>
            <p:cNvPicPr>
              <a:picLocks noChangeAspect="1"/>
            </p:cNvPicPr>
            <p:nvPr/>
          </p:nvPicPr>
          <p:blipFill>
            <a:blip r:embed="rId7"/>
            <a:stretch>
              <a:fillRect/>
            </a:stretch>
          </p:blipFill>
          <p:spPr>
            <a:xfrm rot="1365395">
              <a:off x="8427366" y="4121635"/>
              <a:ext cx="355542" cy="339999"/>
            </a:xfrm>
            <a:prstGeom prst="rect">
              <a:avLst/>
            </a:prstGeom>
          </p:spPr>
        </p:pic>
        <p:pic>
          <p:nvPicPr>
            <p:cNvPr id="30" name="Picture 136">
              <a:extLst>
                <a:ext uri="{FF2B5EF4-FFF2-40B4-BE49-F238E27FC236}">
                  <a16:creationId xmlns:a16="http://schemas.microsoft.com/office/drawing/2014/main" id="{16D9E4F8-AF33-D9CD-2A06-29BF021CC61C}"/>
                </a:ext>
              </a:extLst>
            </p:cNvPr>
            <p:cNvPicPr>
              <a:picLocks noChangeAspect="1"/>
            </p:cNvPicPr>
            <p:nvPr/>
          </p:nvPicPr>
          <p:blipFill>
            <a:blip r:embed="rId7"/>
            <a:stretch>
              <a:fillRect/>
            </a:stretch>
          </p:blipFill>
          <p:spPr>
            <a:xfrm rot="5400000">
              <a:off x="8896346" y="4113311"/>
              <a:ext cx="308023" cy="294558"/>
            </a:xfrm>
            <a:prstGeom prst="rect">
              <a:avLst/>
            </a:prstGeom>
          </p:spPr>
        </p:pic>
        <p:sp>
          <p:nvSpPr>
            <p:cNvPr id="31" name="Rektangel 40">
              <a:extLst>
                <a:ext uri="{FF2B5EF4-FFF2-40B4-BE49-F238E27FC236}">
                  <a16:creationId xmlns:a16="http://schemas.microsoft.com/office/drawing/2014/main" id="{82E02769-055F-7D40-F567-CBC3531B8E8E}"/>
                </a:ext>
              </a:extLst>
            </p:cNvPr>
            <p:cNvSpPr/>
            <p:nvPr/>
          </p:nvSpPr>
          <p:spPr>
            <a:xfrm>
              <a:off x="8388499" y="4887884"/>
              <a:ext cx="1631712" cy="643308"/>
            </a:xfrm>
            <a:prstGeom prst="rect">
              <a:avLst/>
            </a:prstGeom>
          </p:spPr>
          <p:txBody>
            <a:bodyPr wrap="none">
              <a:spAutoFit/>
            </a:bodyPr>
            <a:lstStyle/>
            <a:p>
              <a:r>
                <a:rPr lang="nb-NO" sz="1200" dirty="0"/>
                <a:t>Rett til </a:t>
              </a:r>
              <a:br>
                <a:rPr lang="nb-NO" sz="1200" dirty="0"/>
              </a:br>
              <a:r>
                <a:rPr lang="nb-NO" sz="1200" dirty="0"/>
                <a:t>dataportabilitet</a:t>
              </a:r>
            </a:p>
          </p:txBody>
        </p:sp>
      </p:grpSp>
      <p:grpSp>
        <p:nvGrpSpPr>
          <p:cNvPr id="32" name="Gruppe 8">
            <a:extLst>
              <a:ext uri="{FF2B5EF4-FFF2-40B4-BE49-F238E27FC236}">
                <a16:creationId xmlns:a16="http://schemas.microsoft.com/office/drawing/2014/main" id="{11AAC07A-27EF-7C34-E87A-0AB31E8657F2}"/>
              </a:ext>
            </a:extLst>
          </p:cNvPr>
          <p:cNvGrpSpPr/>
          <p:nvPr/>
        </p:nvGrpSpPr>
        <p:grpSpPr>
          <a:xfrm>
            <a:off x="7148201" y="5127351"/>
            <a:ext cx="1732152" cy="1608432"/>
            <a:chOff x="6314501" y="4581247"/>
            <a:chExt cx="2324099" cy="2178902"/>
          </a:xfrm>
        </p:grpSpPr>
        <p:grpSp>
          <p:nvGrpSpPr>
            <p:cNvPr id="33" name="Gruppe 5">
              <a:extLst>
                <a:ext uri="{FF2B5EF4-FFF2-40B4-BE49-F238E27FC236}">
                  <a16:creationId xmlns:a16="http://schemas.microsoft.com/office/drawing/2014/main" id="{674E6CDD-FA23-89BA-523C-1B1B361EDF40}"/>
                </a:ext>
              </a:extLst>
            </p:cNvPr>
            <p:cNvGrpSpPr/>
            <p:nvPr/>
          </p:nvGrpSpPr>
          <p:grpSpPr>
            <a:xfrm>
              <a:off x="6314501" y="4581247"/>
              <a:ext cx="2324099" cy="2178902"/>
              <a:chOff x="4590070" y="4507450"/>
              <a:chExt cx="2324099" cy="2178902"/>
            </a:xfrm>
          </p:grpSpPr>
          <p:sp>
            <p:nvSpPr>
              <p:cNvPr id="35" name="Ellipse 39">
                <a:extLst>
                  <a:ext uri="{FF2B5EF4-FFF2-40B4-BE49-F238E27FC236}">
                    <a16:creationId xmlns:a16="http://schemas.microsoft.com/office/drawing/2014/main" id="{964FC9AF-AD90-E357-038D-448ED11F90DC}"/>
                  </a:ext>
                </a:extLst>
              </p:cNvPr>
              <p:cNvSpPr/>
              <p:nvPr/>
            </p:nvSpPr>
            <p:spPr>
              <a:xfrm>
                <a:off x="4590070" y="4507450"/>
                <a:ext cx="2324099" cy="2178902"/>
              </a:xfrm>
              <a:prstGeom prst="ellipse">
                <a:avLst/>
              </a:prstGeom>
              <a:ln>
                <a:solidFill>
                  <a:schemeClr val="bg1">
                    <a:lumMod val="6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nb-NO" dirty="0"/>
              </a:p>
            </p:txBody>
          </p:sp>
          <p:sp>
            <p:nvSpPr>
              <p:cNvPr id="36" name="Rektangel 41">
                <a:extLst>
                  <a:ext uri="{FF2B5EF4-FFF2-40B4-BE49-F238E27FC236}">
                    <a16:creationId xmlns:a16="http://schemas.microsoft.com/office/drawing/2014/main" id="{B56F695C-D79D-0339-7066-B01FCFCEC8CF}"/>
                  </a:ext>
                </a:extLst>
              </p:cNvPr>
              <p:cNvSpPr/>
              <p:nvPr/>
            </p:nvSpPr>
            <p:spPr>
              <a:xfrm>
                <a:off x="4941747" y="4914545"/>
                <a:ext cx="1808234" cy="625406"/>
              </a:xfrm>
              <a:prstGeom prst="rect">
                <a:avLst/>
              </a:prstGeom>
            </p:spPr>
            <p:txBody>
              <a:bodyPr wrap="none">
                <a:spAutoFit/>
              </a:bodyPr>
              <a:lstStyle/>
              <a:p>
                <a:r>
                  <a:rPr lang="nb-NO" sz="1200" dirty="0"/>
                  <a:t>Rett til å motsette </a:t>
                </a:r>
                <a:br>
                  <a:rPr lang="nb-NO" sz="1200" dirty="0"/>
                </a:br>
                <a:r>
                  <a:rPr lang="nb-NO" sz="1200" dirty="0"/>
                  <a:t>seg profilering</a:t>
                </a:r>
              </a:p>
            </p:txBody>
          </p:sp>
          <p:pic>
            <p:nvPicPr>
              <p:cNvPr id="37" name="Picture 384">
                <a:extLst>
                  <a:ext uri="{FF2B5EF4-FFF2-40B4-BE49-F238E27FC236}">
                    <a16:creationId xmlns:a16="http://schemas.microsoft.com/office/drawing/2014/main" id="{E3F7670E-EAA8-CE7B-47B0-812A18C1A482}"/>
                  </a:ext>
                </a:extLst>
              </p:cNvPr>
              <p:cNvPicPr>
                <a:picLocks noChangeAspect="1"/>
              </p:cNvPicPr>
              <p:nvPr/>
            </p:nvPicPr>
            <p:blipFill>
              <a:blip r:embed="rId8"/>
              <a:stretch>
                <a:fillRect/>
              </a:stretch>
            </p:blipFill>
            <p:spPr>
              <a:xfrm>
                <a:off x="5523548" y="5611754"/>
                <a:ext cx="598932" cy="640080"/>
              </a:xfrm>
              <a:prstGeom prst="rect">
                <a:avLst/>
              </a:prstGeom>
            </p:spPr>
          </p:pic>
        </p:grpSp>
        <p:pic>
          <p:nvPicPr>
            <p:cNvPr id="34" name="Picture 2">
              <a:extLst>
                <a:ext uri="{FF2B5EF4-FFF2-40B4-BE49-F238E27FC236}">
                  <a16:creationId xmlns:a16="http://schemas.microsoft.com/office/drawing/2014/main" id="{46009AC1-B012-B476-8CDB-9BEAE42E866D}"/>
                </a:ext>
              </a:extLst>
            </p:cNvPr>
            <p:cNvPicPr>
              <a:picLocks noChangeAspect="1"/>
            </p:cNvPicPr>
            <p:nvPr/>
          </p:nvPicPr>
          <p:blipFill rotWithShape="1">
            <a:blip r:embed="rId9"/>
            <a:srcRect l="-1" r="50134"/>
            <a:stretch/>
          </p:blipFill>
          <p:spPr>
            <a:xfrm>
              <a:off x="6938487" y="5789939"/>
              <a:ext cx="330589" cy="594868"/>
            </a:xfrm>
            <a:prstGeom prst="rect">
              <a:avLst/>
            </a:prstGeom>
          </p:spPr>
        </p:pic>
      </p:grpSp>
      <p:grpSp>
        <p:nvGrpSpPr>
          <p:cNvPr id="38" name="Gruppe 12">
            <a:extLst>
              <a:ext uri="{FF2B5EF4-FFF2-40B4-BE49-F238E27FC236}">
                <a16:creationId xmlns:a16="http://schemas.microsoft.com/office/drawing/2014/main" id="{E8A1EA94-D934-84D9-A72E-301B4434CDFF}"/>
              </a:ext>
            </a:extLst>
          </p:cNvPr>
          <p:cNvGrpSpPr/>
          <p:nvPr/>
        </p:nvGrpSpPr>
        <p:grpSpPr>
          <a:xfrm>
            <a:off x="10279461" y="2726349"/>
            <a:ext cx="1671593" cy="1562203"/>
            <a:chOff x="4426664" y="842952"/>
            <a:chExt cx="2324099" cy="2178902"/>
          </a:xfrm>
        </p:grpSpPr>
        <p:sp>
          <p:nvSpPr>
            <p:cNvPr id="39" name="Ellipse 48">
              <a:extLst>
                <a:ext uri="{FF2B5EF4-FFF2-40B4-BE49-F238E27FC236}">
                  <a16:creationId xmlns:a16="http://schemas.microsoft.com/office/drawing/2014/main" id="{B9DD10F5-810E-F19B-5F99-85899E86023A}"/>
                </a:ext>
              </a:extLst>
            </p:cNvPr>
            <p:cNvSpPr/>
            <p:nvPr/>
          </p:nvSpPr>
          <p:spPr>
            <a:xfrm>
              <a:off x="4426664" y="842952"/>
              <a:ext cx="2324099" cy="2178902"/>
            </a:xfrm>
            <a:prstGeom prst="ellipse">
              <a:avLst/>
            </a:prstGeom>
            <a:ln>
              <a:solidFill>
                <a:schemeClr val="bg1">
                  <a:lumMod val="6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nb-NO" dirty="0"/>
            </a:p>
          </p:txBody>
        </p:sp>
        <p:sp>
          <p:nvSpPr>
            <p:cNvPr id="40" name="Rektangel 24">
              <a:extLst>
                <a:ext uri="{FF2B5EF4-FFF2-40B4-BE49-F238E27FC236}">
                  <a16:creationId xmlns:a16="http://schemas.microsoft.com/office/drawing/2014/main" id="{0272BEE6-6328-8E89-6CCB-21DF7B737ECA}"/>
                </a:ext>
              </a:extLst>
            </p:cNvPr>
            <p:cNvSpPr/>
            <p:nvPr/>
          </p:nvSpPr>
          <p:spPr>
            <a:xfrm>
              <a:off x="4717456" y="1444227"/>
              <a:ext cx="1742514" cy="429276"/>
            </a:xfrm>
            <a:prstGeom prst="rect">
              <a:avLst/>
            </a:prstGeom>
          </p:spPr>
          <p:txBody>
            <a:bodyPr wrap="none">
              <a:spAutoFit/>
            </a:bodyPr>
            <a:lstStyle/>
            <a:p>
              <a:r>
                <a:rPr lang="nb-NO" sz="1400" dirty="0"/>
                <a:t>Rett til sletting</a:t>
              </a:r>
            </a:p>
          </p:txBody>
        </p:sp>
        <p:pic>
          <p:nvPicPr>
            <p:cNvPr id="41" name="Bilde 4">
              <a:extLst>
                <a:ext uri="{FF2B5EF4-FFF2-40B4-BE49-F238E27FC236}">
                  <a16:creationId xmlns:a16="http://schemas.microsoft.com/office/drawing/2014/main" id="{FD40B89E-4AF1-4926-ACC7-0ADE0569FE0E}"/>
                </a:ext>
              </a:extLst>
            </p:cNvPr>
            <p:cNvPicPr>
              <a:picLocks noChangeAspect="1"/>
            </p:cNvPicPr>
            <p:nvPr/>
          </p:nvPicPr>
          <p:blipFill>
            <a:blip r:embed="rId10">
              <a:duotone>
                <a:schemeClr val="accent5">
                  <a:shade val="45000"/>
                  <a:satMod val="135000"/>
                </a:schemeClr>
                <a:prstClr val="white"/>
              </a:duotone>
            </a:blip>
            <a:stretch>
              <a:fillRect/>
            </a:stretch>
          </p:blipFill>
          <p:spPr>
            <a:xfrm>
              <a:off x="5240879" y="1897633"/>
              <a:ext cx="695668" cy="815189"/>
            </a:xfrm>
            <a:prstGeom prst="rect">
              <a:avLst/>
            </a:prstGeom>
          </p:spPr>
        </p:pic>
      </p:grpSp>
      <p:grpSp>
        <p:nvGrpSpPr>
          <p:cNvPr id="42" name="Gruppe 52">
            <a:extLst>
              <a:ext uri="{FF2B5EF4-FFF2-40B4-BE49-F238E27FC236}">
                <a16:creationId xmlns:a16="http://schemas.microsoft.com/office/drawing/2014/main" id="{679A0FBC-8700-6A8A-87DA-73FC9E7A82CF}"/>
              </a:ext>
            </a:extLst>
          </p:cNvPr>
          <p:cNvGrpSpPr/>
          <p:nvPr/>
        </p:nvGrpSpPr>
        <p:grpSpPr>
          <a:xfrm>
            <a:off x="6946384" y="548256"/>
            <a:ext cx="1732154" cy="1608432"/>
            <a:chOff x="4590070" y="4507450"/>
            <a:chExt cx="2324099" cy="2178902"/>
          </a:xfrm>
        </p:grpSpPr>
        <p:sp>
          <p:nvSpPr>
            <p:cNvPr id="43" name="Ellipse 54">
              <a:extLst>
                <a:ext uri="{FF2B5EF4-FFF2-40B4-BE49-F238E27FC236}">
                  <a16:creationId xmlns:a16="http://schemas.microsoft.com/office/drawing/2014/main" id="{5C38656E-CBAA-40A7-B430-EA7E410AFACD}"/>
                </a:ext>
              </a:extLst>
            </p:cNvPr>
            <p:cNvSpPr/>
            <p:nvPr/>
          </p:nvSpPr>
          <p:spPr>
            <a:xfrm>
              <a:off x="4590070" y="4507450"/>
              <a:ext cx="2324099" cy="2178902"/>
            </a:xfrm>
            <a:prstGeom prst="ellipse">
              <a:avLst/>
            </a:prstGeom>
            <a:ln>
              <a:solidFill>
                <a:schemeClr val="bg1">
                  <a:lumMod val="6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nb-NO"/>
            </a:p>
          </p:txBody>
        </p:sp>
        <p:sp>
          <p:nvSpPr>
            <p:cNvPr id="44" name="Rektangel 55">
              <a:extLst>
                <a:ext uri="{FF2B5EF4-FFF2-40B4-BE49-F238E27FC236}">
                  <a16:creationId xmlns:a16="http://schemas.microsoft.com/office/drawing/2014/main" id="{EC9FBB9E-11E2-286E-BEA3-306A7F44C6BA}"/>
                </a:ext>
              </a:extLst>
            </p:cNvPr>
            <p:cNvSpPr/>
            <p:nvPr/>
          </p:nvSpPr>
          <p:spPr>
            <a:xfrm>
              <a:off x="4978764" y="4880907"/>
              <a:ext cx="1417471" cy="708793"/>
            </a:xfrm>
            <a:prstGeom prst="rect">
              <a:avLst/>
            </a:prstGeom>
          </p:spPr>
          <p:txBody>
            <a:bodyPr wrap="none">
              <a:spAutoFit/>
            </a:bodyPr>
            <a:lstStyle/>
            <a:p>
              <a:r>
                <a:rPr lang="nb-NO" sz="1400" dirty="0"/>
                <a:t>Rett til å bli </a:t>
              </a:r>
              <a:br>
                <a:rPr lang="nb-NO" sz="1400" dirty="0"/>
              </a:br>
              <a:r>
                <a:rPr lang="nb-NO" sz="1400" dirty="0"/>
                <a:t>informert</a:t>
              </a:r>
            </a:p>
          </p:txBody>
        </p:sp>
      </p:grpSp>
      <p:pic>
        <p:nvPicPr>
          <p:cNvPr id="45" name="Picture 138">
            <a:extLst>
              <a:ext uri="{FF2B5EF4-FFF2-40B4-BE49-F238E27FC236}">
                <a16:creationId xmlns:a16="http://schemas.microsoft.com/office/drawing/2014/main" id="{1F298F07-D546-0DF4-0408-D9799EDA60DF}"/>
              </a:ext>
            </a:extLst>
          </p:cNvPr>
          <p:cNvPicPr>
            <a:picLocks noChangeAspect="1"/>
          </p:cNvPicPr>
          <p:nvPr/>
        </p:nvPicPr>
        <p:blipFill>
          <a:blip r:embed="rId11"/>
          <a:stretch>
            <a:fillRect/>
          </a:stretch>
        </p:blipFill>
        <p:spPr>
          <a:xfrm>
            <a:off x="7550068" y="1343999"/>
            <a:ext cx="477121" cy="557674"/>
          </a:xfrm>
          <a:prstGeom prst="rect">
            <a:avLst/>
          </a:prstGeom>
        </p:spPr>
      </p:pic>
    </p:spTree>
    <p:extLst>
      <p:ext uri="{BB962C8B-B14F-4D97-AF65-F5344CB8AC3E}">
        <p14:creationId xmlns:p14="http://schemas.microsoft.com/office/powerpoint/2010/main" val="15436784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84F462C-CA86-9636-53D7-70ED6FACDF32}"/>
              </a:ext>
            </a:extLst>
          </p:cNvPr>
          <p:cNvSpPr>
            <a:spLocks noGrp="1"/>
          </p:cNvSpPr>
          <p:nvPr>
            <p:ph type="title"/>
          </p:nvPr>
        </p:nvSpPr>
        <p:spPr>
          <a:xfrm>
            <a:off x="5297762" y="329184"/>
            <a:ext cx="6251110" cy="1783080"/>
          </a:xfrm>
        </p:spPr>
        <p:txBody>
          <a:bodyPr vert="horz" lIns="91440" tIns="45720" rIns="91440" bIns="45720" rtlCol="0" anchor="b">
            <a:normAutofit/>
          </a:bodyPr>
          <a:lstStyle/>
          <a:p>
            <a:r>
              <a:rPr lang="en-US" sz="5400"/>
              <a:t>Forholdet til andre innsynsregler</a:t>
            </a:r>
          </a:p>
        </p:txBody>
      </p:sp>
      <p:pic>
        <p:nvPicPr>
          <p:cNvPr id="6" name="Plassholder for bilde 5" descr="Et bilde som inneholder tre, innendørs&#10;&#10;KI-generert innhold kan være feil.">
            <a:extLst>
              <a:ext uri="{FF2B5EF4-FFF2-40B4-BE49-F238E27FC236}">
                <a16:creationId xmlns:a16="http://schemas.microsoft.com/office/drawing/2014/main" id="{9CD9C681-8B37-86BD-804E-953AA1A10D02}"/>
              </a:ext>
            </a:extLst>
          </p:cNvPr>
          <p:cNvPicPr>
            <a:picLocks noGrp="1" noChangeAspect="1"/>
          </p:cNvPicPr>
          <p:nvPr>
            <p:ph type="pic" idx="1"/>
          </p:nvPr>
        </p:nvPicPr>
        <p:blipFill>
          <a:blip r:embed="rId3">
            <a:extLst>
              <a:ext uri="{28A0092B-C50C-407E-A947-70E740481C1C}">
                <a14:useLocalDpi xmlns:a14="http://schemas.microsoft.com/office/drawing/2010/main" val="0"/>
              </a:ext>
            </a:extLst>
          </a:blip>
          <a:srcRect l="13664" r="35403"/>
          <a:stretch>
            <a:fillRect/>
          </a:stretch>
        </p:blipFill>
        <p:spPr>
          <a:xfrm>
            <a:off x="1"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16" name="sketchy line">
            <a:extLst>
              <a:ext uri="{FF2B5EF4-FFF2-40B4-BE49-F238E27FC236}">
                <a16:creationId xmlns:a16="http://schemas.microsoft.com/office/drawing/2014/main" id="{21540236-BFD5-4A9D-8840-4703E7F768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762" y="2374947"/>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06F9695-333E-B766-2840-5E3F24B387C9}"/>
              </a:ext>
            </a:extLst>
          </p:cNvPr>
          <p:cNvSpPr>
            <a:spLocks noGrp="1"/>
          </p:cNvSpPr>
          <p:nvPr>
            <p:ph type="body" sz="half" idx="2"/>
          </p:nvPr>
        </p:nvSpPr>
        <p:spPr>
          <a:xfrm>
            <a:off x="5297762" y="2706624"/>
            <a:ext cx="6251110" cy="3483864"/>
          </a:xfrm>
        </p:spPr>
        <p:txBody>
          <a:bodyPr vert="horz" lIns="91440" tIns="45720" rIns="91440" bIns="45720" rtlCol="0">
            <a:normAutofit/>
          </a:bodyPr>
          <a:lstStyle/>
          <a:p>
            <a:pPr lvl="1" indent="-228600">
              <a:buFont typeface="Arial" panose="020B0604020202020204" pitchFamily="34" charset="0"/>
              <a:buChar char="•"/>
            </a:pPr>
            <a:r>
              <a:rPr lang="en-US" sz="1700" dirty="0"/>
              <a:t>Den </a:t>
            </a:r>
            <a:r>
              <a:rPr lang="en-US" sz="1700" dirty="0" err="1"/>
              <a:t>registrerte</a:t>
            </a:r>
            <a:r>
              <a:rPr lang="en-US" sz="1700" dirty="0"/>
              <a:t> </a:t>
            </a:r>
            <a:r>
              <a:rPr lang="en-US" sz="1700" dirty="0" err="1"/>
              <a:t>vil</a:t>
            </a:r>
            <a:r>
              <a:rPr lang="en-US" sz="1700" dirty="0"/>
              <a:t> </a:t>
            </a:r>
            <a:r>
              <a:rPr lang="en-US" sz="1700" dirty="0" err="1"/>
              <a:t>som</a:t>
            </a:r>
            <a:r>
              <a:rPr lang="en-US" sz="1700" dirty="0"/>
              <a:t> regel </a:t>
            </a:r>
            <a:r>
              <a:rPr lang="en-US" sz="1700" dirty="0" err="1"/>
              <a:t>ikke</a:t>
            </a:r>
            <a:r>
              <a:rPr lang="en-US" sz="1700" dirty="0"/>
              <a:t> ha </a:t>
            </a:r>
            <a:r>
              <a:rPr lang="en-US" sz="1700" dirty="0" err="1"/>
              <a:t>noe</a:t>
            </a:r>
            <a:r>
              <a:rPr lang="en-US" sz="1700" dirty="0"/>
              <a:t> forhold </a:t>
            </a:r>
            <a:r>
              <a:rPr lang="en-US" sz="1700" dirty="0" err="1"/>
              <a:t>til</a:t>
            </a:r>
            <a:r>
              <a:rPr lang="en-US" sz="1700" dirty="0"/>
              <a:t> </a:t>
            </a:r>
            <a:r>
              <a:rPr lang="en-US" sz="1700" dirty="0" err="1"/>
              <a:t>hvilket</a:t>
            </a:r>
            <a:r>
              <a:rPr lang="en-US" sz="1700" dirty="0"/>
              <a:t> </a:t>
            </a:r>
            <a:r>
              <a:rPr lang="en-US" sz="1700" dirty="0" err="1"/>
              <a:t>regelverk</a:t>
            </a:r>
            <a:r>
              <a:rPr lang="en-US" sz="1700" dirty="0"/>
              <a:t> </a:t>
            </a:r>
            <a:r>
              <a:rPr lang="en-US" sz="1700" dirty="0" err="1"/>
              <a:t>som</a:t>
            </a:r>
            <a:r>
              <a:rPr lang="en-US" sz="1700" dirty="0"/>
              <a:t> </a:t>
            </a:r>
            <a:r>
              <a:rPr lang="en-US" sz="1700" dirty="0" err="1"/>
              <a:t>gjelder</a:t>
            </a:r>
            <a:r>
              <a:rPr lang="en-US" sz="1700" dirty="0"/>
              <a:t> </a:t>
            </a:r>
            <a:r>
              <a:rPr lang="en-US" sz="1700" dirty="0" err="1"/>
              <a:t>og</a:t>
            </a:r>
            <a:r>
              <a:rPr lang="en-US" sz="1700" dirty="0"/>
              <a:t> det </a:t>
            </a:r>
            <a:r>
              <a:rPr lang="en-US" sz="1700" dirty="0" err="1"/>
              <a:t>skal</a:t>
            </a:r>
            <a:r>
              <a:rPr lang="en-US" sz="1700" dirty="0"/>
              <a:t> de heller </a:t>
            </a:r>
            <a:r>
              <a:rPr lang="en-US" sz="1700" dirty="0" err="1"/>
              <a:t>ikke</a:t>
            </a:r>
            <a:r>
              <a:rPr lang="en-US" sz="1700" dirty="0"/>
              <a:t> </a:t>
            </a:r>
            <a:r>
              <a:rPr lang="en-US" sz="1700" dirty="0" err="1"/>
              <a:t>trenge</a:t>
            </a:r>
            <a:r>
              <a:rPr lang="en-US" sz="1700" dirty="0"/>
              <a:t> å ha</a:t>
            </a:r>
          </a:p>
          <a:p>
            <a:pPr lvl="1" indent="-228600">
              <a:buFont typeface="Arial" panose="020B0604020202020204" pitchFamily="34" charset="0"/>
              <a:buChar char="•"/>
            </a:pPr>
            <a:r>
              <a:rPr lang="en-US" sz="1700" dirty="0" err="1"/>
              <a:t>Hvis</a:t>
            </a:r>
            <a:r>
              <a:rPr lang="en-US" sz="1700" dirty="0"/>
              <a:t> </a:t>
            </a:r>
            <a:r>
              <a:rPr lang="en-US" sz="1700" dirty="0" err="1"/>
              <a:t>en</a:t>
            </a:r>
            <a:r>
              <a:rPr lang="en-US" sz="1700" dirty="0"/>
              <a:t> </a:t>
            </a:r>
            <a:r>
              <a:rPr lang="en-US" sz="1700" dirty="0" err="1"/>
              <a:t>pasient</a:t>
            </a:r>
            <a:r>
              <a:rPr lang="en-US" sz="1700" dirty="0"/>
              <a:t>, </a:t>
            </a:r>
            <a:r>
              <a:rPr lang="en-US" sz="1700" dirty="0" err="1"/>
              <a:t>pårørende</a:t>
            </a:r>
            <a:r>
              <a:rPr lang="en-US" sz="1700" dirty="0"/>
              <a:t> </a:t>
            </a:r>
            <a:r>
              <a:rPr lang="en-US" sz="1700" dirty="0" err="1"/>
              <a:t>eller</a:t>
            </a:r>
            <a:r>
              <a:rPr lang="en-US" sz="1700" dirty="0"/>
              <a:t> </a:t>
            </a:r>
            <a:r>
              <a:rPr lang="en-US" sz="1700" dirty="0" err="1"/>
              <a:t>andre</a:t>
            </a:r>
            <a:r>
              <a:rPr lang="en-US" sz="1700" dirty="0"/>
              <a:t>, </a:t>
            </a:r>
            <a:r>
              <a:rPr lang="en-US" sz="1700" dirty="0" err="1"/>
              <a:t>ber</a:t>
            </a:r>
            <a:r>
              <a:rPr lang="en-US" sz="1700" dirty="0"/>
              <a:t> om </a:t>
            </a:r>
            <a:r>
              <a:rPr lang="en-US" sz="1700" dirty="0" err="1"/>
              <a:t>innsyn</a:t>
            </a:r>
            <a:r>
              <a:rPr lang="en-US" sz="1700" dirty="0"/>
              <a:t>, </a:t>
            </a:r>
            <a:r>
              <a:rPr lang="en-US" sz="1700" dirty="0" err="1"/>
              <a:t>må</a:t>
            </a:r>
            <a:r>
              <a:rPr lang="en-US" sz="1700" dirty="0"/>
              <a:t> </a:t>
            </a:r>
            <a:r>
              <a:rPr lang="en-US" sz="1700" dirty="0" err="1"/>
              <a:t>kommisjonen</a:t>
            </a:r>
            <a:r>
              <a:rPr lang="en-US" sz="1700" dirty="0"/>
              <a:t> </a:t>
            </a:r>
            <a:r>
              <a:rPr lang="en-US" sz="1700" dirty="0" err="1"/>
              <a:t>vurdere</a:t>
            </a:r>
            <a:r>
              <a:rPr lang="en-US" sz="1700" dirty="0"/>
              <a:t> </a:t>
            </a:r>
            <a:r>
              <a:rPr lang="en-US" sz="1700" dirty="0" err="1"/>
              <a:t>hvilke</a:t>
            </a:r>
            <a:r>
              <a:rPr lang="en-US" sz="1700" dirty="0"/>
              <a:t> </a:t>
            </a:r>
            <a:r>
              <a:rPr lang="en-US" sz="1700" dirty="0" err="1"/>
              <a:t>regelverk</a:t>
            </a:r>
            <a:r>
              <a:rPr lang="en-US" sz="1700" dirty="0"/>
              <a:t> </a:t>
            </a:r>
            <a:r>
              <a:rPr lang="en-US" sz="1700" dirty="0" err="1"/>
              <a:t>som</a:t>
            </a:r>
            <a:r>
              <a:rPr lang="en-US" sz="1700" dirty="0"/>
              <a:t> </a:t>
            </a:r>
            <a:r>
              <a:rPr lang="en-US" sz="1700" dirty="0" err="1"/>
              <a:t>gjelder</a:t>
            </a:r>
            <a:r>
              <a:rPr lang="en-US" sz="1700" dirty="0"/>
              <a:t>.</a:t>
            </a:r>
          </a:p>
          <a:p>
            <a:pPr lvl="1" indent="-228600">
              <a:buFont typeface="Arial" panose="020B0604020202020204" pitchFamily="34" charset="0"/>
              <a:buChar char="•"/>
            </a:pPr>
            <a:r>
              <a:rPr lang="en-US" sz="1700" dirty="0"/>
              <a:t>Kan </a:t>
            </a:r>
            <a:r>
              <a:rPr lang="en-US" sz="1700" dirty="0" err="1"/>
              <a:t>ikke</a:t>
            </a:r>
            <a:r>
              <a:rPr lang="en-US" sz="1700" dirty="0"/>
              <a:t> bare </a:t>
            </a:r>
            <a:r>
              <a:rPr lang="en-US" sz="1700" dirty="0" err="1"/>
              <a:t>henvise</a:t>
            </a:r>
            <a:r>
              <a:rPr lang="en-US" sz="1700" dirty="0"/>
              <a:t> </a:t>
            </a:r>
            <a:r>
              <a:rPr lang="en-US" sz="1700" dirty="0" err="1"/>
              <a:t>til</a:t>
            </a:r>
            <a:r>
              <a:rPr lang="en-US" sz="1700" dirty="0"/>
              <a:t> </a:t>
            </a:r>
            <a:r>
              <a:rPr lang="en-US" sz="1700" dirty="0" err="1"/>
              <a:t>sykehus</a:t>
            </a:r>
            <a:r>
              <a:rPr lang="en-US" sz="1700" dirty="0"/>
              <a:t> </a:t>
            </a:r>
            <a:r>
              <a:rPr lang="en-US" sz="1700" dirty="0" err="1"/>
              <a:t>eller</a:t>
            </a:r>
            <a:r>
              <a:rPr lang="en-US" sz="1700" dirty="0"/>
              <a:t> </a:t>
            </a:r>
            <a:r>
              <a:rPr lang="en-US" sz="1700" dirty="0" err="1"/>
              <a:t>andre</a:t>
            </a:r>
            <a:r>
              <a:rPr lang="en-US" sz="1700" dirty="0"/>
              <a:t> </a:t>
            </a:r>
            <a:r>
              <a:rPr lang="en-US" sz="1700" dirty="0" err="1"/>
              <a:t>hvis</a:t>
            </a:r>
            <a:r>
              <a:rPr lang="en-US" sz="1700" dirty="0"/>
              <a:t> det er </a:t>
            </a:r>
            <a:r>
              <a:rPr lang="en-US" sz="1700" dirty="0" err="1"/>
              <a:t>opplysninger</a:t>
            </a:r>
            <a:r>
              <a:rPr lang="en-US" sz="1700" dirty="0"/>
              <a:t> </a:t>
            </a:r>
            <a:r>
              <a:rPr lang="en-US" sz="1700" dirty="0" err="1"/>
              <a:t>som</a:t>
            </a:r>
            <a:r>
              <a:rPr lang="en-US" sz="1700" dirty="0"/>
              <a:t> </a:t>
            </a:r>
            <a:r>
              <a:rPr lang="en-US" sz="1700" dirty="0" err="1"/>
              <a:t>også</a:t>
            </a:r>
            <a:r>
              <a:rPr lang="en-US" sz="1700" dirty="0"/>
              <a:t> </a:t>
            </a:r>
            <a:r>
              <a:rPr lang="en-US" sz="1700" dirty="0" err="1"/>
              <a:t>behandles</a:t>
            </a:r>
            <a:r>
              <a:rPr lang="en-US" sz="1700" dirty="0"/>
              <a:t> hos KK</a:t>
            </a:r>
          </a:p>
          <a:p>
            <a:pPr lvl="1" indent="-228600">
              <a:buFont typeface="Arial" panose="020B0604020202020204" pitchFamily="34" charset="0"/>
              <a:buChar char="•"/>
            </a:pPr>
            <a:r>
              <a:rPr lang="en-US" sz="1700" dirty="0"/>
              <a:t>I </a:t>
            </a:r>
            <a:r>
              <a:rPr lang="en-US" sz="1700" dirty="0" err="1"/>
              <a:t>tillegg</a:t>
            </a:r>
            <a:r>
              <a:rPr lang="en-US" sz="1700" dirty="0"/>
              <a:t> </a:t>
            </a:r>
            <a:r>
              <a:rPr lang="en-US" sz="1700" dirty="0" err="1"/>
              <a:t>til</a:t>
            </a:r>
            <a:r>
              <a:rPr lang="en-US" sz="1700" dirty="0"/>
              <a:t> </a:t>
            </a:r>
            <a:r>
              <a:rPr lang="en-US" sz="1700" dirty="0" err="1"/>
              <a:t>innsyn</a:t>
            </a:r>
            <a:r>
              <a:rPr lang="en-US" sz="1700" dirty="0"/>
              <a:t> </a:t>
            </a:r>
            <a:r>
              <a:rPr lang="en-US" sz="1700" dirty="0" err="1"/>
              <a:t>etter</a:t>
            </a:r>
            <a:r>
              <a:rPr lang="en-US" sz="1700" dirty="0"/>
              <a:t> </a:t>
            </a:r>
            <a:r>
              <a:rPr lang="en-US" sz="1700" dirty="0" err="1"/>
              <a:t>personvernregelverket</a:t>
            </a:r>
            <a:r>
              <a:rPr lang="en-US" sz="1700" dirty="0"/>
              <a:t>, </a:t>
            </a:r>
            <a:r>
              <a:rPr lang="en-US" sz="1700" dirty="0" err="1"/>
              <a:t>kan</a:t>
            </a:r>
            <a:r>
              <a:rPr lang="en-US" sz="1700" dirty="0"/>
              <a:t> </a:t>
            </a:r>
            <a:r>
              <a:rPr lang="en-US" sz="1700" dirty="0" err="1"/>
              <a:t>innsyn</a:t>
            </a:r>
            <a:r>
              <a:rPr lang="en-US" sz="1700" dirty="0"/>
              <a:t> </a:t>
            </a:r>
            <a:r>
              <a:rPr lang="en-US" sz="1700" dirty="0" err="1"/>
              <a:t>typisk</a:t>
            </a:r>
            <a:r>
              <a:rPr lang="en-US" sz="1700" dirty="0"/>
              <a:t> </a:t>
            </a:r>
            <a:r>
              <a:rPr lang="en-US" sz="1700" dirty="0" err="1"/>
              <a:t>også</a:t>
            </a:r>
            <a:r>
              <a:rPr lang="en-US" sz="1700" dirty="0"/>
              <a:t> </a:t>
            </a:r>
            <a:r>
              <a:rPr lang="en-US" sz="1700" dirty="0" err="1"/>
              <a:t>gis</a:t>
            </a:r>
            <a:r>
              <a:rPr lang="en-US" sz="1700" dirty="0"/>
              <a:t> </a:t>
            </a:r>
            <a:r>
              <a:rPr lang="en-US" sz="1700" dirty="0" err="1"/>
              <a:t>etter</a:t>
            </a:r>
            <a:r>
              <a:rPr lang="en-US" sz="1700" dirty="0"/>
              <a:t>:</a:t>
            </a:r>
          </a:p>
          <a:p>
            <a:pPr lvl="2" indent="-228600">
              <a:buFont typeface="Arial" panose="020B0604020202020204" pitchFamily="34" charset="0"/>
              <a:buChar char="•"/>
            </a:pPr>
            <a:r>
              <a:rPr lang="en-US" sz="1500" dirty="0" err="1"/>
              <a:t>Helseregelverket</a:t>
            </a:r>
            <a:r>
              <a:rPr lang="en-US" sz="1500" dirty="0"/>
              <a:t> – </a:t>
            </a:r>
            <a:r>
              <a:rPr lang="en-US" sz="1500" dirty="0" err="1"/>
              <a:t>innsyn</a:t>
            </a:r>
            <a:r>
              <a:rPr lang="en-US" sz="1500" dirty="0"/>
              <a:t> </a:t>
            </a:r>
            <a:r>
              <a:rPr lang="en-US" sz="1500" dirty="0" err="1"/>
              <a:t>i</a:t>
            </a:r>
            <a:r>
              <a:rPr lang="en-US" sz="1500" dirty="0"/>
              <a:t> journal/</a:t>
            </a:r>
            <a:r>
              <a:rPr lang="en-US" sz="1500" dirty="0" err="1"/>
              <a:t>logg</a:t>
            </a:r>
            <a:endParaRPr lang="en-US" sz="1500" dirty="0"/>
          </a:p>
          <a:p>
            <a:pPr lvl="2" indent="-228600">
              <a:buFont typeface="Arial" panose="020B0604020202020204" pitchFamily="34" charset="0"/>
              <a:buChar char="•"/>
            </a:pPr>
            <a:r>
              <a:rPr lang="en-US" sz="1500" dirty="0" err="1"/>
              <a:t>Offentleglova</a:t>
            </a:r>
            <a:endParaRPr lang="en-US" sz="1500" dirty="0"/>
          </a:p>
          <a:p>
            <a:pPr lvl="2" indent="-228600">
              <a:buFont typeface="Arial" panose="020B0604020202020204" pitchFamily="34" charset="0"/>
              <a:buChar char="•"/>
            </a:pPr>
            <a:r>
              <a:rPr lang="en-US" sz="1500" dirty="0" err="1"/>
              <a:t>Forvaltningslov</a:t>
            </a:r>
            <a:endParaRPr lang="en-US" sz="1500" dirty="0"/>
          </a:p>
          <a:p>
            <a:pPr indent="-228600">
              <a:buFont typeface="Arial" panose="020B0604020202020204" pitchFamily="34" charset="0"/>
              <a:buChar char="•"/>
            </a:pPr>
            <a:endParaRPr lang="en-US" sz="1700" dirty="0"/>
          </a:p>
        </p:txBody>
      </p:sp>
    </p:spTree>
    <p:extLst>
      <p:ext uri="{BB962C8B-B14F-4D97-AF65-F5344CB8AC3E}">
        <p14:creationId xmlns:p14="http://schemas.microsoft.com/office/powerpoint/2010/main" val="38949973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1A67EB-25FB-2FC7-BB01-4A8CDF6C7D58}"/>
              </a:ext>
            </a:extLst>
          </p:cNvPr>
          <p:cNvSpPr>
            <a:spLocks noGrp="1"/>
          </p:cNvSpPr>
          <p:nvPr>
            <p:ph type="title"/>
          </p:nvPr>
        </p:nvSpPr>
        <p:spPr/>
        <p:txBody>
          <a:bodyPr/>
          <a:lstStyle/>
          <a:p>
            <a:r>
              <a:rPr lang="en-US" dirty="0" err="1"/>
              <a:t>Frister</a:t>
            </a:r>
            <a:endParaRPr lang="en-US" dirty="0"/>
          </a:p>
        </p:txBody>
      </p:sp>
      <p:sp>
        <p:nvSpPr>
          <p:cNvPr id="3" name="Content Placeholder 2">
            <a:extLst>
              <a:ext uri="{FF2B5EF4-FFF2-40B4-BE49-F238E27FC236}">
                <a16:creationId xmlns:a16="http://schemas.microsoft.com/office/drawing/2014/main" id="{D38D6A10-279C-1C42-0B8D-6288A4A096D3}"/>
              </a:ext>
            </a:extLst>
          </p:cNvPr>
          <p:cNvSpPr>
            <a:spLocks noGrp="1"/>
          </p:cNvSpPr>
          <p:nvPr>
            <p:ph idx="1"/>
          </p:nvPr>
        </p:nvSpPr>
        <p:spPr/>
        <p:txBody>
          <a:bodyPr/>
          <a:lstStyle/>
          <a:p>
            <a:r>
              <a:rPr lang="en-US" dirty="0"/>
              <a:t>“</a:t>
            </a:r>
            <a:r>
              <a:rPr lang="en-US" dirty="0" err="1"/>
              <a:t>Uten</a:t>
            </a:r>
            <a:r>
              <a:rPr lang="en-US" dirty="0"/>
              <a:t> </a:t>
            </a:r>
            <a:r>
              <a:rPr lang="en-US" dirty="0" err="1"/>
              <a:t>ugrunnet</a:t>
            </a:r>
            <a:r>
              <a:rPr lang="en-US" dirty="0"/>
              <a:t> </a:t>
            </a:r>
            <a:r>
              <a:rPr lang="en-US" dirty="0" err="1"/>
              <a:t>opphold</a:t>
            </a:r>
            <a:r>
              <a:rPr lang="en-US" dirty="0"/>
              <a:t>”</a:t>
            </a:r>
          </a:p>
          <a:p>
            <a:r>
              <a:rPr lang="en-US" dirty="0" err="1"/>
              <a:t>Normalt</a:t>
            </a:r>
            <a:r>
              <a:rPr lang="en-US" dirty="0"/>
              <a:t> </a:t>
            </a:r>
            <a:r>
              <a:rPr lang="en-US" dirty="0" err="1"/>
              <a:t>maksimum</a:t>
            </a:r>
            <a:r>
              <a:rPr lang="en-US" dirty="0"/>
              <a:t> </a:t>
            </a:r>
            <a:r>
              <a:rPr lang="en-US" dirty="0" err="1"/>
              <a:t>en</a:t>
            </a:r>
            <a:r>
              <a:rPr lang="en-US" dirty="0"/>
              <a:t> </a:t>
            </a:r>
            <a:r>
              <a:rPr lang="en-US" dirty="0" err="1"/>
              <a:t>måned</a:t>
            </a:r>
            <a:r>
              <a:rPr lang="en-US" dirty="0"/>
              <a:t> </a:t>
            </a:r>
            <a:r>
              <a:rPr lang="en-US" dirty="0" err="1"/>
              <a:t>etter</a:t>
            </a:r>
            <a:r>
              <a:rPr lang="en-US" dirty="0"/>
              <a:t> </a:t>
            </a:r>
            <a:r>
              <a:rPr lang="en-US" dirty="0" err="1"/>
              <a:t>forespørsel</a:t>
            </a:r>
            <a:endParaRPr lang="en-US" dirty="0"/>
          </a:p>
          <a:p>
            <a:r>
              <a:rPr lang="en-US" dirty="0"/>
              <a:t>Kan i </a:t>
            </a:r>
            <a:r>
              <a:rPr lang="en-US" dirty="0" err="1"/>
              <a:t>komplekse</a:t>
            </a:r>
            <a:r>
              <a:rPr lang="en-US" dirty="0"/>
              <a:t> </a:t>
            </a:r>
            <a:r>
              <a:rPr lang="en-US" dirty="0" err="1"/>
              <a:t>tilfeller</a:t>
            </a:r>
            <a:r>
              <a:rPr lang="en-US" dirty="0"/>
              <a:t> </a:t>
            </a:r>
            <a:r>
              <a:rPr lang="en-US" dirty="0" err="1"/>
              <a:t>forlenge</a:t>
            </a:r>
            <a:r>
              <a:rPr lang="en-US" dirty="0"/>
              <a:t> </a:t>
            </a:r>
            <a:r>
              <a:rPr lang="en-US" dirty="0" err="1"/>
              <a:t>fristen</a:t>
            </a:r>
            <a:r>
              <a:rPr lang="en-US" dirty="0"/>
              <a:t>. Dette </a:t>
            </a:r>
            <a:r>
              <a:rPr lang="en-US" dirty="0" err="1"/>
              <a:t>vil</a:t>
            </a:r>
            <a:r>
              <a:rPr lang="en-US" dirty="0"/>
              <a:t> </a:t>
            </a:r>
            <a:r>
              <a:rPr lang="en-US" dirty="0" err="1"/>
              <a:t>sannsynligvis</a:t>
            </a:r>
            <a:r>
              <a:rPr lang="en-US" dirty="0"/>
              <a:t> </a:t>
            </a:r>
            <a:r>
              <a:rPr lang="en-US" dirty="0" err="1"/>
              <a:t>sjelden</a:t>
            </a:r>
            <a:r>
              <a:rPr lang="en-US" dirty="0"/>
              <a:t> </a:t>
            </a:r>
            <a:r>
              <a:rPr lang="en-US" dirty="0" err="1"/>
              <a:t>være</a:t>
            </a:r>
            <a:r>
              <a:rPr lang="en-US" dirty="0"/>
              <a:t> relevant for </a:t>
            </a:r>
            <a:r>
              <a:rPr lang="en-US" dirty="0" err="1"/>
              <a:t>Kontrollkommisjonene</a:t>
            </a:r>
            <a:endParaRPr lang="en-US" dirty="0"/>
          </a:p>
          <a:p>
            <a:r>
              <a:rPr lang="en-US" dirty="0" err="1"/>
              <a:t>Artikkel</a:t>
            </a:r>
            <a:r>
              <a:rPr lang="en-US" dirty="0"/>
              <a:t> 12, GDPR </a:t>
            </a:r>
          </a:p>
        </p:txBody>
      </p:sp>
    </p:spTree>
    <p:extLst>
      <p:ext uri="{BB962C8B-B14F-4D97-AF65-F5344CB8AC3E}">
        <p14:creationId xmlns:p14="http://schemas.microsoft.com/office/powerpoint/2010/main" val="31403150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B138BC-D7E1-7779-980B-7640035CDCD3}"/>
              </a:ext>
            </a:extLst>
          </p:cNvPr>
          <p:cNvSpPr>
            <a:spLocks noGrp="1"/>
          </p:cNvSpPr>
          <p:nvPr>
            <p:ph type="title"/>
          </p:nvPr>
        </p:nvSpPr>
        <p:spPr/>
        <p:txBody>
          <a:bodyPr/>
          <a:lstStyle/>
          <a:p>
            <a:r>
              <a:rPr lang="en-US" dirty="0" err="1"/>
              <a:t>Hva</a:t>
            </a:r>
            <a:r>
              <a:rPr lang="en-US" dirty="0"/>
              <a:t> </a:t>
            </a:r>
            <a:r>
              <a:rPr lang="en-US" dirty="0" err="1"/>
              <a:t>skal</a:t>
            </a:r>
            <a:r>
              <a:rPr lang="en-US" dirty="0"/>
              <a:t> det </a:t>
            </a:r>
            <a:r>
              <a:rPr lang="en-US" dirty="0" err="1"/>
              <a:t>gis</a:t>
            </a:r>
            <a:r>
              <a:rPr lang="en-US" dirty="0"/>
              <a:t> </a:t>
            </a:r>
            <a:r>
              <a:rPr lang="en-US" dirty="0" err="1"/>
              <a:t>innsyn</a:t>
            </a:r>
            <a:r>
              <a:rPr lang="en-US" dirty="0"/>
              <a:t> i</a:t>
            </a:r>
          </a:p>
        </p:txBody>
      </p:sp>
      <p:sp>
        <p:nvSpPr>
          <p:cNvPr id="23" name="TextBox 22">
            <a:extLst>
              <a:ext uri="{FF2B5EF4-FFF2-40B4-BE49-F238E27FC236}">
                <a16:creationId xmlns:a16="http://schemas.microsoft.com/office/drawing/2014/main" id="{2E4763EF-E7BD-D7B2-CF1B-EC4DDEE10D4C}"/>
              </a:ext>
            </a:extLst>
          </p:cNvPr>
          <p:cNvSpPr txBox="1"/>
          <p:nvPr/>
        </p:nvSpPr>
        <p:spPr>
          <a:xfrm>
            <a:off x="669852" y="1424763"/>
            <a:ext cx="10722934" cy="4801314"/>
          </a:xfrm>
          <a:prstGeom prst="rect">
            <a:avLst/>
          </a:prstGeom>
          <a:noFill/>
        </p:spPr>
        <p:txBody>
          <a:bodyPr wrap="square">
            <a:spAutoFit/>
          </a:bodyPr>
          <a:lstStyle/>
          <a:p>
            <a:pPr algn="l" fontAlgn="base"/>
            <a:r>
              <a:rPr lang="nb-NO" b="0" i="0" dirty="0">
                <a:solidFill>
                  <a:srgbClr val="2C2C2C"/>
                </a:solidFill>
                <a:effectLst/>
                <a:latin typeface="Work sans" pitchFamily="2" charset="0"/>
              </a:rPr>
              <a:t>Dersom virksomheten (i dette tilfellet kontrollkommisjonen) har samlet inn og bruker opplysninger om deg, har du rett til å stille endel spørsmål:</a:t>
            </a:r>
          </a:p>
          <a:p>
            <a:pPr lvl="1" fontAlgn="base">
              <a:buFont typeface="Arial" panose="020B0604020202020204" pitchFamily="34" charset="0"/>
              <a:buChar char="•"/>
            </a:pPr>
            <a:r>
              <a:rPr lang="nb-NO" b="0" i="0" dirty="0">
                <a:solidFill>
                  <a:srgbClr val="2C2C2C"/>
                </a:solidFill>
                <a:effectLst/>
                <a:latin typeface="inherit"/>
              </a:rPr>
              <a:t>Hva er formålet med behandlingen av personopplysningene?</a:t>
            </a:r>
          </a:p>
          <a:p>
            <a:pPr lvl="1" fontAlgn="base">
              <a:buFont typeface="Arial" panose="020B0604020202020204" pitchFamily="34" charset="0"/>
              <a:buChar char="•"/>
            </a:pPr>
            <a:r>
              <a:rPr lang="nb-NO" b="0" i="0" dirty="0">
                <a:solidFill>
                  <a:srgbClr val="2C2C2C"/>
                </a:solidFill>
                <a:effectLst/>
                <a:latin typeface="inherit"/>
              </a:rPr>
              <a:t>Hvilke opplysninger om deg har virksomheten lagret?</a:t>
            </a:r>
          </a:p>
          <a:p>
            <a:pPr lvl="1" fontAlgn="base">
              <a:buFont typeface="Arial" panose="020B0604020202020204" pitchFamily="34" charset="0"/>
              <a:buChar char="•"/>
            </a:pPr>
            <a:r>
              <a:rPr lang="nb-NO" b="0" i="0" dirty="0">
                <a:solidFill>
                  <a:srgbClr val="2C2C2C"/>
                </a:solidFill>
                <a:effectLst/>
                <a:latin typeface="inherit"/>
              </a:rPr>
              <a:t>Har virksomheten utlevert opplysningene, eller vil dette skje, og hvem er i så fall mottakerne? Dersom mottakerne er utenfor EØS eller en internasjonal organisasjon, hvilke garantier finnes for personvernet? </a:t>
            </a:r>
            <a:r>
              <a:rPr lang="nb-NO" b="0" i="0" dirty="0">
                <a:solidFill>
                  <a:srgbClr val="FF0000"/>
                </a:solidFill>
                <a:effectLst/>
                <a:latin typeface="inherit"/>
              </a:rPr>
              <a:t>(Det antas at p.t er det ingen utlevering fra Kontrollkommisjonene til land utenfor EØS eller internasjonale organisasjoner og at denne bestemmelsen derfor ikke er relevant.)</a:t>
            </a:r>
            <a:endParaRPr lang="nb-NO" b="0" i="0" dirty="0">
              <a:solidFill>
                <a:srgbClr val="2C2C2C"/>
              </a:solidFill>
              <a:effectLst/>
              <a:latin typeface="inherit"/>
            </a:endParaRPr>
          </a:p>
          <a:p>
            <a:pPr lvl="1" fontAlgn="base">
              <a:buFont typeface="Arial" panose="020B0604020202020204" pitchFamily="34" charset="0"/>
              <a:buChar char="•"/>
            </a:pPr>
            <a:r>
              <a:rPr lang="nb-NO" b="0" i="0" dirty="0">
                <a:solidFill>
                  <a:srgbClr val="2C2C2C"/>
                </a:solidFill>
                <a:effectLst/>
                <a:latin typeface="inherit"/>
              </a:rPr>
              <a:t>Hvor lenge lagrer virksomheten opplysningene? Dersom det ikke er mulig å komme med en endelig lagringstid, hva er det som avgjør hvor lenge opplysningene vil lagres?</a:t>
            </a:r>
          </a:p>
          <a:p>
            <a:pPr lvl="1" fontAlgn="base">
              <a:buFont typeface="Arial" panose="020B0604020202020204" pitchFamily="34" charset="0"/>
              <a:buChar char="•"/>
            </a:pPr>
            <a:r>
              <a:rPr lang="nb-NO" b="0" i="0" dirty="0">
                <a:solidFill>
                  <a:srgbClr val="2C2C2C"/>
                </a:solidFill>
                <a:effectLst/>
                <a:latin typeface="inherit"/>
              </a:rPr>
              <a:t>I hvilken grad har du rett til </a:t>
            </a:r>
            <a:r>
              <a:rPr lang="nb-NO" b="0" i="0" dirty="0">
                <a:solidFill>
                  <a:srgbClr val="C44D0C"/>
                </a:solidFill>
                <a:effectLst/>
                <a:latin typeface="inherit"/>
                <a:hlinkClick r:id="rId2"/>
              </a:rPr>
              <a:t>retting</a:t>
            </a:r>
            <a:r>
              <a:rPr lang="nb-NO" b="0" i="0" dirty="0">
                <a:solidFill>
                  <a:srgbClr val="2C2C2C"/>
                </a:solidFill>
                <a:effectLst/>
                <a:latin typeface="inherit"/>
              </a:rPr>
              <a:t>, </a:t>
            </a:r>
            <a:r>
              <a:rPr lang="nb-NO" b="0" i="0" dirty="0">
                <a:solidFill>
                  <a:srgbClr val="C44D0C"/>
                </a:solidFill>
                <a:effectLst/>
                <a:latin typeface="inherit"/>
                <a:hlinkClick r:id="rId3"/>
              </a:rPr>
              <a:t>sletting</a:t>
            </a:r>
            <a:r>
              <a:rPr lang="nb-NO" b="0" i="0" dirty="0">
                <a:solidFill>
                  <a:srgbClr val="2C2C2C"/>
                </a:solidFill>
                <a:effectLst/>
                <a:latin typeface="inherit"/>
              </a:rPr>
              <a:t> eller </a:t>
            </a:r>
            <a:r>
              <a:rPr lang="nb-NO" b="0" i="0" dirty="0">
                <a:solidFill>
                  <a:srgbClr val="C44D0C"/>
                </a:solidFill>
                <a:effectLst/>
                <a:latin typeface="inherit"/>
                <a:hlinkClick r:id="rId4"/>
              </a:rPr>
              <a:t>avgrensning,</a:t>
            </a:r>
            <a:r>
              <a:rPr lang="nb-NO" b="0" i="0" dirty="0">
                <a:solidFill>
                  <a:srgbClr val="2C2C2C"/>
                </a:solidFill>
                <a:effectLst/>
                <a:latin typeface="inherit"/>
              </a:rPr>
              <a:t> eller til å </a:t>
            </a:r>
            <a:r>
              <a:rPr lang="nb-NO" b="0" i="0" dirty="0">
                <a:solidFill>
                  <a:srgbClr val="C44D0C"/>
                </a:solidFill>
                <a:effectLst/>
                <a:latin typeface="inherit"/>
                <a:hlinkClick r:id="rId5"/>
              </a:rPr>
              <a:t>protestere mot behandlingen?</a:t>
            </a:r>
            <a:endParaRPr lang="nb-NO" b="0" i="0" dirty="0">
              <a:solidFill>
                <a:srgbClr val="2C2C2C"/>
              </a:solidFill>
              <a:effectLst/>
              <a:latin typeface="inherit"/>
            </a:endParaRPr>
          </a:p>
          <a:p>
            <a:pPr lvl="1" fontAlgn="base">
              <a:buFont typeface="Arial" panose="020B0604020202020204" pitchFamily="34" charset="0"/>
              <a:buChar char="•"/>
            </a:pPr>
            <a:r>
              <a:rPr lang="nb-NO" b="0" i="0" dirty="0">
                <a:solidFill>
                  <a:srgbClr val="2C2C2C"/>
                </a:solidFill>
                <a:effectLst/>
                <a:latin typeface="inherit"/>
              </a:rPr>
              <a:t>Hvor har virksomheten hentet opplysningene fra?</a:t>
            </a:r>
          </a:p>
          <a:p>
            <a:pPr lvl="1" fontAlgn="base">
              <a:buFont typeface="Arial" panose="020B0604020202020204" pitchFamily="34" charset="0"/>
              <a:buChar char="•"/>
            </a:pPr>
            <a:r>
              <a:rPr lang="nb-NO" b="0" i="0" dirty="0">
                <a:solidFill>
                  <a:srgbClr val="2C2C2C"/>
                </a:solidFill>
                <a:effectLst/>
                <a:latin typeface="inherit"/>
              </a:rPr>
              <a:t>Tar virksomheten </a:t>
            </a:r>
            <a:r>
              <a:rPr lang="nb-NO" b="0" i="0" dirty="0">
                <a:solidFill>
                  <a:srgbClr val="C44D0C"/>
                </a:solidFill>
                <a:effectLst/>
                <a:latin typeface="inherit"/>
                <a:hlinkClick r:id="rId6"/>
              </a:rPr>
              <a:t>automatiserte individuelle avgjørelser?</a:t>
            </a:r>
            <a:r>
              <a:rPr lang="nb-NO" b="0" i="0" dirty="0">
                <a:solidFill>
                  <a:srgbClr val="2C2C2C"/>
                </a:solidFill>
                <a:effectLst/>
                <a:latin typeface="inherit"/>
              </a:rPr>
              <a:t> Hvilken logikk ligger i så fall bak, og hvilke følger kan det ha for deg? </a:t>
            </a:r>
            <a:r>
              <a:rPr lang="nb-NO" b="0" i="0" dirty="0">
                <a:solidFill>
                  <a:srgbClr val="FF0000"/>
                </a:solidFill>
                <a:effectLst/>
                <a:latin typeface="inherit"/>
              </a:rPr>
              <a:t>(Denne er p.t. ikke aktuell for Kontrollkommisjonene)</a:t>
            </a:r>
            <a:endParaRPr lang="nb-NO" b="0" i="0" dirty="0">
              <a:solidFill>
                <a:srgbClr val="2C2C2C"/>
              </a:solidFill>
              <a:effectLst/>
              <a:latin typeface="inherit"/>
            </a:endParaRPr>
          </a:p>
          <a:p>
            <a:pPr algn="l" fontAlgn="base"/>
            <a:r>
              <a:rPr lang="nb-NO" b="0" i="0" dirty="0">
                <a:solidFill>
                  <a:srgbClr val="2C2C2C"/>
                </a:solidFill>
                <a:effectLst/>
                <a:latin typeface="Work sans" pitchFamily="2" charset="0"/>
              </a:rPr>
              <a:t>Dessuten kan du be om å få en kopi av alle opplysningene dine</a:t>
            </a:r>
          </a:p>
          <a:p>
            <a:pPr algn="l" fontAlgn="base"/>
            <a:endParaRPr lang="nb-NO" dirty="0">
              <a:solidFill>
                <a:srgbClr val="2C2C2C"/>
              </a:solidFill>
              <a:latin typeface="Work sans" pitchFamily="2" charset="0"/>
            </a:endParaRPr>
          </a:p>
          <a:p>
            <a:pPr algn="l" fontAlgn="base"/>
            <a:r>
              <a:rPr lang="nb-NO" b="0" i="0" dirty="0">
                <a:solidFill>
                  <a:srgbClr val="2C2C2C"/>
                </a:solidFill>
                <a:effectLst/>
                <a:latin typeface="Work sans" pitchFamily="2" charset="0"/>
              </a:rPr>
              <a:t>HUSK – dette gjelder Kontrollkommisjonens behandling av opplysninger.</a:t>
            </a:r>
          </a:p>
        </p:txBody>
      </p:sp>
    </p:spTree>
    <p:extLst>
      <p:ext uri="{BB962C8B-B14F-4D97-AF65-F5344CB8AC3E}">
        <p14:creationId xmlns:p14="http://schemas.microsoft.com/office/powerpoint/2010/main" val="10030305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67372-BD84-787C-D716-1EC3D2B39272}"/>
              </a:ext>
            </a:extLst>
          </p:cNvPr>
          <p:cNvSpPr>
            <a:spLocks noGrp="1"/>
          </p:cNvSpPr>
          <p:nvPr>
            <p:ph type="title"/>
          </p:nvPr>
        </p:nvSpPr>
        <p:spPr/>
        <p:txBody>
          <a:bodyPr/>
          <a:lstStyle/>
          <a:p>
            <a:r>
              <a:rPr lang="en-US" dirty="0" err="1"/>
              <a:t>Hvordan</a:t>
            </a:r>
            <a:r>
              <a:rPr lang="en-US" dirty="0"/>
              <a:t> </a:t>
            </a:r>
            <a:r>
              <a:rPr lang="en-US" dirty="0" err="1"/>
              <a:t>gis</a:t>
            </a:r>
            <a:r>
              <a:rPr lang="en-US" dirty="0"/>
              <a:t> det </a:t>
            </a:r>
            <a:r>
              <a:rPr lang="en-US" dirty="0" err="1"/>
              <a:t>innsyn</a:t>
            </a:r>
            <a:endParaRPr lang="en-US" dirty="0"/>
          </a:p>
        </p:txBody>
      </p:sp>
      <p:sp>
        <p:nvSpPr>
          <p:cNvPr id="3" name="Content Placeholder 2">
            <a:extLst>
              <a:ext uri="{FF2B5EF4-FFF2-40B4-BE49-F238E27FC236}">
                <a16:creationId xmlns:a16="http://schemas.microsoft.com/office/drawing/2014/main" id="{445929B4-2953-F1BA-7F03-E2F3A764A9B2}"/>
              </a:ext>
            </a:extLst>
          </p:cNvPr>
          <p:cNvSpPr>
            <a:spLocks noGrp="1"/>
          </p:cNvSpPr>
          <p:nvPr>
            <p:ph idx="1"/>
          </p:nvPr>
        </p:nvSpPr>
        <p:spPr/>
        <p:txBody>
          <a:bodyPr/>
          <a:lstStyle/>
          <a:p>
            <a:r>
              <a:rPr lang="en-US" dirty="0" err="1"/>
              <a:t>Bekreft</a:t>
            </a:r>
            <a:r>
              <a:rPr lang="en-US" dirty="0"/>
              <a:t> at det er </a:t>
            </a:r>
            <a:r>
              <a:rPr lang="en-US" dirty="0" err="1"/>
              <a:t>riktig</a:t>
            </a:r>
            <a:r>
              <a:rPr lang="en-US" dirty="0"/>
              <a:t> person </a:t>
            </a:r>
            <a:r>
              <a:rPr lang="en-US" dirty="0" err="1"/>
              <a:t>som</a:t>
            </a:r>
            <a:r>
              <a:rPr lang="en-US" dirty="0"/>
              <a:t> </a:t>
            </a:r>
            <a:r>
              <a:rPr lang="en-US" dirty="0" err="1"/>
              <a:t>ber</a:t>
            </a:r>
            <a:r>
              <a:rPr lang="en-US" dirty="0"/>
              <a:t> om </a:t>
            </a:r>
            <a:r>
              <a:rPr lang="en-US" dirty="0" err="1"/>
              <a:t>innsyn</a:t>
            </a:r>
            <a:endParaRPr lang="en-US" dirty="0"/>
          </a:p>
          <a:p>
            <a:r>
              <a:rPr lang="en-US" dirty="0"/>
              <a:t>Gi </a:t>
            </a:r>
            <a:r>
              <a:rPr lang="en-US" dirty="0" err="1"/>
              <a:t>innsyn</a:t>
            </a:r>
            <a:r>
              <a:rPr lang="en-US" dirty="0"/>
              <a:t> </a:t>
            </a:r>
            <a:r>
              <a:rPr lang="en-US" dirty="0" err="1"/>
              <a:t>på</a:t>
            </a:r>
            <a:r>
              <a:rPr lang="en-US" dirty="0"/>
              <a:t> </a:t>
            </a:r>
            <a:r>
              <a:rPr lang="en-US" dirty="0" err="1"/>
              <a:t>en</a:t>
            </a:r>
            <a:r>
              <a:rPr lang="en-US" dirty="0"/>
              <a:t> </a:t>
            </a:r>
            <a:r>
              <a:rPr lang="en-US" dirty="0" err="1"/>
              <a:t>sikker</a:t>
            </a:r>
            <a:r>
              <a:rPr lang="en-US" dirty="0"/>
              <a:t> </a:t>
            </a:r>
            <a:r>
              <a:rPr lang="en-US" dirty="0" err="1"/>
              <a:t>måte</a:t>
            </a:r>
            <a:endParaRPr lang="en-US" dirty="0"/>
          </a:p>
          <a:p>
            <a:pPr lvl="1"/>
            <a:r>
              <a:rPr lang="en-US" dirty="0"/>
              <a:t>Sende i post?</a:t>
            </a:r>
          </a:p>
          <a:p>
            <a:pPr lvl="1"/>
            <a:r>
              <a:rPr lang="en-US" dirty="0" err="1"/>
              <a:t>Sikre</a:t>
            </a:r>
            <a:r>
              <a:rPr lang="en-US" dirty="0"/>
              <a:t> </a:t>
            </a:r>
            <a:r>
              <a:rPr lang="en-US" dirty="0" err="1"/>
              <a:t>digitale</a:t>
            </a:r>
            <a:r>
              <a:rPr lang="en-US" dirty="0"/>
              <a:t> </a:t>
            </a:r>
            <a:r>
              <a:rPr lang="en-US" dirty="0" err="1"/>
              <a:t>kanaler</a:t>
            </a:r>
            <a:r>
              <a:rPr lang="en-US" dirty="0"/>
              <a:t>?</a:t>
            </a:r>
          </a:p>
          <a:p>
            <a:r>
              <a:rPr lang="en-US" dirty="0" err="1"/>
              <a:t>Dokumenter</a:t>
            </a:r>
            <a:r>
              <a:rPr lang="en-US" dirty="0"/>
              <a:t> </a:t>
            </a:r>
            <a:r>
              <a:rPr lang="en-US" dirty="0" err="1"/>
              <a:t>innsynsbegjæring</a:t>
            </a:r>
            <a:r>
              <a:rPr lang="en-US" dirty="0"/>
              <a:t> </a:t>
            </a:r>
            <a:r>
              <a:rPr lang="en-US" dirty="0" err="1"/>
              <a:t>og</a:t>
            </a:r>
            <a:r>
              <a:rPr lang="en-US" dirty="0"/>
              <a:t> </a:t>
            </a:r>
            <a:r>
              <a:rPr lang="en-US" dirty="0" err="1"/>
              <a:t>vurderinger</a:t>
            </a:r>
            <a:endParaRPr lang="en-US" dirty="0"/>
          </a:p>
          <a:p>
            <a:pPr lvl="1"/>
            <a:r>
              <a:rPr lang="en-US" dirty="0" err="1"/>
              <a:t>Må</a:t>
            </a:r>
            <a:r>
              <a:rPr lang="en-US" dirty="0"/>
              <a:t> </a:t>
            </a:r>
            <a:r>
              <a:rPr lang="en-US" dirty="0" err="1"/>
              <a:t>kunne</a:t>
            </a:r>
            <a:r>
              <a:rPr lang="en-US" dirty="0"/>
              <a:t> </a:t>
            </a:r>
            <a:r>
              <a:rPr lang="en-US" dirty="0" err="1"/>
              <a:t>etterprøves</a:t>
            </a:r>
            <a:endParaRPr lang="en-US" dirty="0"/>
          </a:p>
        </p:txBody>
      </p:sp>
    </p:spTree>
    <p:extLst>
      <p:ext uri="{BB962C8B-B14F-4D97-AF65-F5344CB8AC3E}">
        <p14:creationId xmlns:p14="http://schemas.microsoft.com/office/powerpoint/2010/main" val="2685146506"/>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E9AAC9390867B43827FDB55F230DF65" ma:contentTypeVersion="3" ma:contentTypeDescription="Create a new document." ma:contentTypeScope="" ma:versionID="08c2b9f521f591f6b80f011764e1cb4f">
  <xsd:schema xmlns:xsd="http://www.w3.org/2001/XMLSchema" xmlns:xs="http://www.w3.org/2001/XMLSchema" xmlns:p="http://schemas.microsoft.com/office/2006/metadata/properties" xmlns:ns2="9cc3a1ad-2e23-4c30-9901-08522f2dcdb1" targetNamespace="http://schemas.microsoft.com/office/2006/metadata/properties" ma:root="true" ma:fieldsID="6d20b805aa909ab1ca46b445fce903e0" ns2:_="">
    <xsd:import namespace="9cc3a1ad-2e23-4c30-9901-08522f2dcdb1"/>
    <xsd:element name="properties">
      <xsd:complexType>
        <xsd:sequence>
          <xsd:element name="documentManagement">
            <xsd:complexType>
              <xsd:all>
                <xsd:element ref="ns2:MediaServiceMetadata" minOccurs="0"/>
                <xsd:element ref="ns2:MediaServiceFastMetadata"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cc3a1ad-2e23-4c30-9901-08522f2dcdb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BEB135A-CA02-434A-8298-5BBBF0794A0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cc3a1ad-2e23-4c30-9901-08522f2dcdb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5B92D0F-1818-4E9C-AC85-A575348D016C}">
  <ds:schemaRefs>
    <ds:schemaRef ds:uri="http://schemas.microsoft.com/sharepoint/v3/contenttype/forms"/>
  </ds:schemaRefs>
</ds:datastoreItem>
</file>

<file path=customXml/itemProps3.xml><?xml version="1.0" encoding="utf-8"?>
<ds:datastoreItem xmlns:ds="http://schemas.openxmlformats.org/officeDocument/2006/customXml" ds:itemID="{9EF28EC1-CDD0-4910-828E-065B1F461307}">
  <ds:schemaRefs>
    <ds:schemaRef ds:uri="http://www.w3.org/XML/1998/namespace"/>
    <ds:schemaRef ds:uri="http://purl.org/dc/elements/1.1/"/>
    <ds:schemaRef ds:uri="9cc3a1ad-2e23-4c30-9901-08522f2dcdb1"/>
    <ds:schemaRef ds:uri="http://schemas.microsoft.com/office/2006/documentManagement/types"/>
    <ds:schemaRef ds:uri="http://purl.org/dc/terms/"/>
    <ds:schemaRef ds:uri="http://purl.org/dc/dcmitype/"/>
    <ds:schemaRef ds:uri="http://schemas.openxmlformats.org/package/2006/metadata/core-properties"/>
    <ds:schemaRef ds:uri="http://schemas.microsoft.com/office/infopath/2007/PartnerControls"/>
    <ds:schemaRef ds:uri="http://schemas.microsoft.com/office/2006/metadata/properties"/>
  </ds:schemaRefs>
</ds:datastoreItem>
</file>

<file path=docMetadata/LabelInfo.xml><?xml version="1.0" encoding="utf-8"?>
<clbl:labelList xmlns:clbl="http://schemas.microsoft.com/office/2020/mipLabelMetadata">
  <clbl:label id="{619ffa58-9d1c-42f8-b0e6-79cea428c945}" enabled="1" method="Privileged" siteId="{8b87af7d-8647-4dc7-8df4-5f69a2011bb5}" removed="0"/>
</clbl:labelList>
</file>

<file path=docProps/app.xml><?xml version="1.0" encoding="utf-8"?>
<Properties xmlns="http://schemas.openxmlformats.org/officeDocument/2006/extended-properties" xmlns:vt="http://schemas.openxmlformats.org/officeDocument/2006/docPropsVTypes">
  <TotalTime>2826</TotalTime>
  <Words>1337</Words>
  <Application>Microsoft Office PowerPoint</Application>
  <PresentationFormat>Widescreen</PresentationFormat>
  <Paragraphs>118</Paragraphs>
  <Slides>13</Slides>
  <Notes>3</Notes>
  <HiddenSlides>0</HiddenSlides>
  <MMClips>0</MMClips>
  <ScaleCrop>false</ScaleCrop>
  <HeadingPairs>
    <vt:vector size="6" baseType="variant">
      <vt:variant>
        <vt:lpstr>Brukte skrifter</vt:lpstr>
      </vt:variant>
      <vt:variant>
        <vt:i4>8</vt:i4>
      </vt:variant>
      <vt:variant>
        <vt:lpstr>Tema</vt:lpstr>
      </vt:variant>
      <vt:variant>
        <vt:i4>1</vt:i4>
      </vt:variant>
      <vt:variant>
        <vt:lpstr>Lysbildetitler</vt:lpstr>
      </vt:variant>
      <vt:variant>
        <vt:i4>13</vt:i4>
      </vt:variant>
    </vt:vector>
  </HeadingPairs>
  <TitlesOfParts>
    <vt:vector size="22" baseType="lpstr">
      <vt:lpstr>Arial</vt:lpstr>
      <vt:lpstr>Calibri</vt:lpstr>
      <vt:lpstr>Calibri Light</vt:lpstr>
      <vt:lpstr>Georgia</vt:lpstr>
      <vt:lpstr>inherit</vt:lpstr>
      <vt:lpstr>Tahoma</vt:lpstr>
      <vt:lpstr>Verdana</vt:lpstr>
      <vt:lpstr>Work sans</vt:lpstr>
      <vt:lpstr>Office-tema</vt:lpstr>
      <vt:lpstr>Innsyn etter personvernregelverket Kontrollkommisjonene  </vt:lpstr>
      <vt:lpstr>PowerPoint-presentasjon</vt:lpstr>
      <vt:lpstr>En liten oppfriskning</vt:lpstr>
      <vt:lpstr>Hvem er de registrerte</vt:lpstr>
      <vt:lpstr>PowerPoint-presentasjon</vt:lpstr>
      <vt:lpstr>Forholdet til andre innsynsregler</vt:lpstr>
      <vt:lpstr>Frister</vt:lpstr>
      <vt:lpstr>Hva skal det gis innsyn i</vt:lpstr>
      <vt:lpstr>Hvordan gis det innsyn</vt:lpstr>
      <vt:lpstr>Sjekkliste fra ico.org.uk (Datatilsynet i UK) Denne kan brukes som et hjelpemiddel i arbeidet med innsyn</vt:lpstr>
      <vt:lpstr>Når kan man nekte å gi innsyn</vt:lpstr>
      <vt:lpstr>Hvor kan jeg finne mer informasjon? </vt:lpstr>
      <vt:lpstr>Etter dette kurset skal du vite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Avvik og avvikshåndtering Kontrollkommisjonene</dc:title>
  <dc:creator>TORSTENSEN Maren</dc:creator>
  <cp:lastModifiedBy>Britt Eva Haaland (Innleid)</cp:lastModifiedBy>
  <cp:revision>8</cp:revision>
  <dcterms:created xsi:type="dcterms:W3CDTF">2023-02-08T11:21:00Z</dcterms:created>
  <dcterms:modified xsi:type="dcterms:W3CDTF">2025-11-19T17:24:55Z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0x010100CE9AAC9390867B43827FDB55F230DF65</vt:lpwstr>
  </property>
  <property fmtid="{D5CDD505-2E9C-101B-9397-08002B2CF9AE}" pid="3" name="MediaServiceImageTags">
    <vt:lpwstr/>
  </property>
  <property fmtid="{D5CDD505-2E9C-101B-9397-08002B2CF9AE}" pid="4" name="MSIP_Label_619ffa58-9d1c-42f8-b0e6-79cea428c945_Enabled">
    <vt:lpwstr>true</vt:lpwstr>
  </property>
  <property fmtid="{D5CDD505-2E9C-101B-9397-08002B2CF9AE}" pid="5" name="MSIP_Label_619ffa58-9d1c-42f8-b0e6-79cea428c945_SetDate">
    <vt:lpwstr>2023-07-31T08:27:24Z</vt:lpwstr>
  </property>
  <property fmtid="{D5CDD505-2E9C-101B-9397-08002B2CF9AE}" pid="6" name="MSIP_Label_619ffa58-9d1c-42f8-b0e6-79cea428c945_Method">
    <vt:lpwstr>Privileged</vt:lpwstr>
  </property>
  <property fmtid="{D5CDD505-2E9C-101B-9397-08002B2CF9AE}" pid="7" name="MSIP_Label_619ffa58-9d1c-42f8-b0e6-79cea428c945_Name">
    <vt:lpwstr>External</vt:lpwstr>
  </property>
  <property fmtid="{D5CDD505-2E9C-101B-9397-08002B2CF9AE}" pid="8" name="MSIP_Label_619ffa58-9d1c-42f8-b0e6-79cea428c945_SiteId">
    <vt:lpwstr>8b87af7d-8647-4dc7-8df4-5f69a2011bb5</vt:lpwstr>
  </property>
  <property fmtid="{D5CDD505-2E9C-101B-9397-08002B2CF9AE}" pid="9" name="MSIP_Label_619ffa58-9d1c-42f8-b0e6-79cea428c945_ActionId">
    <vt:lpwstr>20b1982a-3ca4-4620-8fed-baff8c530ea9</vt:lpwstr>
  </property>
  <property fmtid="{D5CDD505-2E9C-101B-9397-08002B2CF9AE}" pid="10" name="MSIP_Label_619ffa58-9d1c-42f8-b0e6-79cea428c945_ContentBits">
    <vt:lpwstr>0</vt:lpwstr>
  </property>
</Properties>
</file>