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93" autoAdjust="0"/>
    <p:restoredTop sz="94660"/>
  </p:normalViewPr>
  <p:slideViewPr>
    <p:cSldViewPr snapToGrid="0">
      <p:cViewPr varScale="1">
        <p:scale>
          <a:sx n="142" d="100"/>
          <a:sy n="142" d="100"/>
        </p:scale>
        <p:origin x="156" y="5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46D3C8BA-ABB7-4989-98B9-F308353D5F5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Undertittel 2">
            <a:extLst>
              <a:ext uri="{FF2B5EF4-FFF2-40B4-BE49-F238E27FC236}">
                <a16:creationId xmlns:a16="http://schemas.microsoft.com/office/drawing/2014/main" id="{AADE56F5-3FAB-4057-865A-6BBD2BE88E3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b-NO"/>
              <a:t>Klikk for å redigere undertittelstil i malen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9A8ED535-542D-4D2F-BD58-51F4ADFC24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746A8F-FD65-4764-8F59-CE89956557CD}" type="datetimeFigureOut">
              <a:rPr lang="nb-NO" smtClean="0"/>
              <a:t>12.11.2021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7115F2D1-3E43-43C8-9088-151D87DAA7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0C14D209-810C-4972-AEC2-3CAAC42104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447A4-E921-44E8-8E92-B300DE40BA08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9696382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933A5E38-DA12-4664-A7B7-C141716673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>
            <a:extLst>
              <a:ext uri="{FF2B5EF4-FFF2-40B4-BE49-F238E27FC236}">
                <a16:creationId xmlns:a16="http://schemas.microsoft.com/office/drawing/2014/main" id="{029236A2-7447-4C37-A9C2-B06C9B5B438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F0F66864-DF28-4AC0-8BB1-80F5FBFDDE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746A8F-FD65-4764-8F59-CE89956557CD}" type="datetimeFigureOut">
              <a:rPr lang="nb-NO" smtClean="0"/>
              <a:t>12.11.2021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B0928244-15F5-4038-9A64-1B4A56F5D7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09076BE8-C771-4501-95C7-80C1CA912D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447A4-E921-44E8-8E92-B300DE40BA08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5586953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>
            <a:extLst>
              <a:ext uri="{FF2B5EF4-FFF2-40B4-BE49-F238E27FC236}">
                <a16:creationId xmlns:a16="http://schemas.microsoft.com/office/drawing/2014/main" id="{7D7B8BA1-CC26-4465-96DF-D249E76054B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>
            <a:extLst>
              <a:ext uri="{FF2B5EF4-FFF2-40B4-BE49-F238E27FC236}">
                <a16:creationId xmlns:a16="http://schemas.microsoft.com/office/drawing/2014/main" id="{25A8579D-25E3-4A2E-834C-5E2D9C67EF4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961AD99D-29F7-4D70-9185-5F8100EBCA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746A8F-FD65-4764-8F59-CE89956557CD}" type="datetimeFigureOut">
              <a:rPr lang="nb-NO" smtClean="0"/>
              <a:t>12.11.2021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598270A5-95A1-4C51-B366-E83A780D4C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F4C9B3CA-8484-48D0-9645-A853C517E0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447A4-E921-44E8-8E92-B300DE40BA08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8981205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8F3F7429-82D3-4CE2-8787-0BC395086C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EB376111-DA18-43F9-AA72-9995D44FCE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5530865A-A455-4B36-8FC8-A59A7D5D96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746A8F-FD65-4764-8F59-CE89956557CD}" type="datetimeFigureOut">
              <a:rPr lang="nb-NO" smtClean="0"/>
              <a:t>12.11.2021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38FF4570-2336-4A16-B5C9-89081F608E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F6F08FE2-E02F-4D9A-A691-E0AF9F6356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447A4-E921-44E8-8E92-B300DE40BA08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0026476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EB337EE9-6A5C-4E17-8AF8-33DF66A4DB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516817EA-5F1F-4999-827C-00CBFA18CFD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155C9262-6CFD-4570-ADE9-70D11DA0C2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746A8F-FD65-4764-8F59-CE89956557CD}" type="datetimeFigureOut">
              <a:rPr lang="nb-NO" smtClean="0"/>
              <a:t>12.11.2021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8C087AFA-0928-47A3-B945-D313C01E58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D4CE106A-F2D9-491D-BE3C-3CFAE5EA4E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447A4-E921-44E8-8E92-B300DE40BA08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1986091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1AD67245-60BF-4772-BEA1-C115E04413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C70983CB-A23B-454E-B458-ACE8D479514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innhold 3">
            <a:extLst>
              <a:ext uri="{FF2B5EF4-FFF2-40B4-BE49-F238E27FC236}">
                <a16:creationId xmlns:a16="http://schemas.microsoft.com/office/drawing/2014/main" id="{F46B719E-524F-40DE-B3AD-A1BB7CD86AC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9F33B0B1-2763-42A8-BF68-C2F4F5CAD3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746A8F-FD65-4764-8F59-CE89956557CD}" type="datetimeFigureOut">
              <a:rPr lang="nb-NO" smtClean="0"/>
              <a:t>12.11.2021</a:t>
            </a:fld>
            <a:endParaRPr lang="nb-NO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93D7A150-4591-4024-AE3A-C52E774E93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6A2C46D3-D630-438B-8801-F9E325845C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447A4-E921-44E8-8E92-B300DE40BA08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2541834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CCA83DF4-10E5-4811-874B-BAD1161109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D8F5854A-9D3A-4BD3-A749-B9EAD074237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Plassholder for innhold 3">
            <a:extLst>
              <a:ext uri="{FF2B5EF4-FFF2-40B4-BE49-F238E27FC236}">
                <a16:creationId xmlns:a16="http://schemas.microsoft.com/office/drawing/2014/main" id="{233B026B-6B2E-470C-A2E8-2E85CC9BA0E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tekst 4">
            <a:extLst>
              <a:ext uri="{FF2B5EF4-FFF2-40B4-BE49-F238E27FC236}">
                <a16:creationId xmlns:a16="http://schemas.microsoft.com/office/drawing/2014/main" id="{DFC8AF72-CECD-41B2-B196-BA8779A63F6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6" name="Plassholder for innhold 5">
            <a:extLst>
              <a:ext uri="{FF2B5EF4-FFF2-40B4-BE49-F238E27FC236}">
                <a16:creationId xmlns:a16="http://schemas.microsoft.com/office/drawing/2014/main" id="{C40DD275-6CFF-405F-9383-7549F5DB88C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7" name="Plassholder for dato 6">
            <a:extLst>
              <a:ext uri="{FF2B5EF4-FFF2-40B4-BE49-F238E27FC236}">
                <a16:creationId xmlns:a16="http://schemas.microsoft.com/office/drawing/2014/main" id="{29E7582F-46B1-40AD-A61D-9CB6585FDE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746A8F-FD65-4764-8F59-CE89956557CD}" type="datetimeFigureOut">
              <a:rPr lang="nb-NO" smtClean="0"/>
              <a:t>12.11.2021</a:t>
            </a:fld>
            <a:endParaRPr lang="nb-NO"/>
          </a:p>
        </p:txBody>
      </p:sp>
      <p:sp>
        <p:nvSpPr>
          <p:cNvPr id="8" name="Plassholder for bunntekst 7">
            <a:extLst>
              <a:ext uri="{FF2B5EF4-FFF2-40B4-BE49-F238E27FC236}">
                <a16:creationId xmlns:a16="http://schemas.microsoft.com/office/drawing/2014/main" id="{67E35DCF-7F6D-4E7D-BA10-BA173BCC3E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Plassholder for lysbildenummer 8">
            <a:extLst>
              <a:ext uri="{FF2B5EF4-FFF2-40B4-BE49-F238E27FC236}">
                <a16:creationId xmlns:a16="http://schemas.microsoft.com/office/drawing/2014/main" id="{B6BE2DD0-36A7-4097-BE30-CC0BD62D96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447A4-E921-44E8-8E92-B300DE40BA08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9837325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00668F5B-D39A-4CF0-97BE-BACEE74B83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dato 2">
            <a:extLst>
              <a:ext uri="{FF2B5EF4-FFF2-40B4-BE49-F238E27FC236}">
                <a16:creationId xmlns:a16="http://schemas.microsoft.com/office/drawing/2014/main" id="{E174F6CA-D9C3-4D3F-AAC6-691F03983C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746A8F-FD65-4764-8F59-CE89956557CD}" type="datetimeFigureOut">
              <a:rPr lang="nb-NO" smtClean="0"/>
              <a:t>12.11.2021</a:t>
            </a:fld>
            <a:endParaRPr lang="nb-NO"/>
          </a:p>
        </p:txBody>
      </p:sp>
      <p:sp>
        <p:nvSpPr>
          <p:cNvPr id="4" name="Plassholder for bunntekst 3">
            <a:extLst>
              <a:ext uri="{FF2B5EF4-FFF2-40B4-BE49-F238E27FC236}">
                <a16:creationId xmlns:a16="http://schemas.microsoft.com/office/drawing/2014/main" id="{3344E64A-7DE2-47C0-BDAF-B3EA63DA53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Plassholder for lysbildenummer 4">
            <a:extLst>
              <a:ext uri="{FF2B5EF4-FFF2-40B4-BE49-F238E27FC236}">
                <a16:creationId xmlns:a16="http://schemas.microsoft.com/office/drawing/2014/main" id="{BB8589DF-6B04-454C-ABD8-E416AD6725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447A4-E921-44E8-8E92-B300DE40BA08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7151607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>
            <a:extLst>
              <a:ext uri="{FF2B5EF4-FFF2-40B4-BE49-F238E27FC236}">
                <a16:creationId xmlns:a16="http://schemas.microsoft.com/office/drawing/2014/main" id="{FBE694A8-6266-484E-9134-B399D375AF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746A8F-FD65-4764-8F59-CE89956557CD}" type="datetimeFigureOut">
              <a:rPr lang="nb-NO" smtClean="0"/>
              <a:t>12.11.2021</a:t>
            </a:fld>
            <a:endParaRPr lang="nb-NO"/>
          </a:p>
        </p:txBody>
      </p:sp>
      <p:sp>
        <p:nvSpPr>
          <p:cNvPr id="3" name="Plassholder for bunntekst 2">
            <a:extLst>
              <a:ext uri="{FF2B5EF4-FFF2-40B4-BE49-F238E27FC236}">
                <a16:creationId xmlns:a16="http://schemas.microsoft.com/office/drawing/2014/main" id="{3D69609F-2EEC-40B6-AD60-ED117AA099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lysbildenummer 3">
            <a:extLst>
              <a:ext uri="{FF2B5EF4-FFF2-40B4-BE49-F238E27FC236}">
                <a16:creationId xmlns:a16="http://schemas.microsoft.com/office/drawing/2014/main" id="{D0FCA0CD-AEC0-4288-838C-B293B8A4A8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447A4-E921-44E8-8E92-B300DE40BA08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356089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96C45C5D-FA49-42F7-8F63-371937238D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39E8C4C6-8E20-4C5B-BA06-F21C7CE6C3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tekst 3">
            <a:extLst>
              <a:ext uri="{FF2B5EF4-FFF2-40B4-BE49-F238E27FC236}">
                <a16:creationId xmlns:a16="http://schemas.microsoft.com/office/drawing/2014/main" id="{6BD02D2A-72EF-4D3B-A12B-E134A7D762C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7256A19C-5FF1-48BE-91BF-13A3ABB4F0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746A8F-FD65-4764-8F59-CE89956557CD}" type="datetimeFigureOut">
              <a:rPr lang="nb-NO" smtClean="0"/>
              <a:t>12.11.2021</a:t>
            </a:fld>
            <a:endParaRPr lang="nb-NO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F807581A-6D81-40EC-A541-73F1829736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4CC12823-92BF-4ED1-910F-C028890A2B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447A4-E921-44E8-8E92-B300DE40BA08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0225704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6917FA72-D0A2-45E7-9085-D70154FEF1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bilde 2">
            <a:extLst>
              <a:ext uri="{FF2B5EF4-FFF2-40B4-BE49-F238E27FC236}">
                <a16:creationId xmlns:a16="http://schemas.microsoft.com/office/drawing/2014/main" id="{8ADF79C8-37E4-4EC3-A1FA-B8CF7C440E3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b-NO"/>
          </a:p>
        </p:txBody>
      </p:sp>
      <p:sp>
        <p:nvSpPr>
          <p:cNvPr id="4" name="Plassholder for tekst 3">
            <a:extLst>
              <a:ext uri="{FF2B5EF4-FFF2-40B4-BE49-F238E27FC236}">
                <a16:creationId xmlns:a16="http://schemas.microsoft.com/office/drawing/2014/main" id="{5512C7F6-B2B3-4494-88B9-09040B46100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6E2C216E-87F6-469F-9483-7847C673CB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746A8F-FD65-4764-8F59-CE89956557CD}" type="datetimeFigureOut">
              <a:rPr lang="nb-NO" smtClean="0"/>
              <a:t>12.11.2021</a:t>
            </a:fld>
            <a:endParaRPr lang="nb-NO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89AC7429-66B6-48DF-A709-D0A128C60C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B476DC4E-F852-4EE9-8391-A3237EAF9B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447A4-E921-44E8-8E92-B300DE40BA08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6418244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>
            <a:extLst>
              <a:ext uri="{FF2B5EF4-FFF2-40B4-BE49-F238E27FC236}">
                <a16:creationId xmlns:a16="http://schemas.microsoft.com/office/drawing/2014/main" id="{ED483824-42E4-4546-8D23-E2CF147469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664E90A4-0593-498B-ADBB-F3FC671AF4B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98D7AD55-04BD-4D77-A742-39D8FE9387F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746A8F-FD65-4764-8F59-CE89956557CD}" type="datetimeFigureOut">
              <a:rPr lang="nb-NO" smtClean="0"/>
              <a:t>12.11.2021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28E1EAAB-5E3D-4B11-9F6C-ED05E2719EB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473A2A3A-78EE-4B1F-8C16-398C9DCBD01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6447A4-E921-44E8-8E92-B300DE40BA08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7608301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Bilde 5">
            <a:extLst>
              <a:ext uri="{FF2B5EF4-FFF2-40B4-BE49-F238E27FC236}">
                <a16:creationId xmlns:a16="http://schemas.microsoft.com/office/drawing/2014/main" id="{195BBBE0-434B-4449-9DC1-976B74B105A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83595" y="0"/>
            <a:ext cx="902481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20605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Brukte skrifter</vt:lpstr>
      </vt:variant>
      <vt:variant>
        <vt:i4>3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Office-tema</vt:lpstr>
      <vt:lpstr>PowerPoint-presentasjon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PowerPoint-presentasjon</dc:title>
  <dc:creator>Christine Claudi</dc:creator>
  <cp:lastModifiedBy>Christine Claudi</cp:lastModifiedBy>
  <cp:revision>3</cp:revision>
  <dcterms:created xsi:type="dcterms:W3CDTF">2021-11-12T11:23:27Z</dcterms:created>
  <dcterms:modified xsi:type="dcterms:W3CDTF">2021-11-12T11:27:28Z</dcterms:modified>
</cp:coreProperties>
</file>