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5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D3C8BA-ABB7-4989-98B9-F308353D5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ADE56F5-3FAB-4057-865A-6BBD2BE88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A8ED535-542D-4D2F-BD58-51F4ADFC2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115F2D1-3E43-43C8-9088-151D87DA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C14D209-810C-4972-AEC2-3CAAC421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963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3A5E38-DA12-4664-A7B7-C14171667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29236A2-7447-4C37-A9C2-B06C9B5B4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0F66864-DF28-4AC0-8BB1-80F5FBFD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0928244-15F5-4038-9A64-1B4A56F5D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9076BE8-C771-4501-95C7-80C1CA912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869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D7B8BA1-CC26-4465-96DF-D249E76054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5A8579D-25E3-4A2E-834C-5E2D9C67E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61AD99D-29F7-4D70-9185-5F8100EB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98270A5-95A1-4C51-B366-E83A780D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4C9B3CA-8484-48D0-9645-A853C517E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812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3F7429-82D3-4CE2-8787-0BC395086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B376111-DA18-43F9-AA72-9995D44FC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530865A-A455-4B36-8FC8-A59A7D5D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FF4570-2336-4A16-B5C9-89081F608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6F08FE2-E02F-4D9A-A691-E0AF9F63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264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337EE9-6A5C-4E17-8AF8-33DF66A4D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16817EA-5F1F-4999-827C-00CBFA18C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55C9262-6CFD-4570-ADE9-70D11DA0C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C087AFA-0928-47A3-B945-D313C01E5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4CE106A-F2D9-491D-BE3C-3CFAE5EA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860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D67245-60BF-4772-BEA1-C115E044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70983CB-A23B-454E-B458-ACE8D4795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46B719E-524F-40DE-B3AD-A1BB7CD86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F33B0B1-2763-42A8-BF68-C2F4F5CA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3D7A150-4591-4024-AE3A-C52E774E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A2C46D3-D630-438B-8801-F9E325845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418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A83DF4-10E5-4811-874B-BAD116110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8F5854A-9D3A-4BD3-A749-B9EAD0742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33B026B-6B2E-470C-A2E8-2E85CC9BA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FC8AF72-CECD-41B2-B196-BA8779A63F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C40DD275-6CFF-405F-9383-7549F5DB8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9E7582F-46B1-40AD-A61D-9CB6585F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67E35DCF-7F6D-4E7D-BA10-BA173BCC3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6BE2DD0-36A7-4097-BE30-CC0BD62D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3732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0668F5B-D39A-4CF0-97BE-BACEE74B8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174F6CA-D9C3-4D3F-AAC6-691F03983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344E64A-7DE2-47C0-BDAF-B3EA63DA5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B8589DF-6B04-454C-ABD8-E416AD672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516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FBE694A8-6266-484E-9134-B399D375A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D69609F-2EEC-40B6-AD60-ED117AA0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0FCA0CD-AEC0-4288-838C-B293B8A4A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560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6C45C5D-FA49-42F7-8F63-371937238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9E8C4C6-8E20-4C5B-BA06-F21C7CE6C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BD02D2A-72EF-4D3B-A12B-E134A7D76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256A19C-5FF1-48BE-91BF-13A3ABB4F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807581A-6D81-40EC-A541-73F182973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C12823-92BF-4ED1-910F-C028890A2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257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17FA72-D0A2-45E7-9085-D70154FEF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ADF79C8-37E4-4EC3-A1FA-B8CF7C440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512C7F6-B2B3-4494-88B9-09040B461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E2C216E-87F6-469F-9483-7847C673C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9AC7429-66B6-48DF-A709-D0A128C60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476DC4E-F852-4EE9-8391-A3237EAF9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182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D483824-42E4-4546-8D23-E2CF14746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64E90A4-0593-498B-ADBB-F3FC671AF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8D7AD55-04BD-4D77-A742-39D8FE938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8E1EAAB-5E3D-4B11-9F6C-ED05E2719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73A2A3A-78EE-4B1F-8C16-398C9DCBD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083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>
            <a:extLst>
              <a:ext uri="{FF2B5EF4-FFF2-40B4-BE49-F238E27FC236}">
                <a16:creationId xmlns:a16="http://schemas.microsoft.com/office/drawing/2014/main" id="{590B85E7-F4EC-46F0-B2FD-61DF9FCD0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595" y="0"/>
            <a:ext cx="90248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060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Christine Claudi</dc:creator>
  <cp:lastModifiedBy>Christine Claudi</cp:lastModifiedBy>
  <cp:revision>1</cp:revision>
  <dcterms:created xsi:type="dcterms:W3CDTF">2021-11-12T11:23:27Z</dcterms:created>
  <dcterms:modified xsi:type="dcterms:W3CDTF">2021-11-12T11:26:12Z</dcterms:modified>
</cp:coreProperties>
</file>