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8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12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20ADC2-0B6B-4E16-A9D5-1925E9EC74F4}" type="datetimeFigureOut">
              <a:rPr lang="nb-NO" smtClean="0"/>
              <a:t>07.10.2016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CAF93C-4345-4E75-BCDD-734E190675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5781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Basistilbudet omfatter støtte til fysisk aktivitet, kosthold, snus- og røykeslutt</a:t>
            </a:r>
            <a:br>
              <a:rPr lang="nb-NO" dirty="0" smtClean="0"/>
            </a:br>
            <a:r>
              <a:rPr lang="nb-NO" dirty="0" smtClean="0"/>
              <a:t>Dersom</a:t>
            </a:r>
            <a:r>
              <a:rPr lang="nb-NO" baseline="0" dirty="0" smtClean="0"/>
              <a:t> frisklivssentralen </a:t>
            </a:r>
            <a:r>
              <a:rPr lang="nb-NO" baseline="0" smtClean="0"/>
              <a:t>har kompetanse </a:t>
            </a:r>
            <a:r>
              <a:rPr lang="nb-NO" baseline="0" dirty="0" smtClean="0"/>
              <a:t>og kapasitet anbefales det å ha tilbud til personer med lettere psykiske plager, søvnvansker og risikofylt alkoholbruk.</a:t>
            </a:r>
            <a:endParaRPr lang="nb-NO" dirty="0" smtClean="0"/>
          </a:p>
          <a:p>
            <a:r>
              <a:rPr lang="nb-NO" dirty="0" smtClean="0"/>
              <a:t>Ved behov kan det gjennomføres flere helsesamtaler underveis i oppfølgingsperioden </a:t>
            </a:r>
            <a:br>
              <a:rPr lang="nb-NO" dirty="0" smtClean="0"/>
            </a:b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AF93C-4345-4E75-BCDD-734E1906757E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66080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6018-8D25-465F-9DCB-344C83A3179A}" type="datetimeFigureOut">
              <a:rPr lang="nb-NO" smtClean="0"/>
              <a:t>07.10.2016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BC6EB-4C10-45FF-8280-8796FF9BB6A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9132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6018-8D25-465F-9DCB-344C83A3179A}" type="datetimeFigureOut">
              <a:rPr lang="nb-NO" smtClean="0"/>
              <a:t>07.10.2016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BC6EB-4C10-45FF-8280-8796FF9BB6A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5109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6018-8D25-465F-9DCB-344C83A3179A}" type="datetimeFigureOut">
              <a:rPr lang="nb-NO" smtClean="0"/>
              <a:t>07.10.2016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BC6EB-4C10-45FF-8280-8796FF9BB6A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3241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6018-8D25-465F-9DCB-344C83A3179A}" type="datetimeFigureOut">
              <a:rPr lang="nb-NO" smtClean="0"/>
              <a:t>07.10.2016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BC6EB-4C10-45FF-8280-8796FF9BB6A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2075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6018-8D25-465F-9DCB-344C83A3179A}" type="datetimeFigureOut">
              <a:rPr lang="nb-NO" smtClean="0"/>
              <a:t>07.10.2016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BC6EB-4C10-45FF-8280-8796FF9BB6A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3135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6018-8D25-465F-9DCB-344C83A3179A}" type="datetimeFigureOut">
              <a:rPr lang="nb-NO" smtClean="0"/>
              <a:t>07.10.2016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BC6EB-4C10-45FF-8280-8796FF9BB6A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6819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6018-8D25-465F-9DCB-344C83A3179A}" type="datetimeFigureOut">
              <a:rPr lang="nb-NO" smtClean="0"/>
              <a:t>07.10.2016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BC6EB-4C10-45FF-8280-8796FF9BB6A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9449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6018-8D25-465F-9DCB-344C83A3179A}" type="datetimeFigureOut">
              <a:rPr lang="nb-NO" smtClean="0"/>
              <a:t>07.10.2016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BC6EB-4C10-45FF-8280-8796FF9BB6A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6998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6018-8D25-465F-9DCB-344C83A3179A}" type="datetimeFigureOut">
              <a:rPr lang="nb-NO" smtClean="0"/>
              <a:t>07.10.2016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BC6EB-4C10-45FF-8280-8796FF9BB6A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5405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6018-8D25-465F-9DCB-344C83A3179A}" type="datetimeFigureOut">
              <a:rPr lang="nb-NO" smtClean="0"/>
              <a:t>07.10.2016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BC6EB-4C10-45FF-8280-8796FF9BB6A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6556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6018-8D25-465F-9DCB-344C83A3179A}" type="datetimeFigureOut">
              <a:rPr lang="nb-NO" smtClean="0"/>
              <a:t>07.10.2016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BC6EB-4C10-45FF-8280-8796FF9BB6A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4741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76018-8D25-465F-9DCB-344C83A3179A}" type="datetimeFigureOut">
              <a:rPr lang="nb-NO" smtClean="0"/>
              <a:t>07.10.2016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BC6EB-4C10-45FF-8280-8796FF9BB6A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0649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 </a:t>
            </a:r>
            <a:endParaRPr lang="nb-NO" dirty="0"/>
          </a:p>
        </p:txBody>
      </p:sp>
      <p:pic>
        <p:nvPicPr>
          <p:cNvPr id="1026" name="Picture 2" descr="C:\Users\iskar\AppData\Local\Microsoft\Windows\Temporary Internet Files\Content.Outlook\K0MX82T6\illustrasjon med titte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27163"/>
            <a:ext cx="6840760" cy="597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7543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E1FE3683731FC4698A7CE6B8DF426FB" ma:contentTypeVersion="1" ma:contentTypeDescription="Opprett et nytt dokument." ma:contentTypeScope="" ma:versionID="1aa839f3bdcca6d6c4cf788e5309461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90c0180eee9ee720d3a6c588d300bb74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Planlagt startdato" ma:description="Planlagt startdato er en områdekolonne som opprettes av publiseringsfunksjonen. Den brukes til å angi dato og klokkeslett for når denne siden vises for første gang for besøkende på området." ma:hidden="true" ma:internalName="PublishingStartDate">
      <xsd:simpleType>
        <xsd:restriction base="dms:Unknown"/>
      </xsd:simpleType>
    </xsd:element>
    <xsd:element name="PublishingExpirationDate" ma:index="9" nillable="true" ma:displayName="Planlagt utløpsdato" ma:description="Planlagt sluttdato er en områdekolonne som opprettes av publiseringsfunksjonen. Den brukes til å angi dato og klokkeslett for når denne siden ikke lenger vises for besøkende på området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79E80D6-4553-41F2-B12F-F1C420442279}"/>
</file>

<file path=customXml/itemProps2.xml><?xml version="1.0" encoding="utf-8"?>
<ds:datastoreItem xmlns:ds="http://schemas.openxmlformats.org/officeDocument/2006/customXml" ds:itemID="{42D7876A-E2AB-41C8-B125-8BB4AD20F4EA}"/>
</file>

<file path=customXml/itemProps3.xml><?xml version="1.0" encoding="utf-8"?>
<ds:datastoreItem xmlns:ds="http://schemas.openxmlformats.org/officeDocument/2006/customXml" ds:itemID="{24921981-4754-4F9D-A8F4-2271DAB9E590}"/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15</Words>
  <Application>Microsoft Office PowerPoint</Application>
  <PresentationFormat>Skjermfremvisning (4:3)</PresentationFormat>
  <Paragraphs>5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2" baseType="lpstr">
      <vt:lpstr>Office-tema</vt:lpstr>
      <vt:lpstr> </vt:lpstr>
    </vt:vector>
  </TitlesOfParts>
  <Company>Helsedirektoratet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Inger Merete Skarpaas</dc:creator>
  <cp:lastModifiedBy>Anna Naume Solem</cp:lastModifiedBy>
  <cp:revision>3</cp:revision>
  <dcterms:created xsi:type="dcterms:W3CDTF">2016-10-07T07:55:21Z</dcterms:created>
  <dcterms:modified xsi:type="dcterms:W3CDTF">2016-10-07T08:31:20Z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0x0101005E1FE3683731FC4698A7CE6B8DF426FB</vt:lpwstr>
  </property>
</Properties>
</file>