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 id="2147483721" r:id="rId6"/>
  </p:sldMasterIdLst>
  <p:notesMasterIdLst>
    <p:notesMasterId r:id="rId37"/>
  </p:notesMasterIdLst>
  <p:sldIdLst>
    <p:sldId id="941" r:id="rId7"/>
    <p:sldId id="806" r:id="rId8"/>
    <p:sldId id="729" r:id="rId9"/>
    <p:sldId id="811" r:id="rId10"/>
    <p:sldId id="351" r:id="rId11"/>
    <p:sldId id="785" r:id="rId12"/>
    <p:sldId id="786" r:id="rId13"/>
    <p:sldId id="788" r:id="rId14"/>
    <p:sldId id="529" r:id="rId15"/>
    <p:sldId id="922" r:id="rId16"/>
    <p:sldId id="923" r:id="rId17"/>
    <p:sldId id="877" r:id="rId18"/>
    <p:sldId id="291" r:id="rId19"/>
    <p:sldId id="916" r:id="rId20"/>
    <p:sldId id="917" r:id="rId21"/>
    <p:sldId id="817" r:id="rId22"/>
    <p:sldId id="373" r:id="rId23"/>
    <p:sldId id="548" r:id="rId24"/>
    <p:sldId id="359" r:id="rId25"/>
    <p:sldId id="812" r:id="rId26"/>
    <p:sldId id="878" r:id="rId27"/>
    <p:sldId id="292" r:id="rId28"/>
    <p:sldId id="793" r:id="rId29"/>
    <p:sldId id="918" r:id="rId30"/>
    <p:sldId id="919" r:id="rId31"/>
    <p:sldId id="794" r:id="rId32"/>
    <p:sldId id="731" r:id="rId33"/>
    <p:sldId id="795" r:id="rId34"/>
    <p:sldId id="656" r:id="rId35"/>
    <p:sldId id="796"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9E02C-1264-4D26-81BC-6DEC1B62E666}" v="47" dt="2025-10-14T21:17:51.682"/>
    <p1510:client id="{42DBA962-BD56-4F6B-8C25-836F179CD264}" v="1" dt="2025-10-15T06:41:54.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Lill Lindbak" userId="dcf599bf-b8af-4af7-84e0-31d901546382" providerId="ADAL" clId="{42DBA962-BD56-4F6B-8C25-836F179CD264}"/>
    <pc:docChg chg="modSld">
      <pc:chgData name="Rita Lill Lindbak" userId="dcf599bf-b8af-4af7-84e0-31d901546382" providerId="ADAL" clId="{42DBA962-BD56-4F6B-8C25-836F179CD264}" dt="2025-10-15T06:41:54.992" v="0" actId="33553"/>
      <pc:docMkLst>
        <pc:docMk/>
      </pc:docMkLst>
      <pc:sldChg chg="modSp mod">
        <pc:chgData name="Rita Lill Lindbak" userId="dcf599bf-b8af-4af7-84e0-31d901546382" providerId="ADAL" clId="{42DBA962-BD56-4F6B-8C25-836F179CD264}" dt="2025-10-15T06:41:54.992" v="0" actId="33553"/>
        <pc:sldMkLst>
          <pc:docMk/>
          <pc:sldMk cId="1825753291" sldId="806"/>
        </pc:sldMkLst>
        <pc:spChg chg="mod">
          <ac:chgData name="Rita Lill Lindbak" userId="dcf599bf-b8af-4af7-84e0-31d901546382" providerId="ADAL" clId="{42DBA962-BD56-4F6B-8C25-836F179CD264}" dt="2025-10-15T06:41:54.992" v="0" actId="33553"/>
          <ac:spMkLst>
            <pc:docMk/>
            <pc:sldMk cId="1825753291" sldId="806"/>
            <ac:spMk id="23" creationId="{7C13642B-E36D-7CA6-33A1-EE2872067FCF}"/>
          </ac:spMkLst>
        </pc:spChg>
      </pc:sldChg>
    </pc:docChg>
  </pc:docChgLst>
  <pc:docChgLst>
    <pc:chgData name="Henriette Walaas Krogh" userId="31fef059-a8e5-4f20-87bb-8e88f2a0fbf4" providerId="ADAL" clId="{E0B906E1-F619-4A7A-8AC9-11C8A679816B}"/>
    <pc:docChg chg="addSld delSld modSld sldOrd delMainMaster">
      <pc:chgData name="Henriette Walaas Krogh" userId="31fef059-a8e5-4f20-87bb-8e88f2a0fbf4" providerId="ADAL" clId="{E0B906E1-F619-4A7A-8AC9-11C8A679816B}" dt="2025-09-26T08:32:55.662" v="11" actId="47"/>
      <pc:docMkLst>
        <pc:docMk/>
      </pc:docMkLst>
      <pc:sldChg chg="new del">
        <pc:chgData name="Henriette Walaas Krogh" userId="31fef059-a8e5-4f20-87bb-8e88f2a0fbf4" providerId="ADAL" clId="{E0B906E1-F619-4A7A-8AC9-11C8A679816B}" dt="2025-09-26T08:32:55.662" v="11" actId="47"/>
        <pc:sldMkLst>
          <pc:docMk/>
          <pc:sldMk cId="279738177" sldId="256"/>
        </pc:sldMkLst>
      </pc:sldChg>
      <pc:sldChg chg="add del">
        <pc:chgData name="Henriette Walaas Krogh" userId="31fef059-a8e5-4f20-87bb-8e88f2a0fbf4" providerId="ADAL" clId="{E0B906E1-F619-4A7A-8AC9-11C8A679816B}" dt="2025-09-12T14:14:49.019" v="3"/>
        <pc:sldMkLst>
          <pc:docMk/>
          <pc:sldMk cId="3122560874" sldId="291"/>
        </pc:sldMkLst>
      </pc:sldChg>
      <pc:sldChg chg="add del">
        <pc:chgData name="Henriette Walaas Krogh" userId="31fef059-a8e5-4f20-87bb-8e88f2a0fbf4" providerId="ADAL" clId="{E0B906E1-F619-4A7A-8AC9-11C8A679816B}" dt="2025-09-12T14:14:49.019" v="3"/>
        <pc:sldMkLst>
          <pc:docMk/>
          <pc:sldMk cId="1451651470" sldId="292"/>
        </pc:sldMkLst>
      </pc:sldChg>
      <pc:sldChg chg="add del setBg">
        <pc:chgData name="Henriette Walaas Krogh" userId="31fef059-a8e5-4f20-87bb-8e88f2a0fbf4" providerId="ADAL" clId="{E0B906E1-F619-4A7A-8AC9-11C8A679816B}" dt="2025-09-12T14:14:49.019" v="3"/>
        <pc:sldMkLst>
          <pc:docMk/>
          <pc:sldMk cId="114323357" sldId="351"/>
        </pc:sldMkLst>
      </pc:sldChg>
      <pc:sldChg chg="add del setBg">
        <pc:chgData name="Henriette Walaas Krogh" userId="31fef059-a8e5-4f20-87bb-8e88f2a0fbf4" providerId="ADAL" clId="{E0B906E1-F619-4A7A-8AC9-11C8A679816B}" dt="2025-09-12T14:14:49.019" v="3"/>
        <pc:sldMkLst>
          <pc:docMk/>
          <pc:sldMk cId="2318927446" sldId="359"/>
        </pc:sldMkLst>
      </pc:sldChg>
      <pc:sldChg chg="add del setBg">
        <pc:chgData name="Henriette Walaas Krogh" userId="31fef059-a8e5-4f20-87bb-8e88f2a0fbf4" providerId="ADAL" clId="{E0B906E1-F619-4A7A-8AC9-11C8A679816B}" dt="2025-09-12T14:14:49.019" v="3"/>
        <pc:sldMkLst>
          <pc:docMk/>
          <pc:sldMk cId="3565538973" sldId="373"/>
        </pc:sldMkLst>
      </pc:sldChg>
      <pc:sldChg chg="add del setBg">
        <pc:chgData name="Henriette Walaas Krogh" userId="31fef059-a8e5-4f20-87bb-8e88f2a0fbf4" providerId="ADAL" clId="{E0B906E1-F619-4A7A-8AC9-11C8A679816B}" dt="2025-09-12T14:14:49.019" v="3"/>
        <pc:sldMkLst>
          <pc:docMk/>
          <pc:sldMk cId="4220918310" sldId="529"/>
        </pc:sldMkLst>
      </pc:sldChg>
      <pc:sldChg chg="add del setBg">
        <pc:chgData name="Henriette Walaas Krogh" userId="31fef059-a8e5-4f20-87bb-8e88f2a0fbf4" providerId="ADAL" clId="{E0B906E1-F619-4A7A-8AC9-11C8A679816B}" dt="2025-09-12T14:14:49.019" v="3"/>
        <pc:sldMkLst>
          <pc:docMk/>
          <pc:sldMk cId="403844733" sldId="548"/>
        </pc:sldMkLst>
      </pc:sldChg>
      <pc:sldChg chg="add del setBg">
        <pc:chgData name="Henriette Walaas Krogh" userId="31fef059-a8e5-4f20-87bb-8e88f2a0fbf4" providerId="ADAL" clId="{E0B906E1-F619-4A7A-8AC9-11C8A679816B}" dt="2025-09-12T14:14:49.019" v="3"/>
        <pc:sldMkLst>
          <pc:docMk/>
          <pc:sldMk cId="3087127340" sldId="656"/>
        </pc:sldMkLst>
      </pc:sldChg>
      <pc:sldChg chg="add del">
        <pc:chgData name="Henriette Walaas Krogh" userId="31fef059-a8e5-4f20-87bb-8e88f2a0fbf4" providerId="ADAL" clId="{E0B906E1-F619-4A7A-8AC9-11C8A679816B}" dt="2025-09-12T14:14:49.019" v="3"/>
        <pc:sldMkLst>
          <pc:docMk/>
          <pc:sldMk cId="894406754" sldId="729"/>
        </pc:sldMkLst>
      </pc:sldChg>
      <pc:sldChg chg="add del setBg">
        <pc:chgData name="Henriette Walaas Krogh" userId="31fef059-a8e5-4f20-87bb-8e88f2a0fbf4" providerId="ADAL" clId="{E0B906E1-F619-4A7A-8AC9-11C8A679816B}" dt="2025-09-12T14:14:49.019" v="3"/>
        <pc:sldMkLst>
          <pc:docMk/>
          <pc:sldMk cId="1233298340" sldId="731"/>
        </pc:sldMkLst>
      </pc:sldChg>
      <pc:sldChg chg="add del setBg">
        <pc:chgData name="Henriette Walaas Krogh" userId="31fef059-a8e5-4f20-87bb-8e88f2a0fbf4" providerId="ADAL" clId="{E0B906E1-F619-4A7A-8AC9-11C8A679816B}" dt="2025-09-12T14:14:49.019" v="3"/>
        <pc:sldMkLst>
          <pc:docMk/>
          <pc:sldMk cId="1035358147" sldId="785"/>
        </pc:sldMkLst>
      </pc:sldChg>
      <pc:sldChg chg="add del setBg">
        <pc:chgData name="Henriette Walaas Krogh" userId="31fef059-a8e5-4f20-87bb-8e88f2a0fbf4" providerId="ADAL" clId="{E0B906E1-F619-4A7A-8AC9-11C8A679816B}" dt="2025-09-12T14:14:49.019" v="3"/>
        <pc:sldMkLst>
          <pc:docMk/>
          <pc:sldMk cId="2139925199" sldId="786"/>
        </pc:sldMkLst>
      </pc:sldChg>
      <pc:sldChg chg="add del setBg">
        <pc:chgData name="Henriette Walaas Krogh" userId="31fef059-a8e5-4f20-87bb-8e88f2a0fbf4" providerId="ADAL" clId="{E0B906E1-F619-4A7A-8AC9-11C8A679816B}" dt="2025-09-12T14:14:49.019" v="3"/>
        <pc:sldMkLst>
          <pc:docMk/>
          <pc:sldMk cId="3250561236" sldId="788"/>
        </pc:sldMkLst>
      </pc:sldChg>
      <pc:sldChg chg="add del">
        <pc:chgData name="Henriette Walaas Krogh" userId="31fef059-a8e5-4f20-87bb-8e88f2a0fbf4" providerId="ADAL" clId="{E0B906E1-F619-4A7A-8AC9-11C8A679816B}" dt="2025-09-12T14:14:49.019" v="3"/>
        <pc:sldMkLst>
          <pc:docMk/>
          <pc:sldMk cId="1354808393" sldId="793"/>
        </pc:sldMkLst>
      </pc:sldChg>
      <pc:sldChg chg="add del">
        <pc:chgData name="Henriette Walaas Krogh" userId="31fef059-a8e5-4f20-87bb-8e88f2a0fbf4" providerId="ADAL" clId="{E0B906E1-F619-4A7A-8AC9-11C8A679816B}" dt="2025-09-12T14:14:49.019" v="3"/>
        <pc:sldMkLst>
          <pc:docMk/>
          <pc:sldMk cId="3717573068" sldId="794"/>
        </pc:sldMkLst>
      </pc:sldChg>
      <pc:sldChg chg="add del setBg">
        <pc:chgData name="Henriette Walaas Krogh" userId="31fef059-a8e5-4f20-87bb-8e88f2a0fbf4" providerId="ADAL" clId="{E0B906E1-F619-4A7A-8AC9-11C8A679816B}" dt="2025-09-12T14:14:49.019" v="3"/>
        <pc:sldMkLst>
          <pc:docMk/>
          <pc:sldMk cId="2287823065" sldId="795"/>
        </pc:sldMkLst>
      </pc:sldChg>
      <pc:sldChg chg="add del setBg">
        <pc:chgData name="Henriette Walaas Krogh" userId="31fef059-a8e5-4f20-87bb-8e88f2a0fbf4" providerId="ADAL" clId="{E0B906E1-F619-4A7A-8AC9-11C8A679816B}" dt="2025-09-12T14:14:49.019" v="3"/>
        <pc:sldMkLst>
          <pc:docMk/>
          <pc:sldMk cId="3354880776" sldId="796"/>
        </pc:sldMkLst>
      </pc:sldChg>
      <pc:sldChg chg="add del setBg">
        <pc:chgData name="Henriette Walaas Krogh" userId="31fef059-a8e5-4f20-87bb-8e88f2a0fbf4" providerId="ADAL" clId="{E0B906E1-F619-4A7A-8AC9-11C8A679816B}" dt="2025-09-12T14:14:49.019" v="3"/>
        <pc:sldMkLst>
          <pc:docMk/>
          <pc:sldMk cId="1825753291" sldId="806"/>
        </pc:sldMkLst>
      </pc:sldChg>
      <pc:sldChg chg="add del setBg">
        <pc:chgData name="Henriette Walaas Krogh" userId="31fef059-a8e5-4f20-87bb-8e88f2a0fbf4" providerId="ADAL" clId="{E0B906E1-F619-4A7A-8AC9-11C8A679816B}" dt="2025-09-12T14:14:49.019" v="3"/>
        <pc:sldMkLst>
          <pc:docMk/>
          <pc:sldMk cId="1388017943" sldId="811"/>
        </pc:sldMkLst>
      </pc:sldChg>
      <pc:sldChg chg="add del setBg">
        <pc:chgData name="Henriette Walaas Krogh" userId="31fef059-a8e5-4f20-87bb-8e88f2a0fbf4" providerId="ADAL" clId="{E0B906E1-F619-4A7A-8AC9-11C8A679816B}" dt="2025-09-12T14:14:49.019" v="3"/>
        <pc:sldMkLst>
          <pc:docMk/>
          <pc:sldMk cId="488163012" sldId="812"/>
        </pc:sldMkLst>
      </pc:sldChg>
      <pc:sldChg chg="add del setBg">
        <pc:chgData name="Henriette Walaas Krogh" userId="31fef059-a8e5-4f20-87bb-8e88f2a0fbf4" providerId="ADAL" clId="{E0B906E1-F619-4A7A-8AC9-11C8A679816B}" dt="2025-09-12T14:14:49.019" v="3"/>
        <pc:sldMkLst>
          <pc:docMk/>
          <pc:sldMk cId="160798311" sldId="817"/>
        </pc:sldMkLst>
      </pc:sldChg>
      <pc:sldChg chg="add del setBg">
        <pc:chgData name="Henriette Walaas Krogh" userId="31fef059-a8e5-4f20-87bb-8e88f2a0fbf4" providerId="ADAL" clId="{E0B906E1-F619-4A7A-8AC9-11C8A679816B}" dt="2025-09-12T14:14:49.019" v="3"/>
        <pc:sldMkLst>
          <pc:docMk/>
          <pc:sldMk cId="3442031706" sldId="877"/>
        </pc:sldMkLst>
      </pc:sldChg>
      <pc:sldChg chg="add del setBg">
        <pc:chgData name="Henriette Walaas Krogh" userId="31fef059-a8e5-4f20-87bb-8e88f2a0fbf4" providerId="ADAL" clId="{E0B906E1-F619-4A7A-8AC9-11C8A679816B}" dt="2025-09-12T14:14:49.019" v="3"/>
        <pc:sldMkLst>
          <pc:docMk/>
          <pc:sldMk cId="2419678748" sldId="878"/>
        </pc:sldMkLst>
      </pc:sldChg>
      <pc:sldChg chg="add del">
        <pc:chgData name="Henriette Walaas Krogh" userId="31fef059-a8e5-4f20-87bb-8e88f2a0fbf4" providerId="ADAL" clId="{E0B906E1-F619-4A7A-8AC9-11C8A679816B}" dt="2025-09-12T14:14:49.019" v="3"/>
        <pc:sldMkLst>
          <pc:docMk/>
          <pc:sldMk cId="421325617" sldId="916"/>
        </pc:sldMkLst>
      </pc:sldChg>
      <pc:sldChg chg="add del">
        <pc:chgData name="Henriette Walaas Krogh" userId="31fef059-a8e5-4f20-87bb-8e88f2a0fbf4" providerId="ADAL" clId="{E0B906E1-F619-4A7A-8AC9-11C8A679816B}" dt="2025-09-12T14:14:49.019" v="3"/>
        <pc:sldMkLst>
          <pc:docMk/>
          <pc:sldMk cId="2156554716" sldId="917"/>
        </pc:sldMkLst>
      </pc:sldChg>
      <pc:sldChg chg="add del">
        <pc:chgData name="Henriette Walaas Krogh" userId="31fef059-a8e5-4f20-87bb-8e88f2a0fbf4" providerId="ADAL" clId="{E0B906E1-F619-4A7A-8AC9-11C8A679816B}" dt="2025-09-12T14:14:49.019" v="3"/>
        <pc:sldMkLst>
          <pc:docMk/>
          <pc:sldMk cId="2726581462" sldId="918"/>
        </pc:sldMkLst>
      </pc:sldChg>
      <pc:sldChg chg="add del">
        <pc:chgData name="Henriette Walaas Krogh" userId="31fef059-a8e5-4f20-87bb-8e88f2a0fbf4" providerId="ADAL" clId="{E0B906E1-F619-4A7A-8AC9-11C8A679816B}" dt="2025-09-12T14:14:49.019" v="3"/>
        <pc:sldMkLst>
          <pc:docMk/>
          <pc:sldMk cId="2596513437" sldId="919"/>
        </pc:sldMkLst>
      </pc:sldChg>
      <pc:sldChg chg="add del">
        <pc:chgData name="Henriette Walaas Krogh" userId="31fef059-a8e5-4f20-87bb-8e88f2a0fbf4" providerId="ADAL" clId="{E0B906E1-F619-4A7A-8AC9-11C8A679816B}" dt="2025-09-12T14:14:49.019" v="3"/>
        <pc:sldMkLst>
          <pc:docMk/>
          <pc:sldMk cId="2688852357" sldId="922"/>
        </pc:sldMkLst>
      </pc:sldChg>
      <pc:sldChg chg="add del">
        <pc:chgData name="Henriette Walaas Krogh" userId="31fef059-a8e5-4f20-87bb-8e88f2a0fbf4" providerId="ADAL" clId="{E0B906E1-F619-4A7A-8AC9-11C8A679816B}" dt="2025-09-12T14:14:49.019" v="3"/>
        <pc:sldMkLst>
          <pc:docMk/>
          <pc:sldMk cId="285855498" sldId="923"/>
        </pc:sldMkLst>
      </pc:sldChg>
      <pc:sldChg chg="add del ord">
        <pc:chgData name="Henriette Walaas Krogh" userId="31fef059-a8e5-4f20-87bb-8e88f2a0fbf4" providerId="ADAL" clId="{E0B906E1-F619-4A7A-8AC9-11C8A679816B}" dt="2025-09-12T14:17:00.696" v="10"/>
        <pc:sldMkLst>
          <pc:docMk/>
          <pc:sldMk cId="2385660157" sldId="941"/>
        </pc:sldMkLst>
      </pc:sldChg>
      <pc:sldMasterChg chg="del delSldLayout">
        <pc:chgData name="Henriette Walaas Krogh" userId="31fef059-a8e5-4f20-87bb-8e88f2a0fbf4" providerId="ADAL" clId="{E0B906E1-F619-4A7A-8AC9-11C8A679816B}" dt="2025-09-26T08:32:55.662" v="11" actId="47"/>
        <pc:sldMasterMkLst>
          <pc:docMk/>
          <pc:sldMasterMk cId="3280495009" sldId="2147483648"/>
        </pc:sldMasterMkLst>
        <pc:sldLayoutChg chg="del">
          <pc:chgData name="Henriette Walaas Krogh" userId="31fef059-a8e5-4f20-87bb-8e88f2a0fbf4" providerId="ADAL" clId="{E0B906E1-F619-4A7A-8AC9-11C8A679816B}" dt="2025-09-26T08:32:55.662" v="11" actId="47"/>
          <pc:sldLayoutMkLst>
            <pc:docMk/>
            <pc:sldMasterMk cId="3280495009" sldId="2147483648"/>
            <pc:sldLayoutMk cId="3039792706" sldId="2147483649"/>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3844918352" sldId="2147483650"/>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3250850566" sldId="2147483651"/>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2525236162" sldId="2147483652"/>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493637257" sldId="2147483653"/>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2457198668" sldId="2147483654"/>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3880107726" sldId="2147483655"/>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2500934161" sldId="2147483656"/>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3241129475" sldId="2147483657"/>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2253359023" sldId="2147483658"/>
          </pc:sldLayoutMkLst>
        </pc:sldLayoutChg>
        <pc:sldLayoutChg chg="del">
          <pc:chgData name="Henriette Walaas Krogh" userId="31fef059-a8e5-4f20-87bb-8e88f2a0fbf4" providerId="ADAL" clId="{E0B906E1-F619-4A7A-8AC9-11C8A679816B}" dt="2025-09-26T08:32:55.662" v="11" actId="47"/>
          <pc:sldLayoutMkLst>
            <pc:docMk/>
            <pc:sldMasterMk cId="3280495009" sldId="2147483648"/>
            <pc:sldLayoutMk cId="345465830" sldId="2147483659"/>
          </pc:sldLayoutMkLst>
        </pc:sldLayoutChg>
      </pc:sldMasterChg>
    </pc:docChg>
  </pc:docChgLst>
  <pc:docChgLst>
    <pc:chgData name="Henriette Walaas Krogh" userId="31fef059-a8e5-4f20-87bb-8e88f2a0fbf4" providerId="ADAL" clId="{2219E02C-1264-4D26-81BC-6DEC1B62E666}"/>
    <pc:docChg chg="undo custSel modSld">
      <pc:chgData name="Henriette Walaas Krogh" userId="31fef059-a8e5-4f20-87bb-8e88f2a0fbf4" providerId="ADAL" clId="{2219E02C-1264-4D26-81BC-6DEC1B62E666}" dt="2025-10-14T21:17:55.372" v="753" actId="20577"/>
      <pc:docMkLst>
        <pc:docMk/>
      </pc:docMkLst>
      <pc:sldChg chg="modNotesTx">
        <pc:chgData name="Henriette Walaas Krogh" userId="31fef059-a8e5-4f20-87bb-8e88f2a0fbf4" providerId="ADAL" clId="{2219E02C-1264-4D26-81BC-6DEC1B62E666}" dt="2025-10-14T21:07:52.021" v="602" actId="20577"/>
        <pc:sldMkLst>
          <pc:docMk/>
          <pc:sldMk cId="3122560874" sldId="291"/>
        </pc:sldMkLst>
      </pc:sldChg>
      <pc:sldChg chg="modNotesTx">
        <pc:chgData name="Henriette Walaas Krogh" userId="31fef059-a8e5-4f20-87bb-8e88f2a0fbf4" providerId="ADAL" clId="{2219E02C-1264-4D26-81BC-6DEC1B62E666}" dt="2025-10-14T21:13:48.662" v="699" actId="20577"/>
        <pc:sldMkLst>
          <pc:docMk/>
          <pc:sldMk cId="1451651470" sldId="292"/>
        </pc:sldMkLst>
      </pc:sldChg>
      <pc:sldChg chg="modNotesTx">
        <pc:chgData name="Henriette Walaas Krogh" userId="31fef059-a8e5-4f20-87bb-8e88f2a0fbf4" providerId="ADAL" clId="{2219E02C-1264-4D26-81BC-6DEC1B62E666}" dt="2025-10-14T21:03:49.578" v="500" actId="20577"/>
        <pc:sldMkLst>
          <pc:docMk/>
          <pc:sldMk cId="114323357" sldId="351"/>
        </pc:sldMkLst>
      </pc:sldChg>
      <pc:sldChg chg="modSp mod modNotesTx">
        <pc:chgData name="Henriette Walaas Krogh" userId="31fef059-a8e5-4f20-87bb-8e88f2a0fbf4" providerId="ADAL" clId="{2219E02C-1264-4D26-81BC-6DEC1B62E666}" dt="2025-10-14T21:12:13.113" v="671" actId="20577"/>
        <pc:sldMkLst>
          <pc:docMk/>
          <pc:sldMk cId="2318927446" sldId="359"/>
        </pc:sldMkLst>
        <pc:spChg chg="mod">
          <ac:chgData name="Henriette Walaas Krogh" userId="31fef059-a8e5-4f20-87bb-8e88f2a0fbf4" providerId="ADAL" clId="{2219E02C-1264-4D26-81BC-6DEC1B62E666}" dt="2025-10-14T10:46:04.103" v="488" actId="20578"/>
          <ac:spMkLst>
            <pc:docMk/>
            <pc:sldMk cId="2318927446" sldId="359"/>
            <ac:spMk id="3" creationId="{AD809BB3-222E-4333-5508-3DA0DB554719}"/>
          </ac:spMkLst>
        </pc:spChg>
        <pc:spChg chg="mod">
          <ac:chgData name="Henriette Walaas Krogh" userId="31fef059-a8e5-4f20-87bb-8e88f2a0fbf4" providerId="ADAL" clId="{2219E02C-1264-4D26-81BC-6DEC1B62E666}" dt="2025-10-14T10:25:50.547" v="465"/>
          <ac:spMkLst>
            <pc:docMk/>
            <pc:sldMk cId="2318927446" sldId="359"/>
            <ac:spMk id="4" creationId="{47EF2278-196F-1229-84DC-BD436B389569}"/>
          </ac:spMkLst>
        </pc:spChg>
      </pc:sldChg>
      <pc:sldChg chg="modSp mod modNotesTx">
        <pc:chgData name="Henriette Walaas Krogh" userId="31fef059-a8e5-4f20-87bb-8e88f2a0fbf4" providerId="ADAL" clId="{2219E02C-1264-4D26-81BC-6DEC1B62E666}" dt="2025-10-14T21:10:19.336" v="659" actId="20577"/>
        <pc:sldMkLst>
          <pc:docMk/>
          <pc:sldMk cId="3565538973" sldId="373"/>
        </pc:sldMkLst>
        <pc:spChg chg="mod">
          <ac:chgData name="Henriette Walaas Krogh" userId="31fef059-a8e5-4f20-87bb-8e88f2a0fbf4" providerId="ADAL" clId="{2219E02C-1264-4D26-81BC-6DEC1B62E666}" dt="2025-10-14T08:57:42.058" v="312" actId="20577"/>
          <ac:spMkLst>
            <pc:docMk/>
            <pc:sldMk cId="3565538973" sldId="373"/>
            <ac:spMk id="2" creationId="{596ABA7D-8497-95C5-9CC7-F5038F760538}"/>
          </ac:spMkLst>
        </pc:spChg>
      </pc:sldChg>
      <pc:sldChg chg="modSp mod modNotesTx">
        <pc:chgData name="Henriette Walaas Krogh" userId="31fef059-a8e5-4f20-87bb-8e88f2a0fbf4" providerId="ADAL" clId="{2219E02C-1264-4D26-81BC-6DEC1B62E666}" dt="2025-10-14T21:05:58.600" v="532" actId="20577"/>
        <pc:sldMkLst>
          <pc:docMk/>
          <pc:sldMk cId="4220918310" sldId="529"/>
        </pc:sldMkLst>
        <pc:spChg chg="mod">
          <ac:chgData name="Henriette Walaas Krogh" userId="31fef059-a8e5-4f20-87bb-8e88f2a0fbf4" providerId="ADAL" clId="{2219E02C-1264-4D26-81BC-6DEC1B62E666}" dt="2025-10-13T00:20:32.465" v="106" actId="20577"/>
          <ac:spMkLst>
            <pc:docMk/>
            <pc:sldMk cId="4220918310" sldId="529"/>
            <ac:spMk id="17" creationId="{ECF934F3-5B60-D4BA-D784-B8C510B83FF7}"/>
          </ac:spMkLst>
        </pc:spChg>
      </pc:sldChg>
      <pc:sldChg chg="modSp mod modNotesTx">
        <pc:chgData name="Henriette Walaas Krogh" userId="31fef059-a8e5-4f20-87bb-8e88f2a0fbf4" providerId="ADAL" clId="{2219E02C-1264-4D26-81BC-6DEC1B62E666}" dt="2025-10-14T21:11:11.127" v="665" actId="20577"/>
        <pc:sldMkLst>
          <pc:docMk/>
          <pc:sldMk cId="403844733" sldId="548"/>
        </pc:sldMkLst>
        <pc:spChg chg="mod">
          <ac:chgData name="Henriette Walaas Krogh" userId="31fef059-a8e5-4f20-87bb-8e88f2a0fbf4" providerId="ADAL" clId="{2219E02C-1264-4D26-81BC-6DEC1B62E666}" dt="2025-10-14T10:19:41.904" v="429" actId="6549"/>
          <ac:spMkLst>
            <pc:docMk/>
            <pc:sldMk cId="403844733" sldId="548"/>
            <ac:spMk id="2" creationId="{B5A83227-B799-855C-682F-75CE38FFCD2C}"/>
          </ac:spMkLst>
        </pc:spChg>
        <pc:spChg chg="mod">
          <ac:chgData name="Henriette Walaas Krogh" userId="31fef059-a8e5-4f20-87bb-8e88f2a0fbf4" providerId="ADAL" clId="{2219E02C-1264-4D26-81BC-6DEC1B62E666}" dt="2025-10-14T10:19:00.941" v="428" actId="5793"/>
          <ac:spMkLst>
            <pc:docMk/>
            <pc:sldMk cId="403844733" sldId="548"/>
            <ac:spMk id="3" creationId="{A3B07D57-3219-140A-4510-040535BE24FE}"/>
          </ac:spMkLst>
        </pc:spChg>
        <pc:grpChg chg="mod">
          <ac:chgData name="Henriette Walaas Krogh" userId="31fef059-a8e5-4f20-87bb-8e88f2a0fbf4" providerId="ADAL" clId="{2219E02C-1264-4D26-81BC-6DEC1B62E666}" dt="2025-10-14T10:09:49.958" v="421" actId="1036"/>
          <ac:grpSpMkLst>
            <pc:docMk/>
            <pc:sldMk cId="403844733" sldId="548"/>
            <ac:grpSpMk id="5" creationId="{5FAC0939-E0A0-A151-E6A5-442C1F4CA053}"/>
          </ac:grpSpMkLst>
        </pc:grpChg>
      </pc:sldChg>
      <pc:sldChg chg="modNotesTx">
        <pc:chgData name="Henriette Walaas Krogh" userId="31fef059-a8e5-4f20-87bb-8e88f2a0fbf4" providerId="ADAL" clId="{2219E02C-1264-4D26-81BC-6DEC1B62E666}" dt="2025-10-14T21:17:37.813" v="751" actId="20577"/>
        <pc:sldMkLst>
          <pc:docMk/>
          <pc:sldMk cId="3087127340" sldId="656"/>
        </pc:sldMkLst>
      </pc:sldChg>
      <pc:sldChg chg="modNotesTx">
        <pc:chgData name="Henriette Walaas Krogh" userId="31fef059-a8e5-4f20-87bb-8e88f2a0fbf4" providerId="ADAL" clId="{2219E02C-1264-4D26-81BC-6DEC1B62E666}" dt="2025-10-14T21:02:46.533" v="494" actId="20577"/>
        <pc:sldMkLst>
          <pc:docMk/>
          <pc:sldMk cId="894406754" sldId="729"/>
        </pc:sldMkLst>
      </pc:sldChg>
      <pc:sldChg chg="modNotesTx">
        <pc:chgData name="Henriette Walaas Krogh" userId="31fef059-a8e5-4f20-87bb-8e88f2a0fbf4" providerId="ADAL" clId="{2219E02C-1264-4D26-81BC-6DEC1B62E666}" dt="2025-10-14T21:16:57.167" v="746" actId="20577"/>
        <pc:sldMkLst>
          <pc:docMk/>
          <pc:sldMk cId="1233298340" sldId="731"/>
        </pc:sldMkLst>
      </pc:sldChg>
      <pc:sldChg chg="addSp modSp mod modNotesTx">
        <pc:chgData name="Henriette Walaas Krogh" userId="31fef059-a8e5-4f20-87bb-8e88f2a0fbf4" providerId="ADAL" clId="{2219E02C-1264-4D26-81BC-6DEC1B62E666}" dt="2025-10-14T21:04:12.819" v="502" actId="20577"/>
        <pc:sldMkLst>
          <pc:docMk/>
          <pc:sldMk cId="1035358147" sldId="785"/>
        </pc:sldMkLst>
        <pc:spChg chg="mod">
          <ac:chgData name="Henriette Walaas Krogh" userId="31fef059-a8e5-4f20-87bb-8e88f2a0fbf4" providerId="ADAL" clId="{2219E02C-1264-4D26-81BC-6DEC1B62E666}" dt="2025-10-13T13:49:11.861" v="196" actId="20577"/>
          <ac:spMkLst>
            <pc:docMk/>
            <pc:sldMk cId="1035358147" sldId="785"/>
            <ac:spMk id="2" creationId="{924D3DDD-617B-BF09-00BB-ADB52201FA60}"/>
          </ac:spMkLst>
        </pc:spChg>
        <pc:spChg chg="add mod">
          <ac:chgData name="Henriette Walaas Krogh" userId="31fef059-a8e5-4f20-87bb-8e88f2a0fbf4" providerId="ADAL" clId="{2219E02C-1264-4D26-81BC-6DEC1B62E666}" dt="2025-10-13T13:49:50.526" v="199" actId="1076"/>
          <ac:spMkLst>
            <pc:docMk/>
            <pc:sldMk cId="1035358147" sldId="785"/>
            <ac:spMk id="5" creationId="{A83F40BE-9EC6-DCD3-36BA-61802935A253}"/>
          </ac:spMkLst>
        </pc:spChg>
      </pc:sldChg>
      <pc:sldChg chg="modSp mod modNotesTx">
        <pc:chgData name="Henriette Walaas Krogh" userId="31fef059-a8e5-4f20-87bb-8e88f2a0fbf4" providerId="ADAL" clId="{2219E02C-1264-4D26-81BC-6DEC1B62E666}" dt="2025-10-14T21:04:41.273" v="505" actId="20577"/>
        <pc:sldMkLst>
          <pc:docMk/>
          <pc:sldMk cId="2139925199" sldId="786"/>
        </pc:sldMkLst>
        <pc:spChg chg="mod">
          <ac:chgData name="Henriette Walaas Krogh" userId="31fef059-a8e5-4f20-87bb-8e88f2a0fbf4" providerId="ADAL" clId="{2219E02C-1264-4D26-81BC-6DEC1B62E666}" dt="2025-10-13T13:49:29.134" v="198" actId="207"/>
          <ac:spMkLst>
            <pc:docMk/>
            <pc:sldMk cId="2139925199" sldId="786"/>
            <ac:spMk id="2" creationId="{84FC8957-36F9-C28C-68EF-64A9616BF07C}"/>
          </ac:spMkLst>
        </pc:spChg>
        <pc:spChg chg="mod">
          <ac:chgData name="Henriette Walaas Krogh" userId="31fef059-a8e5-4f20-87bb-8e88f2a0fbf4" providerId="ADAL" clId="{2219E02C-1264-4D26-81BC-6DEC1B62E666}" dt="2025-10-13T13:49:23.094" v="197" actId="207"/>
          <ac:spMkLst>
            <pc:docMk/>
            <pc:sldMk cId="2139925199" sldId="786"/>
            <ac:spMk id="3" creationId="{5EAD19E3-12D4-B553-4141-AA82F8E99B58}"/>
          </ac:spMkLst>
        </pc:spChg>
      </pc:sldChg>
      <pc:sldChg chg="modNotesTx">
        <pc:chgData name="Henriette Walaas Krogh" userId="31fef059-a8e5-4f20-87bb-8e88f2a0fbf4" providerId="ADAL" clId="{2219E02C-1264-4D26-81BC-6DEC1B62E666}" dt="2025-10-14T21:05:13.576" v="521" actId="5793"/>
        <pc:sldMkLst>
          <pc:docMk/>
          <pc:sldMk cId="3250561236" sldId="788"/>
        </pc:sldMkLst>
      </pc:sldChg>
      <pc:sldChg chg="modNotesTx">
        <pc:chgData name="Henriette Walaas Krogh" userId="31fef059-a8e5-4f20-87bb-8e88f2a0fbf4" providerId="ADAL" clId="{2219E02C-1264-4D26-81BC-6DEC1B62E666}" dt="2025-10-14T21:14:41.130" v="709" actId="20577"/>
        <pc:sldMkLst>
          <pc:docMk/>
          <pc:sldMk cId="1354808393" sldId="793"/>
        </pc:sldMkLst>
      </pc:sldChg>
      <pc:sldChg chg="modNotesTx">
        <pc:chgData name="Henriette Walaas Krogh" userId="31fef059-a8e5-4f20-87bb-8e88f2a0fbf4" providerId="ADAL" clId="{2219E02C-1264-4D26-81BC-6DEC1B62E666}" dt="2025-10-14T21:16:16.552" v="740" actId="20577"/>
        <pc:sldMkLst>
          <pc:docMk/>
          <pc:sldMk cId="3717573068" sldId="794"/>
        </pc:sldMkLst>
      </pc:sldChg>
      <pc:sldChg chg="modNotesTx">
        <pc:chgData name="Henriette Walaas Krogh" userId="31fef059-a8e5-4f20-87bb-8e88f2a0fbf4" providerId="ADAL" clId="{2219E02C-1264-4D26-81BC-6DEC1B62E666}" dt="2025-10-14T21:17:16.767" v="750" actId="20577"/>
        <pc:sldMkLst>
          <pc:docMk/>
          <pc:sldMk cId="2287823065" sldId="795"/>
        </pc:sldMkLst>
      </pc:sldChg>
      <pc:sldChg chg="modNotesTx">
        <pc:chgData name="Henriette Walaas Krogh" userId="31fef059-a8e5-4f20-87bb-8e88f2a0fbf4" providerId="ADAL" clId="{2219E02C-1264-4D26-81BC-6DEC1B62E666}" dt="2025-10-14T21:17:55.372" v="753" actId="20577"/>
        <pc:sldMkLst>
          <pc:docMk/>
          <pc:sldMk cId="3354880776" sldId="796"/>
        </pc:sldMkLst>
      </pc:sldChg>
      <pc:sldChg chg="modNotesTx">
        <pc:chgData name="Henriette Walaas Krogh" userId="31fef059-a8e5-4f20-87bb-8e88f2a0fbf4" providerId="ADAL" clId="{2219E02C-1264-4D26-81BC-6DEC1B62E666}" dt="2025-10-14T21:02:04.599" v="490" actId="20577"/>
        <pc:sldMkLst>
          <pc:docMk/>
          <pc:sldMk cId="1825753291" sldId="806"/>
        </pc:sldMkLst>
      </pc:sldChg>
      <pc:sldChg chg="modNotesTx">
        <pc:chgData name="Henriette Walaas Krogh" userId="31fef059-a8e5-4f20-87bb-8e88f2a0fbf4" providerId="ADAL" clId="{2219E02C-1264-4D26-81BC-6DEC1B62E666}" dt="2025-10-14T21:03:17.731" v="496" actId="20577"/>
        <pc:sldMkLst>
          <pc:docMk/>
          <pc:sldMk cId="1388017943" sldId="811"/>
        </pc:sldMkLst>
      </pc:sldChg>
      <pc:sldChg chg="modNotesTx">
        <pc:chgData name="Henriette Walaas Krogh" userId="31fef059-a8e5-4f20-87bb-8e88f2a0fbf4" providerId="ADAL" clId="{2219E02C-1264-4D26-81BC-6DEC1B62E666}" dt="2025-10-14T21:12:56.768" v="675" actId="20577"/>
        <pc:sldMkLst>
          <pc:docMk/>
          <pc:sldMk cId="488163012" sldId="812"/>
        </pc:sldMkLst>
      </pc:sldChg>
      <pc:sldChg chg="modNotesTx">
        <pc:chgData name="Henriette Walaas Krogh" userId="31fef059-a8e5-4f20-87bb-8e88f2a0fbf4" providerId="ADAL" clId="{2219E02C-1264-4D26-81BC-6DEC1B62E666}" dt="2025-10-14T21:09:27.097" v="651" actId="20577"/>
        <pc:sldMkLst>
          <pc:docMk/>
          <pc:sldMk cId="160798311" sldId="817"/>
        </pc:sldMkLst>
      </pc:sldChg>
      <pc:sldChg chg="delSp mod modNotesTx">
        <pc:chgData name="Henriette Walaas Krogh" userId="31fef059-a8e5-4f20-87bb-8e88f2a0fbf4" providerId="ADAL" clId="{2219E02C-1264-4D26-81BC-6DEC1B62E666}" dt="2025-10-14T21:07:07.991" v="593" actId="20577"/>
        <pc:sldMkLst>
          <pc:docMk/>
          <pc:sldMk cId="3442031706" sldId="877"/>
        </pc:sldMkLst>
        <pc:spChg chg="del">
          <ac:chgData name="Henriette Walaas Krogh" userId="31fef059-a8e5-4f20-87bb-8e88f2a0fbf4" providerId="ADAL" clId="{2219E02C-1264-4D26-81BC-6DEC1B62E666}" dt="2025-10-14T09:14:53.858" v="334" actId="478"/>
          <ac:spMkLst>
            <pc:docMk/>
            <pc:sldMk cId="3442031706" sldId="877"/>
            <ac:spMk id="2" creationId="{652268AE-2FD1-CAD2-3109-4852846F432C}"/>
          </ac:spMkLst>
        </pc:spChg>
        <pc:spChg chg="del">
          <ac:chgData name="Henriette Walaas Krogh" userId="31fef059-a8e5-4f20-87bb-8e88f2a0fbf4" providerId="ADAL" clId="{2219E02C-1264-4D26-81BC-6DEC1B62E666}" dt="2025-10-14T09:14:48.754" v="333" actId="478"/>
          <ac:spMkLst>
            <pc:docMk/>
            <pc:sldMk cId="3442031706" sldId="877"/>
            <ac:spMk id="3" creationId="{7C935BCD-AF70-F435-934C-0F4D84E72843}"/>
          </ac:spMkLst>
        </pc:spChg>
      </pc:sldChg>
      <pc:sldChg chg="addSp delSp mod modNotesTx">
        <pc:chgData name="Henriette Walaas Krogh" userId="31fef059-a8e5-4f20-87bb-8e88f2a0fbf4" providerId="ADAL" clId="{2219E02C-1264-4D26-81BC-6DEC1B62E666}" dt="2025-10-14T21:13:08.928" v="689" actId="20577"/>
        <pc:sldMkLst>
          <pc:docMk/>
          <pc:sldMk cId="2419678748" sldId="878"/>
        </pc:sldMkLst>
        <pc:spChg chg="del">
          <ac:chgData name="Henriette Walaas Krogh" userId="31fef059-a8e5-4f20-87bb-8e88f2a0fbf4" providerId="ADAL" clId="{2219E02C-1264-4D26-81BC-6DEC1B62E666}" dt="2025-10-14T09:14:37.264" v="332" actId="478"/>
          <ac:spMkLst>
            <pc:docMk/>
            <pc:sldMk cId="2419678748" sldId="878"/>
            <ac:spMk id="2" creationId="{CC22FD24-92CC-B151-5BF1-997B4A9843B5}"/>
          </ac:spMkLst>
        </pc:spChg>
        <pc:spChg chg="add del">
          <ac:chgData name="Henriette Walaas Krogh" userId="31fef059-a8e5-4f20-87bb-8e88f2a0fbf4" providerId="ADAL" clId="{2219E02C-1264-4D26-81BC-6DEC1B62E666}" dt="2025-10-14T09:14:26.757" v="331" actId="478"/>
          <ac:spMkLst>
            <pc:docMk/>
            <pc:sldMk cId="2419678748" sldId="878"/>
            <ac:spMk id="7" creationId="{27043BD0-9BDA-ADD7-075B-08A7A9CE15BE}"/>
          </ac:spMkLst>
        </pc:spChg>
      </pc:sldChg>
      <pc:sldChg chg="modNotesTx">
        <pc:chgData name="Henriette Walaas Krogh" userId="31fef059-a8e5-4f20-87bb-8e88f2a0fbf4" providerId="ADAL" clId="{2219E02C-1264-4D26-81BC-6DEC1B62E666}" dt="2025-10-14T21:07:58.710" v="616" actId="20577"/>
        <pc:sldMkLst>
          <pc:docMk/>
          <pc:sldMk cId="421325617" sldId="916"/>
        </pc:sldMkLst>
      </pc:sldChg>
      <pc:sldChg chg="modNotesTx">
        <pc:chgData name="Henriette Walaas Krogh" userId="31fef059-a8e5-4f20-87bb-8e88f2a0fbf4" providerId="ADAL" clId="{2219E02C-1264-4D26-81BC-6DEC1B62E666}" dt="2025-10-14T21:08:05.095" v="640" actId="20577"/>
        <pc:sldMkLst>
          <pc:docMk/>
          <pc:sldMk cId="2156554716" sldId="917"/>
        </pc:sldMkLst>
      </pc:sldChg>
      <pc:sldChg chg="modNotesTx">
        <pc:chgData name="Henriette Walaas Krogh" userId="31fef059-a8e5-4f20-87bb-8e88f2a0fbf4" providerId="ADAL" clId="{2219E02C-1264-4D26-81BC-6DEC1B62E666}" dt="2025-10-14T21:14:47.597" v="731" actId="20577"/>
        <pc:sldMkLst>
          <pc:docMk/>
          <pc:sldMk cId="2726581462" sldId="918"/>
        </pc:sldMkLst>
      </pc:sldChg>
      <pc:sldChg chg="modNotesTx">
        <pc:chgData name="Henriette Walaas Krogh" userId="31fef059-a8e5-4f20-87bb-8e88f2a0fbf4" providerId="ADAL" clId="{2219E02C-1264-4D26-81BC-6DEC1B62E666}" dt="2025-10-14T21:15:20.237" v="732"/>
        <pc:sldMkLst>
          <pc:docMk/>
          <pc:sldMk cId="2596513437" sldId="919"/>
        </pc:sldMkLst>
      </pc:sldChg>
      <pc:sldChg chg="modNotesTx">
        <pc:chgData name="Henriette Walaas Krogh" userId="31fef059-a8e5-4f20-87bb-8e88f2a0fbf4" providerId="ADAL" clId="{2219E02C-1264-4D26-81BC-6DEC1B62E666}" dt="2025-10-14T21:06:34.487" v="562" actId="20577"/>
        <pc:sldMkLst>
          <pc:docMk/>
          <pc:sldMk cId="2688852357" sldId="922"/>
        </pc:sldMkLst>
      </pc:sldChg>
      <pc:sldChg chg="modNotesTx">
        <pc:chgData name="Henriette Walaas Krogh" userId="31fef059-a8e5-4f20-87bb-8e88f2a0fbf4" providerId="ADAL" clId="{2219E02C-1264-4D26-81BC-6DEC1B62E666}" dt="2025-10-14T21:06:58.590" v="569" actId="20577"/>
        <pc:sldMkLst>
          <pc:docMk/>
          <pc:sldMk cId="285855498" sldId="9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B59CF-F219-4E2B-9A5E-5376550A3B79}" type="datetimeFigureOut">
              <a:rPr lang="nb-NO" smtClean="0"/>
              <a:t>14.10.2025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52144-2E37-4E8A-8A06-B64D21659F04}" type="slidenum">
              <a:rPr lang="nb-NO" smtClean="0"/>
              <a:t>‹#›</a:t>
            </a:fld>
            <a:endParaRPr lang="nb-NO"/>
          </a:p>
        </p:txBody>
      </p:sp>
    </p:spTree>
    <p:extLst>
      <p:ext uri="{BB962C8B-B14F-4D97-AF65-F5344CB8AC3E}">
        <p14:creationId xmlns:p14="http://schemas.microsoft.com/office/powerpoint/2010/main" val="3820096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lsenorge.no/kosthold-og-ernaring/kostradene/#kostraden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helsedirektoratet.no/faglige-rad/kostradene-og-naeringsstoffer/kostrad-for-befolkningen#godteri-snacks-og-sote-bakevarer-bor-begrens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ttros.no/mindful-eat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elsenorge.no/kosthold-og-ernaring/kostradene/#kostraden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helsedirektoratet.no/faglige-rad/kostradene-og-naeringsstoffer/kostrad-for-befolkningen#drikk-van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vogtil.no/drikkestatu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helsedirektoratet.no/forebygging-diagnose-og-behandling/forebygging-og-levevaner/alkohol" TargetMode="External"/><Relationship Id="rId4" Type="http://schemas.openxmlformats.org/officeDocument/2006/relationships/hyperlink" Target="https://www.helsenorge.no/alkohol/alkohol-og-hels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4D44-DFBE-2C2B-6D31-9B80A481E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145DC-EEB2-AC47-751E-DD3857F83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ED7C5-1FC1-5E3F-961D-4278A9BEF9D5}"/>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Varighet ca. 2 timer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Hensikt med kursdagen:</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Utvikle strategier for å fortsette med å gjøre endringer og vedlikeholde endringene, og håndtere utfordringer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Bli bevisst på situasjoner og følelser som kan gi sug og hvordan håndtere dette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Kunnskap om gode alternativer til godteri, snacks og søte bakevarer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Økt kunnskap om gode drikkevaner</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Oppsummere læring, feire fremskritt, og utvikle en langsiktig plan for å opprettholde gode mat- og kostholdsvaner</a:t>
            </a:r>
          </a:p>
          <a:p>
            <a:endParaRPr lang="en-NO">
              <a:cs typeface="Calibri"/>
            </a:endParaRPr>
          </a:p>
        </p:txBody>
      </p:sp>
      <p:sp>
        <p:nvSpPr>
          <p:cNvPr id="4" name="Slide Number Placeholder 3">
            <a:extLst>
              <a:ext uri="{FF2B5EF4-FFF2-40B4-BE49-F238E27FC236}">
                <a16:creationId xmlns:a16="http://schemas.microsoft.com/office/drawing/2014/main" id="{EBCE22CC-2C11-4ACC-F28A-C65EDE5CDEDE}"/>
              </a:ext>
            </a:extLst>
          </p:cNvPr>
          <p:cNvSpPr>
            <a:spLocks noGrp="1"/>
          </p:cNvSpPr>
          <p:nvPr>
            <p:ph type="sldNum" sz="quarter" idx="5"/>
          </p:nvPr>
        </p:nvSpPr>
        <p:spPr/>
        <p:txBody>
          <a:bodyPr/>
          <a:lstStyle/>
          <a:p>
            <a:pPr marL="0" marR="0" lvl="0" indent="0" algn="r" defTabSz="949330" rtl="0" eaLnBrk="1" fontAlgn="auto" latinLnBrk="0" hangingPunct="1">
              <a:lnSpc>
                <a:spcPct val="100000"/>
              </a:lnSpc>
              <a:spcBef>
                <a:spcPts val="0"/>
              </a:spcBef>
              <a:spcAft>
                <a:spcPts val="0"/>
              </a:spcAft>
              <a:buClrTx/>
              <a:buSzTx/>
              <a:buFontTx/>
              <a:buNone/>
              <a:tabLst/>
              <a:defRPr/>
            </a:pPr>
            <a:fld id="{62ACDFAD-28C2-5E4C-94E7-BE3A633B6486}" type="slidenum">
              <a:rPr kumimoji="0" lang="en-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30" rtl="0" eaLnBrk="1" fontAlgn="auto" latinLnBrk="0" hangingPunct="1">
                <a:lnSpc>
                  <a:spcPct val="100000"/>
                </a:lnSpc>
                <a:spcBef>
                  <a:spcPts val="0"/>
                </a:spcBef>
                <a:spcAft>
                  <a:spcPts val="0"/>
                </a:spcAft>
                <a:buClrTx/>
                <a:buSzTx/>
                <a:buFontTx/>
                <a:buNone/>
                <a:tabLst/>
                <a:defRPr/>
              </a:pPr>
              <a:t>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11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2950-9853-2E65-91AD-D3E4D1DC83B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3A1C66F-51A7-06AE-D6D0-19F969E5D39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8C40AA4-62E3-E48B-E872-A302118B7785}"/>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Be deltakerne sitte hver for seg for å notere stikkord i matdagboka om mulige langsiktige risikosituasjoner og håndtering av disse (strategier): </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I disse situasjonene kan jeg bli fristet:</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Dette skal jeg gjøre istedenfor: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Sett så deltakerne sammen i mindre grupper for å legge frem og diskutere det de har kommet frem til.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Å identifisere risikosituasjoner kan være et godt utgangspunkt for å bevisstgjøre kursdeltakerne på noen av de behovene og utfordringene de vil bli stilt overfor i det daglige. Ha som mål at deltakerne vet hvilke forhåndsregler det kan være lurt å ta, avhengig av hvilke risikosituasjoner de identifiserer.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Etter kursdag 6 er det ikke hjemmeoppgaver. Som kursholder kan du ha i bakhånd, om noen ønsker det, å nevne at deltakerne kan fortsette å fylle inn risikosituasjoner og plan for alternative handlinger hjemme. Deretter kan de evaluere og justere: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Etter en uke, spør deg selv:</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Hvilke strategier fungerte?</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Hvilke situasjoner var vanskeligst?</a:t>
            </a:r>
          </a:p>
          <a:p>
            <a:pPr marL="342900" lvl="0" indent="-342900">
              <a:lnSpc>
                <a:spcPct val="115000"/>
              </a:lnSpc>
              <a:spcAft>
                <a:spcPts val="800"/>
              </a:spcAft>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Hva kan jeg gjøre annerledes neste gang?</a:t>
            </a:r>
          </a:p>
          <a:p>
            <a:pPr defTabSz="949330">
              <a:defRPr/>
            </a:pPr>
            <a:endParaRPr lang="nb-NO"/>
          </a:p>
        </p:txBody>
      </p:sp>
      <p:sp>
        <p:nvSpPr>
          <p:cNvPr id="4" name="Plassholder for lysbildenummer 3">
            <a:extLst>
              <a:ext uri="{FF2B5EF4-FFF2-40B4-BE49-F238E27FC236}">
                <a16:creationId xmlns:a16="http://schemas.microsoft.com/office/drawing/2014/main" id="{56AEAF50-2BB8-CB1E-0BC6-C04255091108}"/>
              </a:ext>
            </a:extLst>
          </p:cNvPr>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494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Overgangsbilde</a:t>
            </a:r>
          </a:p>
        </p:txBody>
      </p:sp>
      <p:sp>
        <p:nvSpPr>
          <p:cNvPr id="4" name="Plassholder for lysbildenummer 3"/>
          <p:cNvSpPr>
            <a:spLocks noGrp="1"/>
          </p:cNvSpPr>
          <p:nvPr>
            <p:ph type="sldNum" sz="quarter" idx="5"/>
          </p:nvPr>
        </p:nvSpPr>
        <p:spPr/>
        <p:txBody>
          <a:bodyPr/>
          <a:lstStyle/>
          <a:p>
            <a:fld id="{BDA52144-2E37-4E8A-8A06-B64D21659F04}" type="slidenum">
              <a:rPr lang="nb-NO" smtClean="0"/>
              <a:t>12</a:t>
            </a:fld>
            <a:endParaRPr lang="nb-NO"/>
          </a:p>
        </p:txBody>
      </p:sp>
    </p:spTree>
    <p:extLst>
      <p:ext uri="{BB962C8B-B14F-4D97-AF65-F5344CB8AC3E}">
        <p14:creationId xmlns:p14="http://schemas.microsoft.com/office/powerpoint/2010/main" val="120046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Til dette kostrådet kan du som kursholder for eksempel innlede med dette:</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Det er anbefalt å begrense inntaket av godteri, sjokolade, snacks, chips, kjeks, is, søte pålegg, desserter og bakevarer som kaker og boller. I et variert og sunt kosthold er det rom for disse matvarene av og til, og i små mengder.</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Hvorfor begrense godteri, snacks og søte bakevarer?</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Å spise mindre sukker og mettet fett er bra for helsen. Godteri, sjokolade og søte bakevarer er blant de største kildene til tilsatt sukker og har ofte et høyt innhold av fett. Denne matvaregruppen inneholder mye energi, men lite vitaminer, mineraler og kostfiber og bidrar derfor med lite nyttige næringsstoffer for kroppen. Et for høyt inntak av energitett mat kan bidra til utvikling av overvekt og fedme.</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Salte kjeks og snacks som potetchips inneholder mye salt. Ved å begrense inntaket av salt reduserer du risikoen for sykdommer som høyt blodtrykk og hjerte- og karsykdommer. </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Teksten i dette notatarket er hentet fra </a:t>
            </a:r>
            <a:r>
              <a:rPr lang="nb-NO" sz="11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helsenorge.no</a:t>
            </a:r>
            <a:r>
              <a:rPr lang="nb-NO" sz="1100" kern="100">
                <a:effectLst/>
                <a:latin typeface="Aptos" panose="020B0004020202020204" pitchFamily="34" charset="0"/>
                <a:ea typeface="Aptos" panose="020B0004020202020204" pitchFamily="34" charset="0"/>
                <a:cs typeface="Arial" panose="020B0604020202020204" pitchFamily="34" charset="0"/>
              </a:rPr>
              <a:t> og er skrevet med et enkelt og lettfattet språk.</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buNone/>
            </a:pPr>
            <a:r>
              <a:rPr lang="nb-NO" sz="1100">
                <a:effectLst/>
                <a:latin typeface="Aptos" panose="020B0004020202020204" pitchFamily="34" charset="0"/>
                <a:ea typeface="Aptos" panose="020B0004020202020204" pitchFamily="34" charset="0"/>
                <a:cs typeface="Arial" panose="020B0604020202020204" pitchFamily="34" charset="0"/>
              </a:rPr>
              <a:t>På Helsedirektoratets nettsider kan du som kursholder ved behov finne utfyllende informasjon om dette kostrådet: </a:t>
            </a:r>
            <a:r>
              <a:rPr lang="nb-NO" sz="11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https://www.helsedirektoratet.no/faglige-rad/kostradene-og-naeringsstoffer/kostrad-for-befolkningen#godteri-snacks-og-sote-bakevarer-bor-begrenses</a:t>
            </a:r>
            <a:endParaRPr lang="en-NO" sz="11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49330" rtl="0" eaLnBrk="1" fontAlgn="auto" latinLnBrk="0" hangingPunct="1">
              <a:lnSpc>
                <a:spcPct val="100000"/>
              </a:lnSpc>
              <a:spcBef>
                <a:spcPts val="0"/>
              </a:spcBef>
              <a:spcAft>
                <a:spcPts val="0"/>
              </a:spcAft>
              <a:buClrTx/>
              <a:buSzTx/>
              <a:buFontTx/>
              <a:buNone/>
              <a:tabLst/>
              <a:defRPr/>
            </a:pPr>
            <a:fld id="{62ACDFAD-28C2-5E4C-94E7-BE3A633B6486}" type="slidenum">
              <a:rPr kumimoji="0" lang="en-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3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52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Overgangsbilde</a:t>
            </a:r>
          </a:p>
        </p:txBody>
      </p:sp>
      <p:sp>
        <p:nvSpPr>
          <p:cNvPr id="4" name="Plassholder for lysbildenummer 3"/>
          <p:cNvSpPr>
            <a:spLocks noGrp="1"/>
          </p:cNvSpPr>
          <p:nvPr>
            <p:ph type="sldNum" sz="quarter" idx="5"/>
          </p:nvPr>
        </p:nvSpPr>
        <p:spPr/>
        <p:txBody>
          <a:bodyPr/>
          <a:lstStyle/>
          <a:p>
            <a:fld id="{BDA52144-2E37-4E8A-8A06-B64D21659F04}" type="slidenum">
              <a:rPr lang="nb-NO" smtClean="0"/>
              <a:t>14</a:t>
            </a:fld>
            <a:endParaRPr lang="nb-NO"/>
          </a:p>
        </p:txBody>
      </p:sp>
    </p:spTree>
    <p:extLst>
      <p:ext uri="{BB962C8B-B14F-4D97-AF65-F5344CB8AC3E}">
        <p14:creationId xmlns:p14="http://schemas.microsoft.com/office/powerpoint/2010/main" val="397496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1EB6C-D98F-E55C-B36A-B74D1F1193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A735EB1-4604-2DCE-DB17-E150A3323F9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D4DBB17-4C2D-D29D-2830-83F38172CB81}"/>
              </a:ext>
            </a:extLst>
          </p:cNvPr>
          <p:cNvSpPr>
            <a:spLocks noGrp="1"/>
          </p:cNvSpPr>
          <p:nvPr>
            <p:ph type="body" idx="1"/>
          </p:nvPr>
        </p:nvSpPr>
        <p:spPr/>
        <p:txBody>
          <a:bodyPr/>
          <a:lstStyle/>
          <a:p>
            <a:pPr defTabSz="949330">
              <a:defRPr/>
            </a:pPr>
            <a:r>
              <a:rPr lang="nb-NO"/>
              <a:t>Overgangsbilde</a:t>
            </a:r>
          </a:p>
        </p:txBody>
      </p:sp>
      <p:sp>
        <p:nvSpPr>
          <p:cNvPr id="4" name="Plassholder for lysbildenummer 3">
            <a:extLst>
              <a:ext uri="{FF2B5EF4-FFF2-40B4-BE49-F238E27FC236}">
                <a16:creationId xmlns:a16="http://schemas.microsoft.com/office/drawing/2014/main" id="{336D4F3B-9CC7-6AF3-C234-D9F67A9DCB6E}"/>
              </a:ext>
            </a:extLst>
          </p:cNvPr>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004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0776-A7FA-D3A0-11BA-A0058641B5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FCAF515-0075-C27C-BD39-CBC00D29D09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421E950-218E-FFC3-76D5-7F0EDA634484}"/>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Er det noe mange har en god del erfaring med, så er det skyldfølelse, skam og dårlig samvittighet knyttet til dette kostrådet. De aller fleste vet hva de skal gjøre, og har også forsøkt mye. Men for mange er det ikke "bare å spise mindre". Å begrense inntaket av godteri, snacks og søte bakevarer handler om både fysiske behov, vaner og følelser. Det handler om omgivelsene rundt oss, både tilgjengelighet av usunn mat, sosiale sammenkomster og reklame man er mer eller mindre bevisst.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Men – som kostsirkelen viser: Det er plass til også søtsaker, snacks og bakst i et variert kosthold. Det er bare ikke plass til like mye av det som mange i dag spiser.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Start med et åpent spørsmål og aktiviser deltakerne ved å invitere til refleksjon i fellesskap: "Hva tenker du når du hører dette teamet?" eller "Hvordan påvirker disse matvarene hverdagen din?". Oppsummer deretter i plenum. Noter gjerne punktene som kommer og ta dem med videre til temaet "Sult og sug", og eventuelt til kursdag 7.</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Denne oppgaven kan videre løses på flere måter. Du kan gi deltakerne tid til å tenke og skrive i matdagboka, for deretter å gå sammen i par eller grupper og dele med hverandre. Alternativt kan du ta en muntlig runde i gruppa for de som ønsker å dele. Vær oppmerksom på at det i matdagboka ikke er noen egen overskrift med dette temaet, men det er mange notatsider deltakerne kan gjøre notater på om de ønsker – og dersom du som kursholder legger opp til det. Øvelsen kan også gjøres ved å fylle ut </a:t>
            </a:r>
            <a:r>
              <a:rPr lang="nb-NO" sz="1200" kern="100" err="1">
                <a:effectLst/>
                <a:latin typeface="Aptos" panose="020B0004020202020204" pitchFamily="34" charset="0"/>
                <a:ea typeface="Aptos" panose="020B0004020202020204" pitchFamily="34" charset="0"/>
                <a:cs typeface="Arial" panose="020B0604020202020204" pitchFamily="34" charset="0"/>
              </a:rPr>
              <a:t>post-it</a:t>
            </a:r>
            <a:r>
              <a:rPr lang="nb-NO" sz="1200" kern="100">
                <a:effectLst/>
                <a:latin typeface="Aptos" panose="020B0004020202020204" pitchFamily="34" charset="0"/>
                <a:ea typeface="Aptos" panose="020B0004020202020204" pitchFamily="34" charset="0"/>
                <a:cs typeface="Arial" panose="020B0604020202020204" pitchFamily="34" charset="0"/>
              </a:rPr>
              <a:t>-lapper som kan festes på </a:t>
            </a:r>
            <a:r>
              <a:rPr lang="nb-NO" sz="1200" kern="100" err="1">
                <a:effectLst/>
                <a:latin typeface="Aptos" panose="020B0004020202020204" pitchFamily="34" charset="0"/>
                <a:ea typeface="Aptos" panose="020B0004020202020204" pitchFamily="34" charset="0"/>
                <a:cs typeface="Arial" panose="020B0604020202020204" pitchFamily="34" charset="0"/>
              </a:rPr>
              <a:t>flip-over</a:t>
            </a:r>
            <a:r>
              <a:rPr lang="nb-NO" sz="12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Uansett hvilken innfallsvinkel som brukes, kan du be deltakerne ta utgangspunkt i spørsmålene</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Når får du mest lyst på slike matvarer?</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Hva har du prøvd for å redusere inntaket?</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Hva har fungert – og hva har vært vanskelig?</a:t>
            </a:r>
          </a:p>
          <a:p>
            <a:pPr marL="342900" lvl="0" indent="-342900">
              <a:lnSpc>
                <a:spcPct val="115000"/>
              </a:lnSpc>
              <a:spcAft>
                <a:spcPts val="800"/>
              </a:spcAft>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Hvilke tips vil du gi til andre?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Oppsummer i plenum og skriv gjerne ned hva som har fungert og gode tips på </a:t>
            </a:r>
            <a:r>
              <a:rPr lang="nb-NO" sz="1200" kern="100" err="1">
                <a:effectLst/>
                <a:latin typeface="Aptos" panose="020B0004020202020204" pitchFamily="34" charset="0"/>
                <a:ea typeface="Aptos" panose="020B0004020202020204" pitchFamily="34" charset="0"/>
                <a:cs typeface="Arial" panose="020B0604020202020204" pitchFamily="34" charset="0"/>
              </a:rPr>
              <a:t>flip-over</a:t>
            </a:r>
            <a:r>
              <a:rPr lang="nb-NO" sz="12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Hvis det passer, og ved behov, kan du som kursholder også utdype punktene på lysbildet med tekst fra </a:t>
            </a:r>
            <a:r>
              <a:rPr lang="nb-NO" sz="1200" kern="100" err="1">
                <a:effectLst/>
                <a:latin typeface="Aptos" panose="020B0004020202020204" pitchFamily="34" charset="0"/>
                <a:ea typeface="Aptos" panose="020B0004020202020204" pitchFamily="34" charset="0"/>
                <a:cs typeface="Arial" panose="020B0604020202020204" pitchFamily="34" charset="0"/>
              </a:rPr>
              <a:t>Helsenorge</a:t>
            </a:r>
            <a:r>
              <a:rPr lang="nb-NO" sz="1200" kern="100">
                <a:effectLst/>
                <a:latin typeface="Aptos" panose="020B0004020202020204" pitchFamily="34" charset="0"/>
                <a:ea typeface="Aptos" panose="020B0004020202020204" pitchFamily="34" charset="0"/>
                <a:cs typeface="Arial" panose="020B0604020202020204" pitchFamily="34" charset="0"/>
              </a:rPr>
              <a:t>: </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Det er den totale mengden godteri, sjokolade, snacks og søte bakevarer gjennom uken som teller. For å begrense inntaket kan det vært lurt å skille mellom hverdag og helg</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Vær bevisst på hva som er tilgjengelig av godteri, sjokolade, snacks og søte bakevarer. Å begrense tilgjengelighet av slik mat gjør det enklere å unngå å spise for mye</a:t>
            </a:r>
          </a:p>
          <a:p>
            <a:pPr marL="342900" lvl="0" indent="-342900">
              <a:lnSpc>
                <a:spcPct val="115000"/>
              </a:lnSpc>
              <a:spcAft>
                <a:spcPts val="800"/>
              </a:spcAft>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Sunne alternativer kan være oppskåret frukt, bær, grønnsaker med dipp eller usaltede nøtter. Server gjerne frukt og bær til dessert</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Som kursholder kan du også supplere med tips til deltakerne – velg eventuelt ut de som ikke allerede er nevnt: </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Spis regelmessig og spis </a:t>
            </a:r>
            <a:r>
              <a:rPr lang="nb-NO" sz="1200" u="sng" kern="100">
                <a:effectLst/>
                <a:latin typeface="Aptos" panose="020B0004020202020204" pitchFamily="34" charset="0"/>
                <a:ea typeface="Aptos" panose="020B0004020202020204" pitchFamily="34" charset="0"/>
                <a:cs typeface="Arial" panose="020B0604020202020204" pitchFamily="34" charset="0"/>
              </a:rPr>
              <a:t>nok</a:t>
            </a:r>
            <a:r>
              <a:rPr lang="nb-NO" sz="1200" kern="100">
                <a:effectLst/>
                <a:latin typeface="Aptos" panose="020B0004020202020204" pitchFamily="34" charset="0"/>
                <a:ea typeface="Aptos" panose="020B0004020202020204" pitchFamily="34" charset="0"/>
                <a:cs typeface="Arial" panose="020B0604020202020204" pitchFamily="34" charset="0"/>
              </a:rPr>
              <a:t>. Går det for lang tid mellom måltidene, eller du ikke spiser nok mat første del av dagen, så kan sjansen for å velge å spise godteri, snacks og søte bakevarer øke</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Drikk nok vann. Tørste kan forveksles med sult eller sug</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Tillat deg litt – med rammer. Å kutte ut er ikke en fornuftig strategi for å begrense inntaket, og totalt forbud kan føre til overspising senere. Planlegg når og hva du skal kose deg med, og spis det uten dårlig samvittighet</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Servere i mindre skåler. Her kan du som kursholder hente opp igjen temaet om tallerken eller skålstørrelse</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Kjøpe mindre poser</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Litt godteri og frukt i hver sin skål</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Økonomisk grunn til å begrense:</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Småkjøp av godteri og snacks blir fort dyrt over tid</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Å kutte ned kan frigjøre penger til sunnere mat eller andre ting du verdsetter mer</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Unngå trigger-situasjoner</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Ikke ha godteri lett tilgjengelig hjemme eller på jobb</a:t>
            </a:r>
          </a:p>
          <a:p>
            <a:pPr marL="742950" lvl="1" indent="-285750">
              <a:lnSpc>
                <a:spcPct val="115000"/>
              </a:lnSpc>
              <a:spcAft>
                <a:spcPts val="800"/>
              </a:spcAft>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Unngå å handle når du er sulten eller stresset</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Et tema som ofte kommer opp i forbindelse med kostrådet om godteri, snacks og søte bakevarer, er sukkerinnhold i andre matvarer som yoghurt, brunost og ketsjup. Som kursholder kan du i denne sammenheng gjerne vektlegge at vanlige matvarer i et variert kosthold sjelden bidrar til det store volumet av sukker, sammenlignet med for eksempel godteri og snacks. Det anbefales selvsagt å sammenligne næringsdeklarasjoner og velge nøkkelhullmerkede matvarer der det finnes. Og variere mellom matvarer.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Samtidig kan kursdeltakerne oppleve størst gevinst ved å redusere inntaket der det monner. Og er det først og fremst i hverdagsmatvarene, eller er det i kategorien godteri og snacks? Du kan gjerne stille noen spørsmål tilbake, til felles undring eller refleksjon: Hvor mye sukker er det for eksempel egentlig per 100 gram i ketsjup, sammenlignet med melkesjokolade? Hvor mye spiser du i det du regner som en porsjon ketsjup sammenlignet med mengde sjokolade? Hvor lenge varer en ketsjupflaske, og hvor lenge varer til sammenligning en sjokoladeplate?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Et annet spørsmål som ofte dukker opp til dette temaet, handler om det som markedsføres eller oppfattes som sunn snacks. Nøtter og frø, er det frislipp på det? Som et "smutthull". "Det er jo sunnere". Dadler, müslibarer, tørket frukt, proteinbarer eller bakevarer med "sunne" ingredienser også. De kan ofte være energitette og ha et høyt innhold av sukker og salt. Selv om typen fett er umettet og ikke mettet, kan andelen fett være så høy at det allikevel kan være fornuftig å begrense inntaket.</a:t>
            </a:r>
          </a:p>
          <a:p>
            <a:endParaRPr lang="nb-NO"/>
          </a:p>
        </p:txBody>
      </p:sp>
      <p:sp>
        <p:nvSpPr>
          <p:cNvPr id="4" name="Plassholder for lysbildenummer 3">
            <a:extLst>
              <a:ext uri="{FF2B5EF4-FFF2-40B4-BE49-F238E27FC236}">
                <a16:creationId xmlns:a16="http://schemas.microsoft.com/office/drawing/2014/main" id="{77B1F978-B19D-712F-2B34-DD36C35DE9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172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Er det sult, eller er det sug? Det er normalt å kjenne på sult og sug i løpet av dagen – men det er ikke alltid lett å skille dem. Sult er kroppens fysiske behov for energi, mens sug ofte er styrt av tanker, følelser eller vaner. Et annet ord for sug kan være </a:t>
            </a:r>
            <a:r>
              <a:rPr lang="nb-NO" sz="1200" kern="100" err="1">
                <a:effectLst/>
                <a:latin typeface="Aptos" panose="020B0004020202020204" pitchFamily="34" charset="0"/>
                <a:ea typeface="Aptos" panose="020B0004020202020204" pitchFamily="34" charset="0"/>
                <a:cs typeface="Arial" panose="020B0604020202020204" pitchFamily="34" charset="0"/>
              </a:rPr>
              <a:t>fysenhet</a:t>
            </a:r>
            <a:r>
              <a:rPr lang="nb-NO" sz="1200" kern="100">
                <a:effectLst/>
                <a:latin typeface="Aptos" panose="020B0004020202020204" pitchFamily="34" charset="0"/>
                <a:ea typeface="Aptos" panose="020B0004020202020204" pitchFamily="34" charset="0"/>
                <a:cs typeface="Arial" panose="020B0604020202020204" pitchFamily="34" charset="0"/>
              </a:rPr>
              <a:t>, at man er fysen på noe. Eller kanskje deltakerne bruker andre ord for denne fornemmelsen?</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Hvordan kjenner du forskjellen?</a:t>
            </a:r>
          </a:p>
          <a:p>
            <a:pPr marL="342900" lvl="0" indent="-342900">
              <a:lnSpc>
                <a:spcPct val="115000"/>
              </a:lnSpc>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Sult: Alle kjenner det på sin måte, men fellestrekk kan være rumling i magen, lett hodepine, svak konsentrasjon og utmattelse. Det har gått lang tid siden forrige måltid, eller du spiste ikke nok i forrige måltid. Utspringet til opplevelsen av sult er som oftest fra magen</a:t>
            </a:r>
          </a:p>
          <a:p>
            <a:pPr marL="342900" lvl="0" indent="-342900">
              <a:lnSpc>
                <a:spcPct val="115000"/>
              </a:lnSpc>
              <a:spcAft>
                <a:spcPts val="800"/>
              </a:spcAft>
              <a:buSzPts val="1200"/>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Sug: Lyst på noe søtt eller salt, ofte rett etter et måltid eller om kvelden, gjerne koblet til følelser som stress, kjedsomhet eller uro. Fornemmelsen av sug kan også være koblet opp mot matvaner, som ofte er automatiserte og knyttet til rutiner, følelser og komfort. Utspringet til opplevelsen av sug kommer oftere fra hodet eller munnen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Det er helt normalt å føle seg sulten noen timer etter et måltid. Blir du imidlertid sulten med én gang etter et måltid, kan det være smart å finne ut hva som forårsaker dette. Kan det være at du ikke har spist nok mat? Eller er det opplevelsen av at du bare "må" ha noe?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Som kursholder kan du gjerne ta en runde i plenum eller parvis hvor du starter med en åpen refleksjon rundt temaet:</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Hva betyr det for deg å være sulten?</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Hvordan merker du forskjell på sult og sug?</a:t>
            </a:r>
          </a:p>
          <a:p>
            <a:pPr>
              <a:lnSpc>
                <a:spcPct val="115000"/>
              </a:lnSpc>
              <a:spcAft>
                <a:spcPts val="800"/>
              </a:spcAft>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Bruk aktiv lytting og refleksjon. Oppsummer det deltakerne sier uten å vurdere eller korrigere.</a:t>
            </a:r>
          </a:p>
          <a:p>
            <a:pPr defTabSz="949330">
              <a:defRPr/>
            </a:pPr>
            <a:endParaRPr lang="en-GB"/>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F16396B6-B520-4C76-AFF1-72DD4C01514F}" type="slidenum">
              <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17</a:t>
            </a:fld>
            <a:endPar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2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For å kunne håndtere sug, må man kjenne igjen hvilke vaner, tanker og følelser som bidrar til fornemmelsen av sug. Det kan være individuelt. I matdagboka er det en rekke utsagn som starter med "Jeg spiser når jeg…", og som skaleres inn i alltid, ofte, noen ganger, sjelden og aldri. Listen er ikke utfyllende, men representerer ulike eksempler hvor mange kan oppleve sug og møter det med å spise. Gi kursdeltakerne noen minutter til å tenke og krysse av.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La deretter deltakerne gå sammen to og to og reflektere i fellesskap rundt spørsmålet " Når fornemmelsen av sug kommer, hva kjennetegner situasjonen?". Noen hjelpespørsmål kan være</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Har du akkurat spist? Hva spiste du? Kanskje du trengte å spise mer i forrige måltid? Hvordan sov du i natt?  Hvordan brukes mat som kos? Eller som trøst eller glede? Når får du mest lyst på noe?</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Er det sammenheng mellom mat og følelser eller spesielle situasjoner? Hvordan kobler du mat og følelser? </a:t>
            </a:r>
          </a:p>
          <a:p>
            <a:pPr marL="0" lvl="0" indent="0">
              <a:lnSpc>
                <a:spcPct val="115000"/>
              </a:lnSpc>
              <a:spcAft>
                <a:spcPts val="800"/>
              </a:spcAft>
              <a:buFont typeface="Times New Roman" panose="02020603050405020304" pitchFamily="18" charset="0"/>
              <a:buNone/>
              <a:tabLst>
                <a:tab pos="457200" algn="l"/>
              </a:tabLst>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Formålet med denne øvelsen er å gjøre deltakerne bevisst forskjellen på sult og sug, og se seg selv i fugleperspektiv. Skaleringen de fyller ut kan gi dem en retning på hvilke verktøy som er relevant for dem å ta i bruk for å håndtere sug.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Dette kurset går ikke i dybden av temaer som emosjonell spising eller overspising, og heller ikke kroppens hormonregulering i forbindelse med matinntak. Det er avgrenset til mer overordnet å berøre innom temaet "mat og følelser", dels også gjennom temaene tankefeller, glipp/sidesteg og risikosituasjoner. For de fleste kursdeltakerne kan temaene som er valgt ut i dette kurset være en god start for bevisstgjøring rundt områder de kanskje ikke har hatt nok oppmerksomhet på eller jobbet noe særlig med før i sitt endringsarbeid. For deg som kursholder kan skaleringen være nyttig for å fange opp deltakere som har et komplekst forhold til mat, og som kanskje også har en form for forstyrret spiseatferd, og som kan ha nytte av mer oppfølging enn dette kurset tilbyr. Du kan i denne sammenheng vise til at det finnes steder å henvende seg, og eventuelt gi ham/henne tips om det.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For eksempel har ROS, Rådgivning om spiseforstyrrelser, chat, individuelle samtaler, telefontjeneste, kurs og grupper. Et aktuelt tilbud kan eksempelvis være "Bli venn med maten", et kurs innen </a:t>
            </a:r>
            <a:r>
              <a:rPr lang="nb-NO" sz="1200" kern="100" err="1">
                <a:effectLst/>
                <a:latin typeface="Aptos" panose="020B0004020202020204" pitchFamily="34" charset="0"/>
                <a:ea typeface="Aptos" panose="020B0004020202020204" pitchFamily="34" charset="0"/>
                <a:cs typeface="Arial" panose="020B0604020202020204" pitchFamily="34" charset="0"/>
              </a:rPr>
              <a:t>Mindful</a:t>
            </a:r>
            <a:r>
              <a:rPr lang="nb-NO" sz="1200" kern="100">
                <a:effectLst/>
                <a:latin typeface="Aptos" panose="020B0004020202020204" pitchFamily="34" charset="0"/>
                <a:ea typeface="Aptos" panose="020B0004020202020204" pitchFamily="34" charset="0"/>
                <a:cs typeface="Arial" panose="020B0604020202020204" pitchFamily="34" charset="0"/>
              </a:rPr>
              <a:t> </a:t>
            </a:r>
            <a:r>
              <a:rPr lang="nb-NO" sz="1200" kern="100" err="1">
                <a:effectLst/>
                <a:latin typeface="Aptos" panose="020B0004020202020204" pitchFamily="34" charset="0"/>
                <a:ea typeface="Aptos" panose="020B0004020202020204" pitchFamily="34" charset="0"/>
                <a:cs typeface="Arial" panose="020B0604020202020204" pitchFamily="34" charset="0"/>
              </a:rPr>
              <a:t>Eating</a:t>
            </a:r>
            <a:r>
              <a:rPr lang="nb-NO" sz="1200" kern="100">
                <a:effectLst/>
                <a:latin typeface="Aptos" panose="020B0004020202020204" pitchFamily="34" charset="0"/>
                <a:ea typeface="Aptos" panose="020B0004020202020204" pitchFamily="34" charset="0"/>
                <a:cs typeface="Arial" panose="020B0604020202020204" pitchFamily="34" charset="0"/>
              </a:rPr>
              <a:t> rettet mot personer med en overspisingsproblematikk (uten at en trenger å ha diagnosen overspisingslidelse): </a:t>
            </a:r>
            <a:r>
              <a:rPr lang="nb-NO" sz="12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https://nettros.no/mindful-eating/</a:t>
            </a:r>
            <a:endParaRPr lang="nb-NO" sz="1200" kern="100">
              <a:effectLst/>
              <a:latin typeface="Aptos" panose="020B0004020202020204" pitchFamily="34" charset="0"/>
              <a:ea typeface="Aptos" panose="020B000402020202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651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Stopp, tenk og vurder, stod det på forrige lysbilde. Du har avdekket at det er sug det dreier seg om, at det er forankret i vanene, tankemønsteret eller hvordan du møter følelser. I denne delen kan du som kursholder aktivisere deltakerne til å løfte frem ulike alternativer til hva de kan gjøre i en situasjon hvor suget kommer: </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Hva gjør du når du kjenner på sug?</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Hva har fungert for deg før?</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Hva er gode måter å møte sug på og hva er mindre gode måter?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Punktene er noen eksempler på hva som kan fungere på lengre og på kort sikt. På lengre sikt vil regelmessige måltider, å spise nok mat gjennom dagen, drikke nok og sove nok kunne være gode strategier for å håndtere sug. Å "spare seg" tidlig eller midt på dagen for ikke å spise for mye kan øke risikoen for situasjoner som gir sug om ettermiddagen eller kvelden. Som kursholder kan du hente opp igjen måltidsrytme fra kursdag 1 her. Ta også opp mengde mat og energiinnhold: Tillater du deg å spise nok ordentlig mat? Å spise en kveldsmat med to brødskiver med pålegg inneholder like mye energi som en liten sjokoladebar. Hva blir du mest mett av? Å spise nok mat gir mindre plass til å det du ikke trenger.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På kortere sikt vil det å flytte fokus eller å gi suget en "</a:t>
            </a:r>
            <a:r>
              <a:rPr lang="nb-NO" sz="1200" kern="100" err="1">
                <a:effectLst/>
                <a:latin typeface="Aptos" panose="020B0004020202020204" pitchFamily="34" charset="0"/>
                <a:ea typeface="Aptos" panose="020B0004020202020204" pitchFamily="34" charset="0"/>
                <a:cs typeface="Arial" panose="020B0604020202020204" pitchFamily="34" charset="0"/>
              </a:rPr>
              <a:t>timeout</a:t>
            </a:r>
            <a:r>
              <a:rPr lang="nb-NO" sz="1200" kern="100">
                <a:effectLst/>
                <a:latin typeface="Aptos" panose="020B0004020202020204" pitchFamily="34" charset="0"/>
                <a:ea typeface="Aptos" panose="020B0004020202020204" pitchFamily="34" charset="0"/>
                <a:cs typeface="Arial" panose="020B0604020202020204" pitchFamily="34" charset="0"/>
              </a:rPr>
              <a:t>" kunne være gode verktøy. Det kan gjøres på mange måter, og noen er nevnt her. Listen er ikke uttømmende, har deltakerne andre eksempler eller forslag å dele?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Hvis du kjenner på stress eller uro og merker et sug etter en snacks, forsøk å velge sunnere alternativer, som et eple, gulrot eller popkorn fremfor snacks, godteri eller søte bakevarer. Andre "avledningsmanøvrer" kan være å drikke et glass vann, en kopp te, gå en tur ut i frisk luft eller å ringe noen og ta en prat.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Et sug går som regel over etter noen minutter. Å være aktiv og sysselsette seg med noe som ikke er forbundet med mat og drikke kan ta oppmerksomheten bort fra su­get. «5-minuttere» er en fellesbetegnelse på aktiviteter som tar ca. 5 minutter å gjennomføre, som å tømme oppvaskmaskinen, ringe en venn, gå for å drikke et glass vann, osv. Etter de 5 minuttene er som regel suget borte igjen.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Hold ut i de få minuttene – stå i det. Bruk gjerne mentale teknikker. </a:t>
            </a:r>
          </a:p>
          <a:p>
            <a:pPr>
              <a:defRPr/>
            </a:pPr>
            <a:endParaRPr lang="nb-NO"/>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381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F1BE-2A87-1F87-0E41-4A08C3DCFE0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1F965E-6AEA-66DE-B78D-DB930A15522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C971B51-AF11-223F-891F-A33523CA2D59}"/>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Denne oppgaven kan gjennomføres individuelt, parvis eller i plenum. Nedenfor er noen stikkord du som kursholder kan bruke for å igangsette tanker hos deltakerne og dialog i gruppen: </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Reflekter rundt spørsmålene og tenk gjennom hva du vanligvis gjør ved eksemplene over. Ved hvert av de tre eksemplene, stopp opp og observer tanken. Når du kjenner på sug, spørs deg selv: "Hva tenker jeg på akkurat nå?" og "Hva utløste denne tanken?"</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Normaliser og aksepter tanken. Det er helt normalt å få slike tanker, de kommer og går. Tanken er ikke farlig. Men du trenger ikke handle på dem</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Snakk deg selv opp, og ikke ned, for eksempel Jeg kjenner på sug, men jeg trenger ikke gi etter", eller "Jeg har klart dette før – jeg klarer det igjen"</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Gi tanken en "</a:t>
            </a:r>
            <a:r>
              <a:rPr lang="nb-NO" sz="1200" kern="100" err="1">
                <a:effectLst/>
                <a:latin typeface="Aptos" panose="020B0004020202020204" pitchFamily="34" charset="0"/>
                <a:ea typeface="Aptos" panose="020B0004020202020204" pitchFamily="34" charset="0"/>
                <a:cs typeface="Arial" panose="020B0604020202020204" pitchFamily="34" charset="0"/>
              </a:rPr>
              <a:t>timeout</a:t>
            </a:r>
            <a:r>
              <a:rPr lang="nb-NO" sz="1200" kern="100">
                <a:effectLst/>
                <a:latin typeface="Aptos" panose="020B0004020202020204" pitchFamily="34" charset="0"/>
                <a:ea typeface="Aptos" panose="020B0004020202020204" pitchFamily="34" charset="0"/>
                <a:cs typeface="Arial" panose="020B0604020202020204" pitchFamily="34" charset="0"/>
              </a:rPr>
              <a:t>", bytt ut tanken med en handling eller bruk andre verktøy for å håndtere suget</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Reflekter etterpå: Hva skjedde? Hva tenkte du? Hva valgte du å gjøre? Hva fungerte, og hva vil du gjøre neste gang?</a:t>
            </a:r>
          </a:p>
          <a:p>
            <a:pPr defTabSz="949330">
              <a:defRPr/>
            </a:pPr>
            <a:endParaRPr lang="nb-NO">
              <a:ea typeface="Calibri" panose="020F050202020403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72981986-58C4-16C7-8F79-F86E66A0D46B}"/>
              </a:ext>
            </a:extLst>
          </p:cNvPr>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534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54EF9-CC30-F31F-1114-E4DE57FBD33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D4CDB56-A3C5-947F-1DEE-B4CDEAF2652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78B39FF-9F41-D03C-8A23-87626741B181}"/>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Bruk lysbildet som utgangspunkt for å aktivisere gruppa. Sørg for at terskelen for deltakelse blir lav og at alle i gruppa blir med. Ta en runde blant deltakerne eller legg opp til at ordet er fritt, og pass på at alle sier noe om hvordan de har hatt det siden sist.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Start gjerne med å ta en runde om hvordan deltakerne synes forrige kursdag var. Har de brukt noe av kunnskapen fra kursdagen? Matlaging: Har de laget noe av det de lagde sist, eller har de blitt inspirert til å lage noe nytt basert på maten de lagde? Handletur: Har handlerunden i butikken bidratt til at deltakerne har tatt andre valg? Utfordre gjerne noen på å fortelle om byttene de har gjort. Dypdykk i matvareemballasje: Har sammenligningen av matvareemballasje bidratt til at deltakerne har handlet noe de ikke har handlet før, eller byttet ut noen av sine "faste" matvarer med andre alternativer?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Hvordan gikk det for deltakerne å planlegge handleliste og meny? Fulgte de planen? Sparte de noe tid på å planlegge? Måtte de forberede noe i forveien? Hva fungerte, og hva var utfordrende?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buNone/>
            </a:pPr>
            <a:r>
              <a:rPr lang="nb-NO" sz="1200">
                <a:effectLst/>
                <a:latin typeface="Aptos" panose="020B0004020202020204" pitchFamily="34" charset="0"/>
                <a:ea typeface="Aptos" panose="020B0004020202020204" pitchFamily="34" charset="0"/>
                <a:cs typeface="Arial" panose="020B0604020202020204" pitchFamily="34" charset="0"/>
              </a:rPr>
              <a:t>Hvordan ligger deltakerne an med SMARTE mål? Er alle nå i gang med å følge et eller flere mål de har satt seg? Oppleves det greit å følge dem? Eller er det vanskelig? La deltakerne som ønsker det dele sine refleksjoner.</a:t>
            </a:r>
            <a:endParaRPr lang="nb-NO">
              <a:solidFill>
                <a:srgbClr val="000000"/>
              </a:solidFill>
              <a:ea typeface="Calibri" panose="020F050202020403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C20078FE-37DB-830A-1E21-AABCAB1475B5}"/>
              </a:ext>
            </a:extLst>
          </p:cNvPr>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8277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Overgangsbilde</a:t>
            </a:r>
          </a:p>
        </p:txBody>
      </p:sp>
      <p:sp>
        <p:nvSpPr>
          <p:cNvPr id="4" name="Plassholder for lysbildenummer 3"/>
          <p:cNvSpPr>
            <a:spLocks noGrp="1"/>
          </p:cNvSpPr>
          <p:nvPr>
            <p:ph type="sldNum" sz="quarter" idx="5"/>
          </p:nvPr>
        </p:nvSpPr>
        <p:spPr/>
        <p:txBody>
          <a:bodyPr/>
          <a:lstStyle/>
          <a:p>
            <a:fld id="{BDA52144-2E37-4E8A-8A06-B64D21659F04}" type="slidenum">
              <a:rPr lang="nb-NO" smtClean="0"/>
              <a:t>21</a:t>
            </a:fld>
            <a:endParaRPr lang="nb-NO"/>
          </a:p>
        </p:txBody>
      </p:sp>
    </p:spTree>
    <p:extLst>
      <p:ext uri="{BB962C8B-B14F-4D97-AF65-F5344CB8AC3E}">
        <p14:creationId xmlns:p14="http://schemas.microsoft.com/office/powerpoint/2010/main" val="99181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Til dette kostrådet kan du som kursholder for eksempel innlede med dette:</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Det er anbefalt å drikke vann når du er tørst, til måltider og ved fysisk aktivitet. Drikke med sukker, som brus, energidrikk, saft og iste, bør begrenses. Inntaket av alkohol bør være så lavt som mulig ut fra et helseperspektiv. </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Drikke med søtstoff kan være et alternativ til drikke med sukker, men bør også begrenses. Hyppig inntak av drikke med sukker eller søtstoff mellom måltidene bør unngås. Barn under tre år bør ikke ha produkter med søtstoff.</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Hvor mye vann bør du drikke?</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Voksne som er i moderat aktivitet har et behov for omtrent 2 til 2,5 liter væske om dagen, en del av dette får du i deg gjennom maten du spiser. Hvis du trener eller det er varmt ute, har kroppen behov for mer vann.</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Hvorfor drikke vann?</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Vann er den beste drikken for å slukke tørsten. Vann dekker væskebehovet uten å bidra med energi. Vann er helt nødvendig for at kroppen skal kunne fungere.</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Sukkerholdige drikker øker risikoen for fedme, hull og syreskader på tennene, spesielt hos barn. De er også forbundet med høyere risiko for diabetes type 2, høyt blodtrykk og hjerte- og karsykdommer. Drikke med søtstoff er også som regel sure og kan derfor gi skade på tannemaljen.</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100" kern="100">
                <a:effectLst/>
                <a:latin typeface="Aptos" panose="020B0004020202020204" pitchFamily="34" charset="0"/>
                <a:ea typeface="Aptos" panose="020B0004020202020204" pitchFamily="34" charset="0"/>
                <a:cs typeface="Arial" panose="020B0604020202020204" pitchFamily="34" charset="0"/>
              </a:rPr>
              <a:t>Teksten i dette notatarket er hentet fra </a:t>
            </a:r>
            <a:r>
              <a:rPr lang="nb-NO" sz="11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helsenorge.no</a:t>
            </a:r>
            <a:r>
              <a:rPr lang="nb-NO" sz="1100" kern="100">
                <a:effectLst/>
                <a:latin typeface="Aptos" panose="020B0004020202020204" pitchFamily="34" charset="0"/>
                <a:ea typeface="Aptos" panose="020B0004020202020204" pitchFamily="34" charset="0"/>
                <a:cs typeface="Arial" panose="020B0604020202020204" pitchFamily="34" charset="0"/>
              </a:rPr>
              <a:t> og er skrevet med et enkelt og lettfattet språk.</a:t>
            </a:r>
          </a:p>
          <a:p>
            <a:pPr>
              <a:lnSpc>
                <a:spcPct val="115000"/>
              </a:lnSpc>
              <a:spcAft>
                <a:spcPts val="800"/>
              </a:spcAft>
              <a:buNone/>
            </a:pPr>
            <a:endParaRPr lang="nb-NO" sz="11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100" kern="100">
                <a:effectLst/>
                <a:latin typeface="Aptos" panose="020B0004020202020204" pitchFamily="34" charset="0"/>
                <a:ea typeface="Aptos" panose="020B0004020202020204" pitchFamily="34" charset="0"/>
                <a:cs typeface="Arial" panose="020B0604020202020204" pitchFamily="34" charset="0"/>
              </a:rPr>
              <a:t>På Helsedirektoratets nettsider kan du som kursholder ved behov finne utfyllende informasjon om dette kostrådet: </a:t>
            </a:r>
            <a:r>
              <a:rPr lang="nb-NO" sz="11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https://www.helsedirektoratet.no/faglige-rad/kostradene-og-naeringsstoffer/kostrad-for-befolkningen#drikk-vann</a:t>
            </a:r>
            <a:r>
              <a:rPr lang="nb-NO" sz="1100" kern="100">
                <a:effectLst/>
                <a:latin typeface="Aptos" panose="020B0004020202020204" pitchFamily="34" charset="0"/>
                <a:ea typeface="Aptos" panose="020B0004020202020204" pitchFamily="34" charset="0"/>
                <a:cs typeface="Arial" panose="020B0604020202020204" pitchFamily="34" charset="0"/>
              </a:rPr>
              <a:t>  </a:t>
            </a:r>
          </a:p>
          <a:p>
            <a:endParaRPr lang="en-NO" sz="11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49330" rtl="0" eaLnBrk="1" fontAlgn="auto" latinLnBrk="0" hangingPunct="1">
              <a:lnSpc>
                <a:spcPct val="100000"/>
              </a:lnSpc>
              <a:spcBef>
                <a:spcPts val="0"/>
              </a:spcBef>
              <a:spcAft>
                <a:spcPts val="0"/>
              </a:spcAft>
              <a:buClrTx/>
              <a:buSzTx/>
              <a:buFontTx/>
              <a:buNone/>
              <a:tabLst/>
              <a:defRPr/>
            </a:pPr>
            <a:fld id="{62ACDFAD-28C2-5E4C-94E7-BE3A633B6486}" type="slidenum">
              <a:rPr kumimoji="0" lang="en-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3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73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Lysbildet viser ulike former for drikke som er vanlig å lage eller kjøpe. Bildet viser eksempler og er ikke uttømmende. En del drikkevarer inneholder salt, sukker og mettet fett, som sukkerholdige drikker, </a:t>
            </a:r>
            <a:r>
              <a:rPr lang="nb-NO" sz="1200" kern="100" err="1">
                <a:effectLst/>
                <a:latin typeface="Aptos" panose="020B0004020202020204" pitchFamily="34" charset="0"/>
                <a:ea typeface="Aptos" panose="020B0004020202020204" pitchFamily="34" charset="0"/>
                <a:cs typeface="Arial" panose="020B0604020202020204" pitchFamily="34" charset="0"/>
              </a:rPr>
              <a:t>smoothies</a:t>
            </a:r>
            <a:r>
              <a:rPr lang="nb-NO" sz="1200" kern="100">
                <a:effectLst/>
                <a:latin typeface="Aptos" panose="020B0004020202020204" pitchFamily="34" charset="0"/>
                <a:ea typeface="Aptos" panose="020B0004020202020204" pitchFamily="34" charset="0"/>
                <a:cs typeface="Arial" panose="020B0604020202020204" pitchFamily="34" charset="0"/>
              </a:rPr>
              <a:t> elle juicer, </a:t>
            </a:r>
            <a:r>
              <a:rPr lang="nb-NO" sz="1200" kern="100" err="1">
                <a:effectLst/>
                <a:latin typeface="Aptos" panose="020B0004020202020204" pitchFamily="34" charset="0"/>
                <a:ea typeface="Aptos" panose="020B0004020202020204" pitchFamily="34" charset="0"/>
                <a:cs typeface="Arial" panose="020B0604020202020204" pitchFamily="34" charset="0"/>
              </a:rPr>
              <a:t>isteer</a:t>
            </a:r>
            <a:r>
              <a:rPr lang="nb-NO" sz="1200" kern="100">
                <a:effectLst/>
                <a:latin typeface="Aptos" panose="020B0004020202020204" pitchFamily="34" charset="0"/>
                <a:ea typeface="Aptos" panose="020B0004020202020204" pitchFamily="34" charset="0"/>
                <a:cs typeface="Arial" panose="020B0604020202020204" pitchFamily="34" charset="0"/>
              </a:rPr>
              <a:t>, kaffe og kakao. Noen drikker inneholder også koffein, som te, kaffe, enkelte typer brus og energidrikker. La deltakerne komme med egne refleksjoner. Hvor bevisst forhold har de til hva de drikker? Tenker de på hva og hvor mye de drikker i løpet av en dag? Er det som drikkes en del av "energiregnskapet"?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Vann fra springen, alternativt kjøpt på flaske, er anbefalt. Ha kaldt vann lett tilgjengelig på tur, i bilen eller andre steder du oppholder deg. Da blir det mindre fristende å kjøpe søte drikker underveis. Frukt eller bær i vannet kan bidra til å sette smak.</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Andre tips til å gjøre vann til det foretrukne valget:</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Velg vann som drikke til måltidene</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Spør etter vann til maten når du spiser ute</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Ha med deg en flaske du kan bruke flere ganger når du er på farten</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Drikk vann mens du er i aktivitet, og etterpå</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Oppbevar en karaffel eller flaske med vann i kjøleskapet for enkel tilgang til kaldt vann</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Vann er gratis og lett tilgjengelig</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Fortsett gjerne refleksjon og diskusjon i gruppa: I hvilken grad er vann deres foretrukne drikk? Har deltakerne erfaring med å bytte ut ulike drikker med vann? Ønsker noen å dele erfaringer?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Tenner og tannhelse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Kullsyreholdig drikke kan påvirke tennene. Men det kommer til dels an på type drikk og hvor ofte du drikker den. Vann med kullsyre uten smak har lav skadepåvirkning på tennene og skader ikke nevneverdig emaljen. </a:t>
            </a:r>
            <a:r>
              <a:rPr lang="nb-NO" sz="1200" kern="100" err="1">
                <a:effectLst/>
                <a:latin typeface="Aptos" panose="020B0004020202020204" pitchFamily="34" charset="0"/>
                <a:ea typeface="Aptos" panose="020B0004020202020204" pitchFamily="34" charset="0"/>
                <a:cs typeface="Arial" panose="020B0604020202020204" pitchFamily="34" charset="0"/>
              </a:rPr>
              <a:t>Smakstilstatt</a:t>
            </a:r>
            <a:r>
              <a:rPr lang="nb-NO" sz="1200" kern="100">
                <a:effectLst/>
                <a:latin typeface="Aptos" panose="020B0004020202020204" pitchFamily="34" charset="0"/>
                <a:ea typeface="Aptos" panose="020B0004020202020204" pitchFamily="34" charset="0"/>
                <a:cs typeface="Arial" panose="020B0604020202020204" pitchFamily="34" charset="0"/>
              </a:rPr>
              <a:t> </a:t>
            </a:r>
            <a:r>
              <a:rPr lang="nb-NO" sz="1200" kern="100" err="1">
                <a:effectLst/>
                <a:latin typeface="Aptos" panose="020B0004020202020204" pitchFamily="34" charset="0"/>
                <a:ea typeface="Aptos" panose="020B0004020202020204" pitchFamily="34" charset="0"/>
                <a:cs typeface="Arial" panose="020B0604020202020204" pitchFamily="34" charset="0"/>
              </a:rPr>
              <a:t>kullysyrevann</a:t>
            </a:r>
            <a:r>
              <a:rPr lang="nb-NO" sz="1200" kern="100">
                <a:effectLst/>
                <a:latin typeface="Aptos" panose="020B0004020202020204" pitchFamily="34" charset="0"/>
                <a:ea typeface="Aptos" panose="020B0004020202020204" pitchFamily="34" charset="0"/>
                <a:cs typeface="Arial" panose="020B0604020202020204" pitchFamily="34" charset="0"/>
              </a:rPr>
              <a:t> (eks. sitron, lime og bær) kan inneholde fruktsyrer som sammen med kullsyren kan gi syreskader. Energidrikk, brus og lettbrus kan også gi syreskader.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Kaffe og koffein</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Å drikke én til fire kopper filtrert kaffe eller te per dag kan være en del av et sunt kosthold for voksne. Filtrert kaffe vil si kaffe som er filtrert med kaffefilter eller pulverkaffe. Ufiltrert kaffe er for eksempel kokekaffe og presskannekaffe. Vær oppmerksom på at mange kaffedrikker kan inneholde mye mettet fett og sukker fra for eksempel fet melk og smaksatte siruper.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Det totale inntaket av koffein fra alle kilder bør ikke overstige 400 milligram (mg) koffein per dag for voksne. Dette inkluderer også koffein fra energidrikk. Koke- og filterkaffe har et koffeininnhold på 50 til 60 mg per desiliter drikke. Et høyt inntak av koffein kan påvirke hvor godt du sover.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Barn og unge bør ikke drikke energidrikk fordi det inneholder mye koffein, og er i tillegg tilsatt sukker eller søtstoffer.</a:t>
            </a:r>
          </a:p>
          <a:p>
            <a:endParaRPr lang="nb-NO"/>
          </a:p>
        </p:txBody>
      </p:sp>
      <p:sp>
        <p:nvSpPr>
          <p:cNvPr id="4" name="Plassholder for lysbildenummer 3"/>
          <p:cNvSpPr>
            <a:spLocks noGrp="1"/>
          </p:cNvSpPr>
          <p:nvPr>
            <p:ph type="sldNum" sz="quarter" idx="5"/>
          </p:nvPr>
        </p:nvSpPr>
        <p:spPr/>
        <p:txBody>
          <a:bodyPr/>
          <a:lstStyle/>
          <a:p>
            <a:pPr marL="0" marR="0" lvl="0" indent="0" algn="r" defTabSz="94933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33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8505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Overgangsbilde</a:t>
            </a:r>
          </a:p>
        </p:txBody>
      </p:sp>
      <p:sp>
        <p:nvSpPr>
          <p:cNvPr id="4" name="Plassholder for lysbildenummer 3"/>
          <p:cNvSpPr>
            <a:spLocks noGrp="1"/>
          </p:cNvSpPr>
          <p:nvPr>
            <p:ph type="sldNum" sz="quarter" idx="5"/>
          </p:nvPr>
        </p:nvSpPr>
        <p:spPr/>
        <p:txBody>
          <a:bodyPr/>
          <a:lstStyle/>
          <a:p>
            <a:fld id="{BDA52144-2E37-4E8A-8A06-B64D21659F04}" type="slidenum">
              <a:rPr lang="nb-NO" smtClean="0"/>
              <a:t>24</a:t>
            </a:fld>
            <a:endParaRPr lang="nb-NO"/>
          </a:p>
        </p:txBody>
      </p:sp>
    </p:spTree>
    <p:extLst>
      <p:ext uri="{BB962C8B-B14F-4D97-AF65-F5344CB8AC3E}">
        <p14:creationId xmlns:p14="http://schemas.microsoft.com/office/powerpoint/2010/main" val="407768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B3B17-E78E-6998-2503-FE68FB0E257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A9CE609-F156-C8DA-9736-4F3A497D77F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910D9AB-6982-DCDE-78F1-5E7C87C7270C}"/>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Gi deltakerne noen minutter til å tenke individuelt, eller snakke sammen to og to. De som ønsker, kan notere i matdagboka: </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Hva er kilder til sukker, fett, mettet fett og energi i drikkene du får i deg gjennom dagen?</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Hvilke drikkevarer kan jeg bytte ut med vann?</a:t>
            </a:r>
          </a:p>
          <a:p>
            <a:pPr defTabSz="949330">
              <a:defRPr/>
            </a:pPr>
            <a:endParaRPr lang="nb-NO"/>
          </a:p>
        </p:txBody>
      </p:sp>
      <p:sp>
        <p:nvSpPr>
          <p:cNvPr id="4" name="Plassholder for lysbildenummer 3">
            <a:extLst>
              <a:ext uri="{FF2B5EF4-FFF2-40B4-BE49-F238E27FC236}">
                <a16:creationId xmlns:a16="http://schemas.microsoft.com/office/drawing/2014/main" id="{1293DC0A-5DCC-795D-AEFB-2F2ECF235533}"/>
              </a:ext>
            </a:extLst>
          </p:cNvPr>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8234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Det kan være stort spenn i gruppa og også lokale forskjeller når det gjelder deltakernes forhold til alkohol og deres drikkemønster.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Som kursholder kan temaet alkohol være litt vanskelig å ta opp. Innled gjerne med noe slikt som "Dette er et tema som kan vekke ulike tanker og følelser, og det er greit. Målet er ikke å dømme, men å utforske sammen.". Minn om at deling er frivillig, ingen må si noe personlig.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Du for eksempel innlede kort med det som står om alkohol under kostrådet "Drikk vann!" på </a:t>
            </a:r>
            <a:r>
              <a:rPr lang="nb-NO" sz="1200" kern="100" err="1">
                <a:effectLst/>
                <a:latin typeface="Aptos" panose="020B0004020202020204" pitchFamily="34" charset="0"/>
                <a:ea typeface="Aptos" panose="020B0004020202020204" pitchFamily="34" charset="0"/>
                <a:cs typeface="Arial" panose="020B0604020202020204" pitchFamily="34" charset="0"/>
              </a:rPr>
              <a:t>Helsenorge</a:t>
            </a:r>
            <a:r>
              <a:rPr lang="nb-NO" sz="1200" kern="100">
                <a:effectLst/>
                <a:latin typeface="Aptos" panose="020B0004020202020204" pitchFamily="34" charset="0"/>
                <a:ea typeface="Aptos" panose="020B0004020202020204" pitchFamily="34" charset="0"/>
                <a:cs typeface="Arial" panose="020B0604020202020204" pitchFamily="34" charset="0"/>
              </a:rPr>
              <a:t>: </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Drikk minst mulig alkohol for helsens skyld. Barn, ungdom og gravide bør avstå helt fra alkohol.</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Dersom du drikker alkohol, er et godt tips å sørge for at du drikker vann samtidig, slik at inntaket av alkohol går saktere og den totale mengden blir mindre.</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De siste årene har antallet alkoholfrie alternativer økt. Det er mange ulike drikker å velge mellom som passer til mat eller sosiale sammenkomster. Se etter alkoholfrie alternativer.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Inviter til refleksjon, og ikke vurdering, i fellesskap. Gi deltakere noen minutter til å snakke sammen i små grupper eller i par rundt spørsmålene under, og ta en felles oppsummering i plenum:</a:t>
            </a:r>
          </a:p>
          <a:p>
            <a:pPr marL="342900" lvl="0" indent="-342900">
              <a:lnSpc>
                <a:spcPct val="115000"/>
              </a:lnSpc>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Hva tenker du når du hører om alkohol og helse?</a:t>
            </a:r>
          </a:p>
          <a:p>
            <a:pPr marL="342900" lvl="0" indent="-342900">
              <a:lnSpc>
                <a:spcPct val="115000"/>
              </a:lnSpc>
              <a:spcAft>
                <a:spcPts val="800"/>
              </a:spcAft>
              <a:buFont typeface="Times New Roman" panose="02020603050405020304" pitchFamily="18" charset="0"/>
              <a:buChar char="-"/>
              <a:tabLst>
                <a:tab pos="457200" algn="l"/>
              </a:tabLst>
            </a:pPr>
            <a:r>
              <a:rPr lang="nb-NO" sz="1200" kern="100">
                <a:effectLst/>
                <a:latin typeface="Aptos" panose="020B0004020202020204" pitchFamily="34" charset="0"/>
                <a:ea typeface="Aptos" panose="020B0004020202020204" pitchFamily="34" charset="0"/>
                <a:cs typeface="Arial" panose="020B0604020202020204" pitchFamily="34" charset="0"/>
              </a:rPr>
              <a:t>Hvordan tenker du at alkohol påvirker matvaner eller helsa?</a:t>
            </a: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Alkohol gir mye energi. Det er ikke mange enheter i uka som skal til for å "velte" energiregnskapet. "Lite"-produkter er fortsatt alkohol.</a:t>
            </a: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Alkohol kan ofte påvirke hvilke matvalg du tar, både mengden som spises og lysten på mat med høyt innhold av sukker, mettet fett og salt. </a:t>
            </a: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I tillegg til påvirkning av helsa, kan bruk av alkohol over tid øke risikoen for utvikling av alkoholavhengighet. Alle kan utvikle avhengighet, men risikoen for å bli avhengig varierer stort fra person til person.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Tips kursdeltakerne om at de kan teste sitt alkoholforbruk på organisasjonen Av og til sin kalkulator "Drikkestatus": </a:t>
            </a:r>
            <a:r>
              <a:rPr lang="nb-NO" sz="12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https://avogtil.no/drikkestatus/</a:t>
            </a:r>
            <a:endParaRPr lang="nb-NO" sz="1200" u="sng" kern="100">
              <a:solidFill>
                <a:srgbClr val="467886"/>
              </a:solidFill>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På </a:t>
            </a:r>
            <a:r>
              <a:rPr lang="nb-NO" sz="1200" kern="100" err="1">
                <a:effectLst/>
                <a:latin typeface="Aptos" panose="020B0004020202020204" pitchFamily="34" charset="0"/>
                <a:ea typeface="Aptos" panose="020B0004020202020204" pitchFamily="34" charset="0"/>
                <a:cs typeface="Arial" panose="020B0604020202020204" pitchFamily="34" charset="0"/>
              </a:rPr>
              <a:t>Helsenorge</a:t>
            </a:r>
            <a:r>
              <a:rPr lang="nb-NO" sz="1200" kern="100">
                <a:effectLst/>
                <a:latin typeface="Aptos" panose="020B0004020202020204" pitchFamily="34" charset="0"/>
                <a:ea typeface="Aptos" panose="020B0004020202020204" pitchFamily="34" charset="0"/>
                <a:cs typeface="Arial" panose="020B0604020202020204" pitchFamily="34" charset="0"/>
              </a:rPr>
              <a:t> finner du mer informasjon om alkohol og helse: </a:t>
            </a:r>
            <a:r>
              <a:rPr lang="nb-NO" sz="12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https://www.helsenorge.no/alkohol/alkohol-og-helse/</a:t>
            </a:r>
            <a:r>
              <a:rPr lang="nb-NO" sz="12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Du finner også mer informasjon på Helsedirektoratets temasider om alkohol: </a:t>
            </a:r>
            <a:r>
              <a:rPr lang="nb-NO" sz="12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5"/>
              </a:rPr>
              <a:t>https://www.helsedirektoratet.no/forebygging-diagnose-og-behandling/forebygging-og-levevaner/alkohol</a:t>
            </a:r>
            <a:r>
              <a:rPr lang="nb-NO" sz="1200" kern="100">
                <a:effectLst/>
                <a:latin typeface="Aptos" panose="020B0004020202020204" pitchFamily="34" charset="0"/>
                <a:ea typeface="Aptos" panose="020B0004020202020204" pitchFamily="34" charset="0"/>
                <a:cs typeface="Arial" panose="020B0604020202020204" pitchFamily="34" charset="0"/>
              </a:rPr>
              <a:t>  </a:t>
            </a:r>
          </a:p>
          <a:p>
            <a:pPr algn="l"/>
            <a:endParaRPr lang="nb-NO" b="0" i="0">
              <a:solidFill>
                <a:srgbClr val="000000"/>
              </a:solidFill>
              <a:effectLst/>
              <a:latin typeface="Source Sans Pro" panose="020B0503030403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4933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33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5196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6870A-ED6B-5F88-52F8-67701B5B239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02184D5-1FDD-3F9E-7540-FDC96DF62E1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AE7D62B-397C-2D70-7E66-50C9DBC2B806}"/>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Er sunn mat dyrt? Hvilke tips har du for å spare penger? Gjennom kurset har økonomi vært tatt opp flere ganger. Planlegging henger tett sammen med økonomi. Begynn gjerne med å spørre deltakerne om de har fanget opp eller husker fra de andre kursdagene og ønsker å dele det.</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Legg gjerne opp til noen minutters refleksjon i fellesskap. Nedenfor er det eksempler som du kan ta utgangspunkt i eller bruke som sjekk-liste: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Planlegging og innkjøp:</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Lag en ukemeny – planlegg måltider for hele uken og skriv handleliste basert på det</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Handle én gang i uka – reduser impulskjøp og spar tid</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Sjekk tilbudsaviser og apper – bruk apper som Mattilbud eller butikkens egne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Kjøp sesongvarer – frukt og grønt i sesong er billigere og smaker bedre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Velg også frosne matvarer – spesielt grønnsaker kan være rimeligere enn ferske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Unngå ferdigmat – lag mat fra bunnen, det er billigere og du har mer kontroll på hva den inneholder</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Ta en fast runde innom tilbudshylla i butikken</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Matlaging og oppbevaring:</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Lag store porsjoner og frys ned – perfekt for travle dager og reduserer matsvinn</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Bruk rester kreativt – lag wok, suppe, omelett eller gryterett av det du har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Oppbevar mat riktig – bruk lufttette bokser og merk med dato, eller frys ned. Ha en fast </a:t>
            </a:r>
            <a:r>
              <a:rPr lang="nb-NO" sz="1200" kern="100" err="1">
                <a:effectLst/>
                <a:latin typeface="Aptos" panose="020B0004020202020204" pitchFamily="34" charset="0"/>
                <a:ea typeface="Aptos" panose="020B0004020202020204" pitchFamily="34" charset="0"/>
                <a:cs typeface="Arial" panose="020B0604020202020204" pitchFamily="34" charset="0"/>
              </a:rPr>
              <a:t>resteskuff</a:t>
            </a:r>
            <a:r>
              <a:rPr lang="nb-NO" sz="1200" kern="100">
                <a:effectLst/>
                <a:latin typeface="Aptos" panose="020B0004020202020204" pitchFamily="34" charset="0"/>
                <a:ea typeface="Aptos" panose="020B0004020202020204" pitchFamily="34" charset="0"/>
                <a:cs typeface="Arial" panose="020B0604020202020204" pitchFamily="34" charset="0"/>
              </a:rPr>
              <a:t> i fryseren</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Tenk tallerkenmodellen – mer grønnsaker, poteter/</a:t>
            </a:r>
            <a:r>
              <a:rPr lang="nb-NO" sz="1200" kern="100" err="1">
                <a:effectLst/>
                <a:latin typeface="Aptos" panose="020B0004020202020204" pitchFamily="34" charset="0"/>
                <a:ea typeface="Aptos" panose="020B0004020202020204" pitchFamily="34" charset="0"/>
                <a:cs typeface="Arial" panose="020B0604020202020204" pitchFamily="34" charset="0"/>
              </a:rPr>
              <a:t>fullkornsris</a:t>
            </a:r>
            <a:r>
              <a:rPr lang="nb-NO" sz="1200" kern="100">
                <a:effectLst/>
                <a:latin typeface="Aptos" panose="020B0004020202020204" pitchFamily="34" charset="0"/>
                <a:ea typeface="Aptos" panose="020B0004020202020204" pitchFamily="34" charset="0"/>
                <a:cs typeface="Arial" panose="020B0604020202020204" pitchFamily="34" charset="0"/>
              </a:rPr>
              <a:t>/fullkornspasta eler belgfrukter gir mindre plass til kjøtt, og koster mindre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Lag matpakker hjemme – billigere og ofte sunnere enn å kjøpe lunsj ute. Og det hjelper deg å unngå vanskelige situasjoner og fristelser på farten eller i kantina</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Bruk hele råvaren – for eksempel stilken på brokkoli eller skallet på poteter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Se-lukt-smak – sjekk maten før du eventuelt kaster den, ofte holder maten lenger enn de datoen tilsier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Frukt og grønt som snacks – summere og billigere enn sjokolade og potetgull</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Vann er gratis – velg vann istedenfor brus og andre drikkevarer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Økonomiske vaner: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Sett matbudsjett – få oversikt over hvor mye du bruker og hvor du eventuelt kan kutte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Unngå småkjøp – kaffe, snacks og småinnkjøp blir fort dyrt. Hva med å sette inn et beløp på sparekonto for gode råvarer hver gang du stanser seg selv i et småkjøp? </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Sammenlign priser per kilo/liter – ikke bare se på totalpris</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Kjøp i store kvanta – spesielt tørrvarer som ris, pasta og linser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Vær bevisst på matkast – noter hva du kaster og hvorfor, og juster innkjøpene</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Utfordre deg på følgende: Hva velger jeg å bruke penger på, og hvordan tilrettelegger jeg for god helse for meg?</a:t>
            </a:r>
          </a:p>
          <a:p>
            <a:pPr>
              <a:lnSpc>
                <a:spcPct val="115000"/>
              </a:lnSpc>
              <a:spcAft>
                <a:spcPts val="800"/>
              </a:spcAft>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Som kursholder kan du også spille ballen tilbake til deltakerne: "Hva tenker dere nå, er sunn mat fremdeles dyrt?".</a:t>
            </a:r>
          </a:p>
          <a:p>
            <a:endParaRPr lang="nb-NO"/>
          </a:p>
        </p:txBody>
      </p:sp>
      <p:sp>
        <p:nvSpPr>
          <p:cNvPr id="4" name="Plassholder for lysbildenummer 3">
            <a:extLst>
              <a:ext uri="{FF2B5EF4-FFF2-40B4-BE49-F238E27FC236}">
                <a16:creationId xmlns:a16="http://schemas.microsoft.com/office/drawing/2014/main" id="{7289D5EB-1161-0C6E-7A1F-9E2EEC6892A3}"/>
              </a:ext>
            </a:extLst>
          </p:cNvPr>
          <p:cNvSpPr>
            <a:spLocks noGrp="1"/>
          </p:cNvSpPr>
          <p:nvPr>
            <p:ph type="sldNum" sz="quarter" idx="5"/>
          </p:nvPr>
        </p:nvSpPr>
        <p:spPr/>
        <p:txBody>
          <a:bodyPr/>
          <a:lstStyle/>
          <a:p>
            <a:pPr marL="0" marR="0" lvl="0" indent="0" algn="r" defTabSz="94933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33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1891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Hvilke behov og ønsker om videre oppfølging har kursdeltakerne?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Som kursleder bør du tilby en oppfølgingsdag (kursdag 7) til alle deltakerne. Å ha en avtale om å møtes frem i tid kan være motiverende og betryggende for deltakerne.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Avtal gjerne dato og tidspunkt for kursdag 7 på kursdag 6. Det er anbefalt at det går 3–6 måneder mellom kursdag 6 og 7, men avtal det som føles riktig for deg og din gruppe. Send gjerne en påminnelse om kursdag 7 noen uker i forkant. Da vil deltakerne få anledning til å forberede seg mentalt for kursdagen. Du kan også benytte anledningen til å be deltakerne tenke gjennom om det er noen bestemte temaer de ønsker å ta opp eller snakke om når dere møtes igjen.</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For noen kan oppfølgingssamtale etter avsluttet kurs være et alternativ i stedet, eventuelt i tillegg til kursdag 7. En oppfølgingssamtale kan være via telefon, digitalt eller fysisk møte. Gjerne tre, seks og tolv måneder i etterkant. Å vite at man blir kontaktet med jevne mellomrom kan hjelpe på motivasjonen til å opprettholde gode matvaner.</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ekstra mulighet for støtte og oppfølging kan skapes hvis kursleder legger opp til at gruppa skal gå et kvarters tur sammen etter at hver enkelt kursdag formelt er avsluttet. En liten tur kan virke positivt på motivasjonen og i tillegg gi mulighet for å ta opp ting en-til-en dersom noen har be­hov for det. Dersom gruppa trives med å gå tur sammen, kan dette stimulere til at de fortsetter med turene etter at kurset er fullført. De får dermed nettverksstøtte til å opprett­holde to gode vaner: bedre matvaner og kosthold, og fysisk aktivitet.</a:t>
            </a:r>
          </a:p>
          <a:p>
            <a:pPr algn="just">
              <a:spcAft>
                <a:spcPts val="1350"/>
              </a:spcAft>
            </a:pPr>
            <a:endParaRPr lang="nb-NO">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F16396B6-B520-4C76-AFF1-72DD4C01514F}" type="slidenum">
              <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28</a:t>
            </a:fld>
            <a:endPar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421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Hvordan har deltakerne premiert seg selv for egen inn­sats? Utfordre dem til å fortsette å belønne seg selv i tiden framover og å sette seg og feire milepæler.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Gi deltakerne noen minutter til å notere tankene sine i matdagboka om de to spørsmålene på lysbildet. </a:t>
            </a:r>
            <a:br>
              <a:rPr lang="nb-NO" sz="1200" kern="1200">
                <a:solidFill>
                  <a:schemeClr val="tx1"/>
                </a:solidFill>
                <a:effectLst/>
                <a:latin typeface="+mn-lt"/>
                <a:ea typeface="+mn-ea"/>
                <a:cs typeface="+mn-cs"/>
              </a:rPr>
            </a:br>
            <a:endParaRPr lang="nb-NO" sz="120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1786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Du kan avslutte kursdag 6 med å be deltakerne vurdere sitt eget kosthold på en skala fra 1-10. Det er en skalering i matdagboka. Det samme spørsmålet svarte deltakerne på </a:t>
            </a:r>
            <a:r>
              <a:rPr lang="nb-NO" sz="1200" kern="1200" err="1">
                <a:solidFill>
                  <a:schemeClr val="tx1"/>
                </a:solidFill>
                <a:effectLst/>
                <a:latin typeface="+mn-lt"/>
                <a:ea typeface="+mn-ea"/>
                <a:cs typeface="+mn-cs"/>
              </a:rPr>
              <a:t>på</a:t>
            </a:r>
            <a:r>
              <a:rPr lang="nb-NO" sz="1200" kern="1200">
                <a:solidFill>
                  <a:schemeClr val="tx1"/>
                </a:solidFill>
                <a:effectLst/>
                <a:latin typeface="+mn-lt"/>
                <a:ea typeface="+mn-ea"/>
                <a:cs typeface="+mn-cs"/>
              </a:rPr>
              <a:t> kursdag 1. Ser de endring fra kursdag 1 til slutten av kurset?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Deretter kan du la deltakerne skrive ned tre punkter om hva de er mest fornøyd med å ha oppnådd i løpet av kurset, og eventuelt i stikkordsform skrive ned tre punkter om planen sin videre etter kursets slutt.</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Om du også bruker et annet evalueringsskjema kan du dele ut det helt til slutt.</a:t>
            </a:r>
          </a:p>
          <a:p>
            <a:endParaRPr lang="en-GB"/>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F16396B6-B520-4C76-AFF1-72DD4C01514F}" type="slidenum">
              <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30</a:t>
            </a:fld>
            <a:endPar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96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C98E5-F0E3-F868-3BDC-40A80D957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4E328-C158-63F1-85CC-C5C84E200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230C5-A431-B34A-47FB-106B3FFEA15E}"/>
              </a:ext>
            </a:extLst>
          </p:cNvPr>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Informer deltakerne kort om innholdet i dagens samling.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I dag skal vi</a:t>
            </a:r>
          </a:p>
          <a:p>
            <a:pPr marL="342900" lvl="0" indent="-342900">
              <a:lnSpc>
                <a:spcPct val="115000"/>
              </a:lnSpc>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bli bevisst og få verktøy til å håndtere hindre som kan oppstå</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glipp og sidesteg</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negative tanker og fristelser</a:t>
            </a:r>
          </a:p>
          <a:p>
            <a:pPr marL="342900" lvl="0" indent="-342900">
              <a:lnSpc>
                <a:spcPct val="115000"/>
              </a:lnSpc>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få kjennskap til kostrådet "Godteri, snacks og søte bakevarer bør begrenses": </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Hva er anbefalingen? </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Hvorfor begrense godteri, snacks og søte bakevarer? </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Tips til å følge rådet</a:t>
            </a:r>
          </a:p>
          <a:p>
            <a:pPr marL="342900" lvl="0" indent="-342900">
              <a:lnSpc>
                <a:spcPct val="115000"/>
              </a:lnSpc>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få kjennskap til kostrådet "Drikk vann!": </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Hva er anbefalingen? </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Hvorfor drikke vann? </a:t>
            </a:r>
          </a:p>
          <a:p>
            <a:pPr marL="742950" lvl="1" indent="-285750">
              <a:lnSpc>
                <a:spcPct val="115000"/>
              </a:lnSpc>
              <a:buFont typeface="Courier New" panose="02070309020205020404" pitchFamily="49" charset="0"/>
              <a:buChar char="o"/>
            </a:pPr>
            <a:r>
              <a:rPr lang="nb-NO" sz="1200" kern="100">
                <a:effectLst/>
                <a:latin typeface="Aptos" panose="020B0004020202020204" pitchFamily="34" charset="0"/>
                <a:ea typeface="Aptos" panose="020B0004020202020204" pitchFamily="34" charset="0"/>
                <a:cs typeface="Arial" panose="020B0604020202020204" pitchFamily="34" charset="0"/>
              </a:rPr>
              <a:t>Tips til å følge rådet</a:t>
            </a:r>
          </a:p>
          <a:p>
            <a:pPr marL="342900" lvl="0" indent="-342900">
              <a:lnSpc>
                <a:spcPct val="115000"/>
              </a:lnSpc>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snakke om sult og sug – og utforske hvordan man kan håndtere sug</a:t>
            </a:r>
          </a:p>
          <a:p>
            <a:pPr marL="342900" lvl="0" indent="-342900">
              <a:lnSpc>
                <a:spcPct val="115000"/>
              </a:lnSpc>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enda en liten runde innom mat og økonomi</a:t>
            </a:r>
          </a:p>
          <a:p>
            <a:pPr marL="342900" lvl="0" indent="-342900">
              <a:lnSpc>
                <a:spcPct val="115000"/>
              </a:lnSpc>
              <a:spcAft>
                <a:spcPts val="800"/>
              </a:spcAft>
              <a:buFont typeface="Aptos" panose="020B0004020202020204" pitchFamily="34" charset="0"/>
              <a:buChar char="-"/>
            </a:pPr>
            <a:r>
              <a:rPr lang="nb-NO" sz="1200" kern="100">
                <a:effectLst/>
                <a:latin typeface="Aptos" panose="020B0004020202020204" pitchFamily="34" charset="0"/>
                <a:ea typeface="Aptos" panose="020B0004020202020204" pitchFamily="34" charset="0"/>
                <a:cs typeface="Arial" panose="020B0604020202020204" pitchFamily="34" charset="0"/>
              </a:rPr>
              <a:t>snakke om veien videre etter kursets slutt</a:t>
            </a:r>
          </a:p>
        </p:txBody>
      </p:sp>
      <p:sp>
        <p:nvSpPr>
          <p:cNvPr id="4" name="Slide Number Placeholder 3">
            <a:extLst>
              <a:ext uri="{FF2B5EF4-FFF2-40B4-BE49-F238E27FC236}">
                <a16:creationId xmlns:a16="http://schemas.microsoft.com/office/drawing/2014/main" id="{78427A38-0A41-0E67-8F00-1F54499CBBE1}"/>
              </a:ext>
            </a:extLst>
          </p:cNvPr>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F16396B6-B520-4C76-AFF1-72DD4C01514F}" type="slidenum">
              <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4</a:t>
            </a:fld>
            <a:endParaRPr kumimoji="0" lang="nn-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70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Siden dette er den siste kursdagen er det naturlig at dere snakker om å forebygge å falle tilbake i tidligere matvaner i tiden fremover. Spør del­takerne hvilke situasjoner de tror kan føre til at det kan være utfordrende å holde seg videre til planen sin, og målene sine. Endringsprosessen og arbeidet med å nå målene trenger oppmerksomhet, også etter kurset.</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Siden flere av kursdeltakerne trolig har opptil flere tidligere forsøk i å endre matvaner og kostholdet med seg i bagasjen, kan du bruke deres erfaringer i diskusjonen. Ofte vil man bortforklare et mislykket forsøk med at man ikke var tilstrekkelig motivert. Det finnes mye å lære av ulike mislykkede forsøk om man forsøker å generali­sere og ikke individualisere grunnene.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Kom inn på risikosituasjoner som sosiale sammen­komster, "press" fra venner og familie, ferier og belønninger, i tillegg til følelser som sorger og bekymringer. Annerledesdager – dager som er utenfor vanlig struktur og "tralt" – kan det egentlig være ganske mange av.</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Spør om typiske «tillatelsestanker» eller argumen­ter for å handle, lage, spise eller drikke noe som går på tvers av målene deltakerne har satt seg. Dette henger sammen med tankefeller. Hvilke argumen­ter har de brukt tidligere for å rettfer­diggjøre det å handle, lage, spise eller drikke noe som er på kollisjonskurs med målet? Hvordan har de overtalt seg selv? Å bli bevisst indre ar­gumenter som dukker opp for selvsabotasje, gir grunnlag for å forberede motargumenter, og der­med redusere sjansen for å falle tilbake i tidligere matvaner. Oppfordre deltakerne til å utvikle sine egne motargumenter som kan legge grunnlaget for alternative handlinger, dette kan være en hjelp i veien videre etter kurset. </a:t>
            </a:r>
          </a:p>
          <a:p>
            <a:pPr algn="just">
              <a:spcAft>
                <a:spcPts val="1350"/>
              </a:spcAft>
            </a:pPr>
            <a:endParaRPr lang="nb-NO">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303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Uttrykket “å gå på en smell” blir ofte brukt når ting ikke går helt etter planen, og de fleste skjønner tanken bak og meningen med uttrykket. Ofte har det sammenheng med utfordringer som vi ikke helt klarte å håndtere, og at vi kolliderte på veien. Et mildere uttrykk for det samme, som ikke er så momentant, er at det skjer en glipp. Eller et sidesteg. Det at ting ikke går etter planen og at det skjer en utskeielse behøver ikke å bety at du må gi opp. Hvis ett hjul på bilen punkterer, så stopper du ikke i veikanten for å punktere de tre andre også. Du kjører til siden, reparerer hjulet, og kommer seg tilbake på veien og kjører videre. Glipper må man regne med, opp- og nedturer er en del av livet.</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Som kursholder kan du overfor deltakerne bidra til å normalisere glipper, og også gi deltakerne verktøy til å håndtere dem. </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08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En glipp kan sees på som en del av veien til å etablere nye vaner. Som kursholder kan du støtte deltakerne i sitt endringsarbeid ved å normalisere at det å gjøre endringer i matvaner og kostholdet er en prosess der man lærer underveis, og at å møte på utskeielser eller andre skjær i sjøen er en del av den­ne prosessen. All innsats er ikke forgjeves selv om det noen ganger kan være vanskeligere enn andre ganger å ha målet sitt i sikte.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Inviter deltakerne til å komme med eksempler på glipper, eller sidesteg. Ved en glipp, er det viktig å gå nærmere inn på hvordan det kunne skje og hva som kan gjøres for å unngå en ny glipp. Identifiser situasjonen for glippen. Spør ikke deltakeren "Hvorfor lot du deg rive med og spiste opp all snacksen?". Det fører bare til at deltakeren føler at han/hun må forsvare handlingen sin. Spør isteden spørsmål som "I hvilken sammenheng var det at du spiste snacks» og «Hva kunne du ha gjort for å unngå å spise mer enn du ønsket?". Rett fokus mot situasjonen, ikke personen, når du spør og la gruppa komme med innspill og forslag: "Har noen i gruppa vært i samme situasjon? Hva gjorde du?". Oppsummer forslagene til slutt.  </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Negative tanker når det skjer en glipp: "Nei, nå spiste jeg mye mer snacks i det selskapet enn jeg planla å gjøre. Nå er det bare å kjøre på med usunn mat resten av helga. Det er typisk meg, jeg klarer aldri å følge det jeg lover meg selv". Hvordan er det denne måten å tenke på får deg til å reagere? Hvordan føler du deg etter å ha tenkt slike tanker? Er det sant at ingenting av innsatsen du har gjort er verdt noe, fordi det gikk skeis denne ene gangen? Kan du snu tanken til å være litt annerledes? Hvorfor skal du ikke kunne starte på nytt i morgen? "Ok, så gikk ikke det selskapet som planlagt. Men det går fint, jeg har gjort mye god innsats og det er vanlig at det noen ganger blir sånn. Jeg gir ikke opp! Jeg starter på nytt i morgen tidlig, og tar utskeielsen med meg som en erfaring". Fokuser på hva du har fått til, la det være et steg til siden og ikke et </a:t>
            </a:r>
            <a:r>
              <a:rPr lang="nb-NO" sz="1200" kern="100" err="1">
                <a:effectLst/>
                <a:latin typeface="Aptos" panose="020B0004020202020204" pitchFamily="34" charset="0"/>
                <a:ea typeface="Aptos" panose="020B0004020202020204" pitchFamily="34" charset="0"/>
                <a:cs typeface="Arial" panose="020B0604020202020204" pitchFamily="34" charset="0"/>
              </a:rPr>
              <a:t>tilbakesteg</a:t>
            </a:r>
            <a:r>
              <a:rPr lang="nb-NO" sz="1200" kern="100">
                <a:effectLst/>
                <a:latin typeface="Aptos" panose="020B0004020202020204" pitchFamily="34" charset="0"/>
                <a:ea typeface="Aptos" panose="020B0004020202020204" pitchFamily="34" charset="0"/>
                <a:cs typeface="Arial" panose="020B0604020202020204" pitchFamily="34" charset="0"/>
              </a:rPr>
              <a:t>, og hopp tilbake på riktig spor.</a:t>
            </a:r>
          </a:p>
          <a:p>
            <a:pPr defTabSz="949330">
              <a:defRPr/>
            </a:pPr>
            <a:endParaRPr lang="nb-NO">
              <a:ea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376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Overgangsbilde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EA39F-61A3-4B63-A5BD-C4B90E7A3E88}"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5342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Glippene kan ha utspring i negative tanker og fristelser. Det kan være mange årsaker til at negative tanker og fristelser eller andre risikosituasjoner oppstår, og det kan være veldig individuelt hva som er en risikosituasjon for den enkelte. Her kan du som kursholder gjerne snakke om at risikosituasjoner ikke behøver å være noe stort, men at de like godt kan være de enkle tingene og situasjonene, for eksempel at usunn mat er altfor tilgjengelig. Det gjør at vi står i unødvendig mange (potensielt vanskelige) beslutningssituasjoner hver dag. Og det er ikke alltid man er like sterk!</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Ta gjerne også opp tråden om tankefeller, glipp og sidesteg. Alt dette er eksempler på situasjoner man møter når man jobber med endring. Gi kursdeltakerne anledning til å identifisere risikosituasjoner, og diskutere hvilke tanker og handlinger som kan føre til en glipp eller et sidesteg og hvordan de kan forebygge at det skjer. Som kursholder behøver ikke du å presentere alle punktene under, men du kan ha det i bakhodet som eksempler du kan bruke for å hjelpe deltakerne å sette ord på risikosituasjoner. En gjennomgang av eksempler kan også være til nytte for deltakerne når de skal jobbe med å lage en plan for å møte "sine" risikosituasjoner.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Identifiser risikosituasjoner</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For å få deltakerne på sporet av hva risikosituasjoner kan være, kan du som kursholder nevne eksempler. Det kan være etter en lang arbeidsdag, når du er stresset eller lei deg, i sosiale sammenkomster med mye mat, når du er sulten og ikke har planlagt middag eller når du er alene og kjeder deg.</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Ofte ligger det et tankemønster bak hva som gjør det til en risikosituasjon. Dette kan også være koblet opp mot følelser. Et eksempel du kan nevne: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Situasjon: Kommer hjem sliten og sulten</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Tanke: "Jeg orker ikke lage mat, jeg fortjener noe godt."</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Følelse: Trøtt, frustrert</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Handling: Bestiller </a:t>
            </a:r>
            <a:r>
              <a:rPr lang="nb-NO" sz="1200" kern="100" err="1">
                <a:effectLst/>
                <a:latin typeface="Aptos" panose="020B0004020202020204" pitchFamily="34" charset="0"/>
                <a:ea typeface="Aptos" panose="020B0004020202020204" pitchFamily="34" charset="0"/>
                <a:cs typeface="Arial" panose="020B0604020202020204" pitchFamily="34" charset="0"/>
              </a:rPr>
              <a:t>takeaway</a:t>
            </a:r>
            <a:r>
              <a:rPr lang="nb-NO" sz="1200" kern="100">
                <a:effectLst/>
                <a:latin typeface="Aptos" panose="020B0004020202020204" pitchFamily="34" charset="0"/>
                <a:ea typeface="Aptos" panose="020B0004020202020204" pitchFamily="34" charset="0"/>
                <a:cs typeface="Arial" panose="020B0604020202020204" pitchFamily="34" charset="0"/>
              </a:rPr>
              <a:t> eller spiser snacks</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Bevisstgjøre og sikre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Gi eksempler på hvordan deltakeren kan bli bevisst hva risikosituasjonene kan føre til av tankemønstre, og hvordan bevisstgjøringen kan bidra til at deltakerne kan erstatte det vanlige tanke- og handlemønsteret med alternative handlinger:</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Risikosituasjon: sliten etter jobb, fristelse/negativ tanke: "Jeg orker ikke lage mat", hva kan du gjøre: ha ferdiglaget mat i fryseren eller ingrediensene til en enkel rett klar. Kommentar: Forberedelse og planlegging gir deg støtte når du trenger det. </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Risikosituasjon: stresset, fristelse/negativ tanke: "Jeg trenger noe søtt", hva kan du gjøre: ta en 5-minutter, puss tennene, gå en liten tur, drikk vann… Kommentar: Bevegelse gir ro</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Risikosituasjon: overspising sosialt med venner, fristelse/negativ tanke: "Alle andre spiser mye", hva kan du gjøre: ta en liten bit eller mindre porsjon, tygg maten godt og sakte og nyt maten. Kommentar: Fokus på smak og samtale</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Risikosituasjon: kjedsomhet, fristelse/negativ tanke: "Jeg spiser bare for å ha noe å gjøre", hva kan du gjøre: finn en aktivitet, les, ring noen, gå en tur. Kommentar: Aktiviteter gir distraksjon</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Et tips er å skrive ned hva du tenker når fristelsen oppstår. Spør deg selv: Er dette en tanke jeg vil tro på? eller Er dette en følelse eller situasjon jeg kan tåle uten å spise?</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Strategi – på lengre sikt</a:t>
            </a:r>
          </a:p>
          <a:p>
            <a:pPr>
              <a:lnSpc>
                <a:spcPct val="115000"/>
              </a:lnSpc>
              <a:spcAft>
                <a:spcPts val="800"/>
              </a:spcAft>
              <a:buNone/>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b-NO" sz="1200" kern="100">
                <a:effectLst/>
                <a:latin typeface="Aptos" panose="020B0004020202020204" pitchFamily="34" charset="0"/>
                <a:ea typeface="Aptos" panose="020B0004020202020204" pitchFamily="34" charset="0"/>
                <a:cs typeface="Arial" panose="020B0604020202020204" pitchFamily="34" charset="0"/>
              </a:rPr>
              <a:t>Ved å lage en plan for å møte risikosituasjoner er du mer forberedt når du møter dem. Eksempler kan være: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Ha sunne alternativer tilgjengelig (f.eks. nøtter, frukt, yoghurt, knekkebrød, ferdig middag i fryseren osv.). </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Lag en liste over ting du kan gjøre i stedet for å spise (gå en tur, ringe noen, pusteteknikker). </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Tillat deg litt kos – med rammer. Å ha "lovlige" kosedager eller små porsjoner kan gjøre det lettere å holde seg til planen. Unngå alt-eller-ingenting-tankegang: én sjokoladebit betyr ikke at alt er ødelagt. </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Snakk deg selv opp – ikke ned. Bruk indre dialog som: "Jeg gjør så godt jeg kan", "Dette er en prosess", "Jeg lærer av dette."</a:t>
            </a:r>
          </a:p>
          <a:p>
            <a:pPr marL="342900" lvl="0" indent="-342900">
              <a:lnSpc>
                <a:spcPct val="115000"/>
              </a:lnSpc>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Bygg nye vaner gradvis. Gjenta små endringer til de blir automatiske. Fokuser på én ting om gangen slik du har jobbet med når du har formulert dine SMARTE mål.</a:t>
            </a:r>
          </a:p>
          <a:p>
            <a:pPr marL="342900" lvl="0" indent="-342900">
              <a:lnSpc>
                <a:spcPct val="115000"/>
              </a:lnSpc>
              <a:spcAft>
                <a:spcPts val="800"/>
              </a:spcAft>
              <a:buFont typeface="Symbol" panose="05050102010706020507" pitchFamily="18" charset="2"/>
              <a:buChar char=""/>
            </a:pPr>
            <a:r>
              <a:rPr lang="nb-NO" sz="1200" kern="100">
                <a:effectLst/>
                <a:latin typeface="Aptos" panose="020B0004020202020204" pitchFamily="34" charset="0"/>
                <a:ea typeface="Aptos" panose="020B0004020202020204" pitchFamily="34" charset="0"/>
                <a:cs typeface="Arial" panose="020B0604020202020204" pitchFamily="34" charset="0"/>
              </a:rPr>
              <a:t>Belønn deg selv når du klarer å stå i en risikosituasjon. Ikke med mat, men med noe hyggelig – som en pause, en tur eller en ny bok.</a:t>
            </a:r>
          </a:p>
          <a:p>
            <a:pPr>
              <a:lnSpc>
                <a:spcPct val="115000"/>
              </a:lnSpc>
              <a:spcAft>
                <a:spcPts val="800"/>
              </a:spcAft>
            </a:pPr>
            <a:endParaRPr lang="nb-NO" sz="12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b-NO" sz="1200" kern="100">
                <a:effectLst/>
                <a:latin typeface="Aptos" panose="020B0004020202020204" pitchFamily="34" charset="0"/>
                <a:ea typeface="Aptos" panose="020B0004020202020204" pitchFamily="34" charset="0"/>
                <a:cs typeface="Arial" panose="020B0604020202020204" pitchFamily="34" charset="0"/>
              </a:rPr>
              <a:t>Formålet med gruppeoppgaven er å øke del­takernes bevissthet rundt det å velge, og den indre argumentasjonen som kan føre til uønsket atferd, i denne sammenheng å ta dårlige matvalg for egen helse. Normaliser disse prosessene og argumentasjonen. Hvilke konkrete strategier kan man velge? </a:t>
            </a:r>
          </a:p>
          <a:p>
            <a:endParaRPr lang="nb-NO"/>
          </a:p>
        </p:txBody>
      </p:sp>
      <p:sp>
        <p:nvSpPr>
          <p:cNvPr id="4" name="Plassholder for lysbildenummer 3"/>
          <p:cNvSpPr>
            <a:spLocks noGrp="1"/>
          </p:cNvSpPr>
          <p:nvPr>
            <p:ph type="sldNum" sz="quarter" idx="5"/>
          </p:nvPr>
        </p:nvSpPr>
        <p:spPr/>
        <p:txBody>
          <a:bodyPr/>
          <a:lstStyle/>
          <a:p>
            <a:pPr marL="0" marR="0" lvl="0" indent="0" algn="r" defTabSz="949188" rtl="0" eaLnBrk="1" fontAlgn="auto" latinLnBrk="0" hangingPunct="1">
              <a:lnSpc>
                <a:spcPct val="100000"/>
              </a:lnSpc>
              <a:spcBef>
                <a:spcPts val="0"/>
              </a:spcBef>
              <a:spcAft>
                <a:spcPts val="0"/>
              </a:spcAft>
              <a:buClrTx/>
              <a:buSzTx/>
              <a:buFontTx/>
              <a:buNone/>
              <a:tabLst/>
              <a:defRPr/>
            </a:pPr>
            <a:fld id="{8D5B7F4A-7AD7-4CE5-8ACE-4FAD5FFD8E6E}" type="slidenum">
              <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9188"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859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Overgangsbilde</a:t>
            </a:r>
          </a:p>
        </p:txBody>
      </p:sp>
      <p:sp>
        <p:nvSpPr>
          <p:cNvPr id="4" name="Plassholder for lysbildenummer 3"/>
          <p:cNvSpPr>
            <a:spLocks noGrp="1"/>
          </p:cNvSpPr>
          <p:nvPr>
            <p:ph type="sldNum" sz="quarter" idx="5"/>
          </p:nvPr>
        </p:nvSpPr>
        <p:spPr/>
        <p:txBody>
          <a:bodyPr/>
          <a:lstStyle/>
          <a:p>
            <a:fld id="{BDA52144-2E37-4E8A-8A06-B64D21659F04}" type="slidenum">
              <a:rPr lang="nb-NO" smtClean="0"/>
              <a:t>10</a:t>
            </a:fld>
            <a:endParaRPr lang="nb-NO"/>
          </a:p>
        </p:txBody>
      </p:sp>
    </p:spTree>
    <p:extLst>
      <p:ext uri="{BB962C8B-B14F-4D97-AF65-F5344CB8AC3E}">
        <p14:creationId xmlns:p14="http://schemas.microsoft.com/office/powerpoint/2010/main" val="2316840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bg>
      <p:bgPr>
        <a:solidFill>
          <a:schemeClr val="accent5">
            <a:lumMod val="20000"/>
            <a:lumOff val="80000"/>
            <a:alpha val="79764"/>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F00EC-AD67-EF59-9C33-B3901762EE1A}"/>
              </a:ext>
            </a:extLst>
          </p:cNvPr>
          <p:cNvSpPr>
            <a:spLocks noGrp="1"/>
          </p:cNvSpPr>
          <p:nvPr>
            <p:ph type="ctrTitle"/>
          </p:nvPr>
        </p:nvSpPr>
        <p:spPr>
          <a:xfrm>
            <a:off x="495591" y="1801332"/>
            <a:ext cx="6681896" cy="2405975"/>
          </a:xfrm>
        </p:spPr>
        <p:txBody>
          <a:bodyPr anchor="ctr">
            <a:normAutofit/>
          </a:bodyPr>
          <a:lstStyle>
            <a:lvl1pPr algn="l">
              <a:defRPr sz="6600" b="0" i="0">
                <a:solidFill>
                  <a:schemeClr val="tx2"/>
                </a:solidFill>
                <a:latin typeface="Aptos Light" panose="020B0004020202020204" pitchFamily="34" charset="0"/>
              </a:defRPr>
            </a:lvl1pPr>
          </a:lstStyle>
          <a:p>
            <a:r>
              <a:rPr lang="nb-NO"/>
              <a:t>Klikk for å redigere tittelstil</a:t>
            </a:r>
          </a:p>
        </p:txBody>
      </p:sp>
      <p:sp>
        <p:nvSpPr>
          <p:cNvPr id="3" name="Undertittel 2">
            <a:extLst>
              <a:ext uri="{FF2B5EF4-FFF2-40B4-BE49-F238E27FC236}">
                <a16:creationId xmlns:a16="http://schemas.microsoft.com/office/drawing/2014/main" id="{EA338DD1-8413-2C54-D5DF-99A51FD6F802}"/>
              </a:ext>
            </a:extLst>
          </p:cNvPr>
          <p:cNvSpPr>
            <a:spLocks noGrp="1"/>
          </p:cNvSpPr>
          <p:nvPr>
            <p:ph type="subTitle" idx="1" hasCustomPrompt="1"/>
          </p:nvPr>
        </p:nvSpPr>
        <p:spPr>
          <a:xfrm>
            <a:off x="560201" y="4691671"/>
            <a:ext cx="5073590" cy="1400783"/>
          </a:xfrm>
        </p:spPr>
        <p:txBody>
          <a:bodyPr anchor="b"/>
          <a:lstStyle>
            <a:lvl1pPr marL="0" indent="0" algn="l">
              <a:buNone/>
              <a:defRPr sz="2400" b="0" i="0">
                <a:solidFill>
                  <a:schemeClr val="tx2"/>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Her er det plass til en undertittel eller en kort beskrivende tekst om tema.</a:t>
            </a:r>
          </a:p>
        </p:txBody>
      </p:sp>
      <p:pic>
        <p:nvPicPr>
          <p:cNvPr id="7" name="Bilde 6">
            <a:extLst>
              <a:ext uri="{FF2B5EF4-FFF2-40B4-BE49-F238E27FC236}">
                <a16:creationId xmlns:a16="http://schemas.microsoft.com/office/drawing/2014/main" id="{020072A9-3842-22F0-C34B-D7D7E877D72C}"/>
              </a:ext>
            </a:extLst>
          </p:cNvPr>
          <p:cNvPicPr>
            <a:picLocks noChangeAspect="1"/>
          </p:cNvPicPr>
          <p:nvPr userDrawn="1"/>
        </p:nvPicPr>
        <p:blipFill>
          <a:blip r:embed="rId2"/>
          <a:stretch>
            <a:fillRect/>
          </a:stretch>
        </p:blipFill>
        <p:spPr>
          <a:xfrm>
            <a:off x="658813" y="556862"/>
            <a:ext cx="2231672" cy="291773"/>
          </a:xfrm>
          <a:prstGeom prst="rect">
            <a:avLst/>
          </a:prstGeom>
        </p:spPr>
      </p:pic>
      <p:sp>
        <p:nvSpPr>
          <p:cNvPr id="5" name="Plassholder for tekst 4">
            <a:extLst>
              <a:ext uri="{FF2B5EF4-FFF2-40B4-BE49-F238E27FC236}">
                <a16:creationId xmlns:a16="http://schemas.microsoft.com/office/drawing/2014/main" id="{FAD6AC7C-427A-46EC-BC9E-7EC0D2E65CFA}"/>
              </a:ext>
            </a:extLst>
          </p:cNvPr>
          <p:cNvSpPr>
            <a:spLocks noGrp="1"/>
          </p:cNvSpPr>
          <p:nvPr>
            <p:ph type="body" sz="quarter" idx="10" hasCustomPrompt="1"/>
          </p:nvPr>
        </p:nvSpPr>
        <p:spPr>
          <a:xfrm>
            <a:off x="8971877" y="4601136"/>
            <a:ext cx="2326848" cy="939584"/>
          </a:xfrm>
        </p:spPr>
        <p:txBody>
          <a:bodyPr>
            <a:normAutofit/>
          </a:bodyPr>
          <a:lstStyle>
            <a:lvl1pPr marL="0" indent="0">
              <a:buNone/>
              <a:defRPr sz="1800">
                <a:solidFill>
                  <a:schemeClr val="tx1">
                    <a:lumMod val="50000"/>
                    <a:lumOff val="50000"/>
                  </a:schemeClr>
                </a:solidFill>
              </a:defRPr>
            </a:lvl1pPr>
          </a:lstStyle>
          <a:p>
            <a:pPr lvl="0"/>
            <a:r>
              <a:rPr lang="nb-NO"/>
              <a:t>Lim inn illustrasjon her fra siden med illustrasjoner</a:t>
            </a:r>
          </a:p>
        </p:txBody>
      </p:sp>
    </p:spTree>
    <p:extLst>
      <p:ext uri="{BB962C8B-B14F-4D97-AF65-F5344CB8AC3E}">
        <p14:creationId xmlns:p14="http://schemas.microsoft.com/office/powerpoint/2010/main" val="331779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ilde">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0F81EF-4BCD-54AB-7EDC-93BBA740AE74}"/>
              </a:ext>
            </a:extLst>
          </p:cNvPr>
          <p:cNvSpPr>
            <a:spLocks noGrp="1"/>
          </p:cNvSpPr>
          <p:nvPr>
            <p:ph type="title"/>
          </p:nvPr>
        </p:nvSpPr>
        <p:spPr>
          <a:xfrm>
            <a:off x="658813" y="365125"/>
            <a:ext cx="6123915" cy="1325563"/>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B8353D0E-3343-664B-69D1-4C3FCA859A4C}"/>
              </a:ext>
            </a:extLst>
          </p:cNvPr>
          <p:cNvSpPr>
            <a:spLocks noGrp="1"/>
          </p:cNvSpPr>
          <p:nvPr>
            <p:ph sz="half" idx="1"/>
          </p:nvPr>
        </p:nvSpPr>
        <p:spPr>
          <a:xfrm>
            <a:off x="658813" y="1825625"/>
            <a:ext cx="6123915" cy="4351338"/>
          </a:xfrm>
        </p:spPr>
        <p:txBody>
          <a:bodyPr/>
          <a:lstStyle>
            <a:lvl1pPr>
              <a:defRPr b="0" i="0">
                <a:solidFill>
                  <a:schemeClr val="tx2"/>
                </a:solidFill>
                <a:latin typeface="Aptos Light" panose="020B0004020202020204" pitchFamily="34" charset="0"/>
              </a:defRPr>
            </a:lvl1pPr>
            <a:lvl2pPr>
              <a:defRPr b="0" i="0">
                <a:solidFill>
                  <a:schemeClr val="tx2"/>
                </a:solidFill>
                <a:latin typeface="Aptos Light" panose="020B0004020202020204" pitchFamily="34" charset="0"/>
              </a:defRPr>
            </a:lvl2pPr>
            <a:lvl3pPr>
              <a:defRPr b="0" i="0">
                <a:solidFill>
                  <a:schemeClr val="tx2"/>
                </a:solidFill>
                <a:latin typeface="Aptos Light" panose="020B0004020202020204" pitchFamily="34" charset="0"/>
              </a:defRPr>
            </a:lvl3pPr>
            <a:lvl4pPr>
              <a:defRPr b="0" i="0">
                <a:solidFill>
                  <a:schemeClr val="tx2"/>
                </a:solidFill>
                <a:latin typeface="Aptos Light" panose="020B0004020202020204" pitchFamily="34" charset="0"/>
              </a:defRPr>
            </a:lvl4pPr>
            <a:lvl5pPr>
              <a:defRPr b="0" i="0">
                <a:solidFill>
                  <a:schemeClr val="tx2"/>
                </a:solidFill>
                <a:latin typeface="Aptos Light" panose="020B00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grpSp>
        <p:nvGrpSpPr>
          <p:cNvPr id="8" name="Gruppe 7">
            <a:extLst>
              <a:ext uri="{FF2B5EF4-FFF2-40B4-BE49-F238E27FC236}">
                <a16:creationId xmlns:a16="http://schemas.microsoft.com/office/drawing/2014/main" id="{FE8D0660-AA5D-E7B1-ADC2-137376630B22}"/>
              </a:ext>
            </a:extLst>
          </p:cNvPr>
          <p:cNvGrpSpPr/>
          <p:nvPr userDrawn="1"/>
        </p:nvGrpSpPr>
        <p:grpSpPr>
          <a:xfrm>
            <a:off x="11609538" y="6438595"/>
            <a:ext cx="378528" cy="249580"/>
            <a:chOff x="2784223" y="578109"/>
            <a:chExt cx="1295921" cy="854459"/>
          </a:xfrm>
          <a:solidFill>
            <a:schemeClr val="tx2"/>
          </a:solidFill>
        </p:grpSpPr>
        <p:sp>
          <p:nvSpPr>
            <p:cNvPr id="9" name="Friform 8">
              <a:extLst>
                <a:ext uri="{FF2B5EF4-FFF2-40B4-BE49-F238E27FC236}">
                  <a16:creationId xmlns:a16="http://schemas.microsoft.com/office/drawing/2014/main" id="{7A9B785D-07F3-046C-98D7-3F802C64384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52299963-319F-3883-4479-8725A448236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DF0602F-0262-0420-2E05-628B1CB86D54}"/>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8884F942-D1C4-F512-9840-FD892DEF8A8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CC79A25-9F72-C278-78E3-5CB33A18F7DF}"/>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92403982-B5F3-B216-FADE-BF2D1E6103F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F42C3D37-CB8F-3902-5132-A4BBA3B1CD0A}"/>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DCDE7F3F-D733-02A3-FAD1-710488439E9C}"/>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4" name="Plassholder for bilde 2">
            <a:extLst>
              <a:ext uri="{FF2B5EF4-FFF2-40B4-BE49-F238E27FC236}">
                <a16:creationId xmlns:a16="http://schemas.microsoft.com/office/drawing/2014/main" id="{4741A452-F006-547A-8EE0-3965B5CF09FB}"/>
              </a:ext>
            </a:extLst>
          </p:cNvPr>
          <p:cNvSpPr>
            <a:spLocks noGrp="1"/>
          </p:cNvSpPr>
          <p:nvPr>
            <p:ph type="pic" sz="quarter" idx="11" hasCustomPrompt="1"/>
          </p:nvPr>
        </p:nvSpPr>
        <p:spPr>
          <a:xfrm>
            <a:off x="6992472" y="333375"/>
            <a:ext cx="4540716" cy="5843589"/>
          </a:xfrm>
          <a:prstGeom prst="roundRect">
            <a:avLst>
              <a:gd name="adj" fmla="val 2177"/>
            </a:avLst>
          </a:prstGeom>
        </p:spPr>
        <p:txBody>
          <a:bodyPr anchor="ctr">
            <a:normAutofit/>
          </a:bodyPr>
          <a:lstStyle>
            <a:lvl1pPr marL="0" indent="0" algn="ctr">
              <a:buNone/>
              <a:defRPr sz="2000"/>
            </a:lvl1pPr>
          </a:lstStyle>
          <a:p>
            <a:r>
              <a:rPr lang="nb-NO"/>
              <a:t>Klikk for å sette inn bilde her</a:t>
            </a:r>
          </a:p>
        </p:txBody>
      </p:sp>
    </p:spTree>
    <p:extLst>
      <p:ext uri="{BB962C8B-B14F-4D97-AF65-F5344CB8AC3E}">
        <p14:creationId xmlns:p14="http://schemas.microsoft.com/office/powerpoint/2010/main" val="381941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 kort tekst">
    <p:bg>
      <p:bgPr>
        <a:solidFill>
          <a:schemeClr val="accent4">
            <a:alpha val="30192"/>
          </a:schemeClr>
        </a:solidFill>
        <a:effectLst/>
      </p:bgPr>
    </p:bg>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7573C056-5B53-FA73-9724-A0472C474A92}"/>
              </a:ext>
            </a:extLst>
          </p:cNvPr>
          <p:cNvSpPr>
            <a:spLocks noGrp="1"/>
          </p:cNvSpPr>
          <p:nvPr>
            <p:ph type="ctrTitle" hasCustomPrompt="1"/>
          </p:nvPr>
        </p:nvSpPr>
        <p:spPr>
          <a:xfrm>
            <a:off x="1074536" y="2230769"/>
            <a:ext cx="3560838" cy="1698435"/>
          </a:xfrm>
        </p:spPr>
        <p:txBody>
          <a:bodyPr anchor="t">
            <a:normAutofit/>
          </a:bodyPr>
          <a:lstStyle>
            <a:lvl1pPr algn="l">
              <a:defRPr sz="3600" b="0" i="0">
                <a:solidFill>
                  <a:schemeClr val="tx2"/>
                </a:solidFill>
                <a:latin typeface="Aptos Light" panose="020B0004020202020204" pitchFamily="34" charset="0"/>
              </a:defRPr>
            </a:lvl1pPr>
          </a:lstStyle>
          <a:p>
            <a:r>
              <a:rPr lang="nb-NO"/>
              <a:t>Skriv tittel her</a:t>
            </a:r>
          </a:p>
        </p:txBody>
      </p:sp>
      <p:sp>
        <p:nvSpPr>
          <p:cNvPr id="4" name="Plassholder for tekst 2">
            <a:extLst>
              <a:ext uri="{FF2B5EF4-FFF2-40B4-BE49-F238E27FC236}">
                <a16:creationId xmlns:a16="http://schemas.microsoft.com/office/drawing/2014/main" id="{8E77E974-F2CF-5A7C-F1E3-F41814817328}"/>
              </a:ext>
            </a:extLst>
          </p:cNvPr>
          <p:cNvSpPr>
            <a:spLocks noGrp="1"/>
          </p:cNvSpPr>
          <p:nvPr>
            <p:ph type="body" sz="quarter" idx="10" hasCustomPrompt="1"/>
          </p:nvPr>
        </p:nvSpPr>
        <p:spPr>
          <a:xfrm>
            <a:off x="6644815" y="2294434"/>
            <a:ext cx="4179887" cy="3001843"/>
          </a:xfrm>
        </p:spPr>
        <p:txBody>
          <a:bodyP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grpSp>
        <p:nvGrpSpPr>
          <p:cNvPr id="7" name="Gruppe 6">
            <a:extLst>
              <a:ext uri="{FF2B5EF4-FFF2-40B4-BE49-F238E27FC236}">
                <a16:creationId xmlns:a16="http://schemas.microsoft.com/office/drawing/2014/main" id="{C293F020-9251-6CFD-60D8-F56FCAD61641}"/>
              </a:ext>
            </a:extLst>
          </p:cNvPr>
          <p:cNvGrpSpPr/>
          <p:nvPr userDrawn="1"/>
        </p:nvGrpSpPr>
        <p:grpSpPr>
          <a:xfrm>
            <a:off x="11609538" y="6438595"/>
            <a:ext cx="378528" cy="249580"/>
            <a:chOff x="2784223" y="578109"/>
            <a:chExt cx="1295921" cy="854459"/>
          </a:xfrm>
          <a:solidFill>
            <a:schemeClr val="tx2"/>
          </a:solidFill>
        </p:grpSpPr>
        <p:sp>
          <p:nvSpPr>
            <p:cNvPr id="8" name="Friform 7">
              <a:extLst>
                <a:ext uri="{FF2B5EF4-FFF2-40B4-BE49-F238E27FC236}">
                  <a16:creationId xmlns:a16="http://schemas.microsoft.com/office/drawing/2014/main" id="{07F86917-A2D4-8FCB-A363-CB0F89071C4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C6DF5065-6CD3-7D6E-E98B-55AFAC230849}"/>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38C63D7E-D4BC-D33A-893A-4C01E1FF2A77}"/>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C0CEA9C6-5A16-5372-0AEC-38D70FD8DBA0}"/>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903071C5-EAD6-9176-8136-1EAAE964DEF6}"/>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5F4D8B36-940D-35FF-3B06-2880829A6B5A}"/>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E78A1F52-6E39-97E9-E4E2-D63F022D95C3}"/>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56A470AB-518F-AFD8-1DD2-23FB03C1135F}"/>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189371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3 figurer">
    <p:bg>
      <p:bgPr>
        <a:solidFill>
          <a:schemeClr val="accent5">
            <a:lumMod val="20000"/>
            <a:lumOff val="80000"/>
            <a:alpha val="80000"/>
          </a:schemeClr>
        </a:solidFill>
        <a:effectLst/>
      </p:bgPr>
    </p:bg>
    <p:spTree>
      <p:nvGrpSpPr>
        <p:cNvPr id="1" name=""/>
        <p:cNvGrpSpPr/>
        <p:nvPr/>
      </p:nvGrpSpPr>
      <p:grpSpPr>
        <a:xfrm>
          <a:off x="0" y="0"/>
          <a:ext cx="0" cy="0"/>
          <a:chOff x="0" y="0"/>
          <a:chExt cx="0" cy="0"/>
        </a:xfrm>
      </p:grpSpPr>
      <p:sp>
        <p:nvSpPr>
          <p:cNvPr id="30" name="Grafikk 7">
            <a:extLst>
              <a:ext uri="{FF2B5EF4-FFF2-40B4-BE49-F238E27FC236}">
                <a16:creationId xmlns:a16="http://schemas.microsoft.com/office/drawing/2014/main" id="{29E048C7-CB2E-853A-77CF-E6F2A619B36D}"/>
              </a:ext>
            </a:extLst>
          </p:cNvPr>
          <p:cNvSpPr/>
          <p:nvPr userDrawn="1"/>
        </p:nvSpPr>
        <p:spPr>
          <a:xfrm>
            <a:off x="8881542" y="3513953"/>
            <a:ext cx="2681510" cy="2663743"/>
          </a:xfrm>
          <a:custGeom>
            <a:avLst/>
            <a:gdLst>
              <a:gd name="connsiteX0" fmla="*/ 2647415 w 2681510"/>
              <a:gd name="connsiteY0" fmla="*/ 1011040 h 2663743"/>
              <a:gd name="connsiteX1" fmla="*/ 2522749 w 2681510"/>
              <a:gd name="connsiteY1" fmla="*/ 759138 h 2663743"/>
              <a:gd name="connsiteX2" fmla="*/ 2408854 w 2681510"/>
              <a:gd name="connsiteY2" fmla="*/ 502182 h 2663743"/>
              <a:gd name="connsiteX3" fmla="*/ 2277226 w 2681510"/>
              <a:gd name="connsiteY3" fmla="*/ 353320 h 2663743"/>
              <a:gd name="connsiteX4" fmla="*/ 2036137 w 2681510"/>
              <a:gd name="connsiteY4" fmla="*/ 208807 h 2663743"/>
              <a:gd name="connsiteX5" fmla="*/ 1801387 w 2681510"/>
              <a:gd name="connsiteY5" fmla="*/ 54228 h 2663743"/>
              <a:gd name="connsiteX6" fmla="*/ 1610140 w 2681510"/>
              <a:gd name="connsiteY6" fmla="*/ 160 h 2663743"/>
              <a:gd name="connsiteX7" fmla="*/ 1329193 w 2681510"/>
              <a:gd name="connsiteY7" fmla="*/ 8943 h 2663743"/>
              <a:gd name="connsiteX8" fmla="*/ 1048123 w 2681510"/>
              <a:gd name="connsiteY8" fmla="*/ 5794 h 2663743"/>
              <a:gd name="connsiteX9" fmla="*/ 857994 w 2681510"/>
              <a:gd name="connsiteY9" fmla="*/ 63674 h 2663743"/>
              <a:gd name="connsiteX10" fmla="*/ 626393 w 2681510"/>
              <a:gd name="connsiteY10" fmla="*/ 222935 h 2663743"/>
              <a:gd name="connsiteX11" fmla="*/ 388245 w 2681510"/>
              <a:gd name="connsiteY11" fmla="*/ 372254 h 2663743"/>
              <a:gd name="connsiteX12" fmla="*/ 259601 w 2681510"/>
              <a:gd name="connsiteY12" fmla="*/ 523726 h 2663743"/>
              <a:gd name="connsiteX13" fmla="*/ 150885 w 2681510"/>
              <a:gd name="connsiteY13" fmla="*/ 782920 h 2663743"/>
              <a:gd name="connsiteX14" fmla="*/ 31273 w 2681510"/>
              <a:gd name="connsiteY14" fmla="*/ 1037266 h 2663743"/>
              <a:gd name="connsiteX15" fmla="*/ 4964 w 2681510"/>
              <a:gd name="connsiteY15" fmla="*/ 1234230 h 2663743"/>
              <a:gd name="connsiteX16" fmla="*/ 53646 w 2681510"/>
              <a:gd name="connsiteY16" fmla="*/ 1511074 h 2663743"/>
              <a:gd name="connsiteX17" fmla="*/ 90561 w 2681510"/>
              <a:gd name="connsiteY17" fmla="*/ 1789699 h 2663743"/>
              <a:gd name="connsiteX18" fmla="*/ 174915 w 2681510"/>
              <a:gd name="connsiteY18" fmla="*/ 1969635 h 2663743"/>
              <a:gd name="connsiteX19" fmla="*/ 365541 w 2681510"/>
              <a:gd name="connsiteY19" fmla="*/ 2176211 h 2663743"/>
              <a:gd name="connsiteX20" fmla="*/ 547218 w 2681510"/>
              <a:gd name="connsiteY20" fmla="*/ 2390659 h 2663743"/>
              <a:gd name="connsiteX21" fmla="*/ 715470 w 2681510"/>
              <a:gd name="connsiteY21" fmla="*/ 2496433 h 2663743"/>
              <a:gd name="connsiteX22" fmla="*/ 987509 w 2681510"/>
              <a:gd name="connsiteY22" fmla="*/ 2567156 h 2663743"/>
              <a:gd name="connsiteX23" fmla="*/ 1256316 w 2681510"/>
              <a:gd name="connsiteY23" fmla="*/ 2649356 h 2663743"/>
              <a:gd name="connsiteX24" fmla="*/ 1455021 w 2681510"/>
              <a:gd name="connsiteY24" fmla="*/ 2647367 h 2663743"/>
              <a:gd name="connsiteX25" fmla="*/ 1722087 w 2681510"/>
              <a:gd name="connsiteY25" fmla="*/ 2559781 h 2663743"/>
              <a:gd name="connsiteX26" fmla="*/ 1992634 w 2681510"/>
              <a:gd name="connsiteY26" fmla="*/ 2483589 h 2663743"/>
              <a:gd name="connsiteX27" fmla="*/ 2158733 w 2681510"/>
              <a:gd name="connsiteY27" fmla="*/ 2374459 h 2663743"/>
              <a:gd name="connsiteX28" fmla="*/ 2336059 w 2681510"/>
              <a:gd name="connsiteY28" fmla="*/ 2156407 h 2663743"/>
              <a:gd name="connsiteX29" fmla="*/ 2522500 w 2681510"/>
              <a:gd name="connsiteY29" fmla="*/ 1946060 h 2663743"/>
              <a:gd name="connsiteX30" fmla="*/ 2603250 w 2681510"/>
              <a:gd name="connsiteY30" fmla="*/ 1764467 h 2663743"/>
              <a:gd name="connsiteX31" fmla="*/ 2634530 w 2681510"/>
              <a:gd name="connsiteY31" fmla="*/ 1485138 h 2663743"/>
              <a:gd name="connsiteX32" fmla="*/ 2677619 w 2681510"/>
              <a:gd name="connsiteY32" fmla="*/ 1207383 h 2663743"/>
              <a:gd name="connsiteX33" fmla="*/ 2647374 w 2681510"/>
              <a:gd name="connsiteY33" fmla="*/ 1010957 h 266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81510" h="2663743">
                <a:moveTo>
                  <a:pt x="2647415" y="1011040"/>
                </a:moveTo>
                <a:lnTo>
                  <a:pt x="2522749" y="759138"/>
                </a:lnTo>
                <a:lnTo>
                  <a:pt x="2408854" y="502182"/>
                </a:lnTo>
                <a:cubicBezTo>
                  <a:pt x="2381385" y="440159"/>
                  <a:pt x="2335396" y="388163"/>
                  <a:pt x="2277226" y="353320"/>
                </a:cubicBezTo>
                <a:lnTo>
                  <a:pt x="2036137" y="208807"/>
                </a:lnTo>
                <a:lnTo>
                  <a:pt x="1801387" y="54228"/>
                </a:lnTo>
                <a:cubicBezTo>
                  <a:pt x="1744709" y="16939"/>
                  <a:pt x="1677921" y="-1953"/>
                  <a:pt x="1610140" y="160"/>
                </a:cubicBezTo>
                <a:lnTo>
                  <a:pt x="1329193" y="8943"/>
                </a:lnTo>
                <a:lnTo>
                  <a:pt x="1048123" y="5794"/>
                </a:lnTo>
                <a:cubicBezTo>
                  <a:pt x="980300" y="5049"/>
                  <a:pt x="913885" y="25267"/>
                  <a:pt x="857994" y="63674"/>
                </a:cubicBezTo>
                <a:lnTo>
                  <a:pt x="626393" y="222935"/>
                </a:lnTo>
                <a:lnTo>
                  <a:pt x="388245" y="372254"/>
                </a:lnTo>
                <a:cubicBezTo>
                  <a:pt x="330780" y="408299"/>
                  <a:pt x="285869" y="461206"/>
                  <a:pt x="259601" y="523726"/>
                </a:cubicBezTo>
                <a:lnTo>
                  <a:pt x="150885" y="782920"/>
                </a:lnTo>
                <a:lnTo>
                  <a:pt x="31273" y="1037266"/>
                </a:lnTo>
                <a:cubicBezTo>
                  <a:pt x="2395" y="1098626"/>
                  <a:pt x="-6761" y="1167443"/>
                  <a:pt x="4964" y="1234230"/>
                </a:cubicBezTo>
                <a:lnTo>
                  <a:pt x="53646" y="1511074"/>
                </a:lnTo>
                <a:lnTo>
                  <a:pt x="90561" y="1789699"/>
                </a:lnTo>
                <a:cubicBezTo>
                  <a:pt x="99469" y="1856942"/>
                  <a:pt x="128926" y="1919793"/>
                  <a:pt x="174915" y="1969635"/>
                </a:cubicBezTo>
                <a:lnTo>
                  <a:pt x="365541" y="2176211"/>
                </a:lnTo>
                <a:lnTo>
                  <a:pt x="547218" y="2390659"/>
                </a:lnTo>
                <a:cubicBezTo>
                  <a:pt x="591052" y="2442407"/>
                  <a:pt x="649843" y="2479363"/>
                  <a:pt x="715470" y="2496433"/>
                </a:cubicBezTo>
                <a:lnTo>
                  <a:pt x="987509" y="2567156"/>
                </a:lnTo>
                <a:lnTo>
                  <a:pt x="1256316" y="2649356"/>
                </a:lnTo>
                <a:cubicBezTo>
                  <a:pt x="1321197" y="2669201"/>
                  <a:pt x="1390595" y="2668497"/>
                  <a:pt x="1455021" y="2647367"/>
                </a:cubicBezTo>
                <a:lnTo>
                  <a:pt x="1722087" y="2559781"/>
                </a:lnTo>
                <a:lnTo>
                  <a:pt x="1992634" y="2483589"/>
                </a:lnTo>
                <a:cubicBezTo>
                  <a:pt x="2057930" y="2465194"/>
                  <a:pt x="2115934" y="2427077"/>
                  <a:pt x="2158733" y="2374459"/>
                </a:cubicBezTo>
                <a:lnTo>
                  <a:pt x="2336059" y="2156407"/>
                </a:lnTo>
                <a:lnTo>
                  <a:pt x="2522500" y="1946060"/>
                </a:lnTo>
                <a:cubicBezTo>
                  <a:pt x="2567494" y="1895307"/>
                  <a:pt x="2595668" y="1831876"/>
                  <a:pt x="2603250" y="1764467"/>
                </a:cubicBezTo>
                <a:lnTo>
                  <a:pt x="2634530" y="1485138"/>
                </a:lnTo>
                <a:lnTo>
                  <a:pt x="2677619" y="1207383"/>
                </a:lnTo>
                <a:cubicBezTo>
                  <a:pt x="2688018" y="1140347"/>
                  <a:pt x="2677453" y="1071737"/>
                  <a:pt x="2647374" y="1010957"/>
                </a:cubicBezTo>
                <a:close/>
              </a:path>
            </a:pathLst>
          </a:custGeom>
          <a:solidFill>
            <a:schemeClr val="accent1"/>
          </a:solidFill>
          <a:ln w="0" cap="flat">
            <a:noFill/>
            <a:prstDash val="solid"/>
            <a:miter/>
          </a:ln>
        </p:spPr>
        <p:txBody>
          <a:bodyPr rtlCol="0" anchor="ctr"/>
          <a:lstStyle/>
          <a:p>
            <a:endParaRPr lang="nb-NO"/>
          </a:p>
        </p:txBody>
      </p:sp>
      <p:sp>
        <p:nvSpPr>
          <p:cNvPr id="25" name="Grafikk 9">
            <a:extLst>
              <a:ext uri="{FF2B5EF4-FFF2-40B4-BE49-F238E27FC236}">
                <a16:creationId xmlns:a16="http://schemas.microsoft.com/office/drawing/2014/main" id="{25055EAB-8772-5246-3441-66AC1BF3BB50}"/>
              </a:ext>
            </a:extLst>
          </p:cNvPr>
          <p:cNvSpPr/>
          <p:nvPr userDrawn="1"/>
        </p:nvSpPr>
        <p:spPr>
          <a:xfrm>
            <a:off x="8386035" y="407671"/>
            <a:ext cx="3223503" cy="2670811"/>
          </a:xfrm>
          <a:custGeom>
            <a:avLst/>
            <a:gdLst>
              <a:gd name="connsiteX0" fmla="*/ 3210778 w 3223503"/>
              <a:gd name="connsiteY0" fmla="*/ 1135219 h 2670811"/>
              <a:gd name="connsiteX1" fmla="*/ 3149143 w 3223503"/>
              <a:gd name="connsiteY1" fmla="*/ 1524294 h 2670811"/>
              <a:gd name="connsiteX2" fmla="*/ 2080056 w 3223503"/>
              <a:gd name="connsiteY2" fmla="*/ 2423274 h 2670811"/>
              <a:gd name="connsiteX3" fmla="*/ 1689588 w 3223503"/>
              <a:gd name="connsiteY3" fmla="*/ 2442504 h 2670811"/>
              <a:gd name="connsiteX4" fmla="*/ 1305921 w 3223503"/>
              <a:gd name="connsiteY4" fmla="*/ 2618784 h 2670811"/>
              <a:gd name="connsiteX5" fmla="*/ 8248 w 3223503"/>
              <a:gd name="connsiteY5" fmla="*/ 1566684 h 2670811"/>
              <a:gd name="connsiteX6" fmla="*/ 12726 w 3223503"/>
              <a:gd name="connsiteY6" fmla="*/ 1535578 h 2670811"/>
              <a:gd name="connsiteX7" fmla="*/ 74361 w 3223503"/>
              <a:gd name="connsiteY7" fmla="*/ 1146504 h 2670811"/>
              <a:gd name="connsiteX8" fmla="*/ 1143448 w 3223503"/>
              <a:gd name="connsiteY8" fmla="*/ 247524 h 2670811"/>
              <a:gd name="connsiteX9" fmla="*/ 1506077 w 3223503"/>
              <a:gd name="connsiteY9" fmla="*/ 228505 h 2670811"/>
              <a:gd name="connsiteX10" fmla="*/ 1917583 w 3223503"/>
              <a:gd name="connsiteY10" fmla="*/ 52014 h 2670811"/>
              <a:gd name="connsiteX11" fmla="*/ 3215256 w 3223503"/>
              <a:gd name="connsiteY11" fmla="*/ 1104156 h 2670811"/>
              <a:gd name="connsiteX12" fmla="*/ 3210778 w 3223503"/>
              <a:gd name="connsiteY12" fmla="*/ 1135262 h 267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3503" h="2670811">
                <a:moveTo>
                  <a:pt x="3210778" y="1135219"/>
                </a:moveTo>
                <a:lnTo>
                  <a:pt x="3149143" y="1524294"/>
                </a:lnTo>
                <a:cubicBezTo>
                  <a:pt x="3065033" y="2055331"/>
                  <a:pt x="2602412" y="2432192"/>
                  <a:pt x="2080056" y="2423274"/>
                </a:cubicBezTo>
                <a:cubicBezTo>
                  <a:pt x="1964390" y="2421288"/>
                  <a:pt x="1805634" y="2410088"/>
                  <a:pt x="1689588" y="2442504"/>
                </a:cubicBezTo>
                <a:cubicBezTo>
                  <a:pt x="1573542" y="2474920"/>
                  <a:pt x="1305921" y="2618784"/>
                  <a:pt x="1305921" y="2618784"/>
                </a:cubicBezTo>
                <a:cubicBezTo>
                  <a:pt x="618938" y="2848442"/>
                  <a:pt x="-84353" y="2285370"/>
                  <a:pt x="8248" y="1566684"/>
                </a:cubicBezTo>
                <a:cubicBezTo>
                  <a:pt x="9600" y="1556330"/>
                  <a:pt x="11078" y="1545975"/>
                  <a:pt x="12726" y="1535578"/>
                </a:cubicBezTo>
                <a:lnTo>
                  <a:pt x="74361" y="1146504"/>
                </a:lnTo>
                <a:cubicBezTo>
                  <a:pt x="158512" y="615467"/>
                  <a:pt x="621134" y="238564"/>
                  <a:pt x="1143448" y="247524"/>
                </a:cubicBezTo>
                <a:cubicBezTo>
                  <a:pt x="1259114" y="249510"/>
                  <a:pt x="1400380" y="252806"/>
                  <a:pt x="1506077" y="228505"/>
                </a:cubicBezTo>
                <a:cubicBezTo>
                  <a:pt x="1611773" y="204204"/>
                  <a:pt x="1917583" y="52014"/>
                  <a:pt x="1917583" y="52014"/>
                </a:cubicBezTo>
                <a:cubicBezTo>
                  <a:pt x="2604566" y="-177602"/>
                  <a:pt x="3307856" y="385428"/>
                  <a:pt x="3215256" y="1104156"/>
                </a:cubicBezTo>
                <a:cubicBezTo>
                  <a:pt x="3213904" y="1114510"/>
                  <a:pt x="3212425" y="1124865"/>
                  <a:pt x="3210778" y="1135262"/>
                </a:cubicBezTo>
                <a:close/>
              </a:path>
            </a:pathLst>
          </a:custGeom>
          <a:solidFill>
            <a:schemeClr val="accent1"/>
          </a:solidFill>
          <a:ln w="0" cap="flat">
            <a:noFill/>
            <a:prstDash val="solid"/>
            <a:miter/>
          </a:ln>
        </p:spPr>
        <p:txBody>
          <a:bodyPr lIns="288000" rtlCol="0" anchor="ctr"/>
          <a:lstStyle/>
          <a:p>
            <a:endParaRPr lang="nb-NO"/>
          </a:p>
        </p:txBody>
      </p:sp>
      <p:sp>
        <p:nvSpPr>
          <p:cNvPr id="19" name="Grafikk 5">
            <a:extLst>
              <a:ext uri="{FF2B5EF4-FFF2-40B4-BE49-F238E27FC236}">
                <a16:creationId xmlns:a16="http://schemas.microsoft.com/office/drawing/2014/main" id="{0A26E438-0A3F-76FF-6D00-5A9094B289CE}"/>
              </a:ext>
            </a:extLst>
          </p:cNvPr>
          <p:cNvSpPr/>
          <p:nvPr userDrawn="1"/>
        </p:nvSpPr>
        <p:spPr>
          <a:xfrm>
            <a:off x="5516135" y="3512984"/>
            <a:ext cx="2680908" cy="2666076"/>
          </a:xfrm>
          <a:custGeom>
            <a:avLst/>
            <a:gdLst>
              <a:gd name="connsiteX0" fmla="*/ 2400021 w 2680908"/>
              <a:gd name="connsiteY0" fmla="*/ 836 h 2666076"/>
              <a:gd name="connsiteX1" fmla="*/ 2679019 w 2680908"/>
              <a:gd name="connsiteY1" fmla="*/ 291073 h 2666076"/>
              <a:gd name="connsiteX2" fmla="*/ 2619959 w 2680908"/>
              <a:gd name="connsiteY2" fmla="*/ 860049 h 2666076"/>
              <a:gd name="connsiteX3" fmla="*/ 2272119 w 2680908"/>
              <a:gd name="connsiteY3" fmla="*/ 2131406 h 2666076"/>
              <a:gd name="connsiteX4" fmla="*/ 1040792 w 2680908"/>
              <a:gd name="connsiteY4" fmla="*/ 2666076 h 2666076"/>
              <a:gd name="connsiteX5" fmla="*/ 304563 w 2680908"/>
              <a:gd name="connsiteY5" fmla="*/ 2628427 h 2666076"/>
              <a:gd name="connsiteX6" fmla="*/ 70799 w 2680908"/>
              <a:gd name="connsiteY6" fmla="*/ 2407008 h 2666076"/>
              <a:gd name="connsiteX7" fmla="*/ 36914 w 2680908"/>
              <a:gd name="connsiteY7" fmla="*/ 2104510 h 2666076"/>
              <a:gd name="connsiteX8" fmla="*/ 454091 w 2680908"/>
              <a:gd name="connsiteY8" fmla="*/ 370934 h 2666076"/>
              <a:gd name="connsiteX9" fmla="*/ 2400021 w 2680908"/>
              <a:gd name="connsiteY9" fmla="*/ 836 h 26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0908" h="2666076">
                <a:moveTo>
                  <a:pt x="2400021" y="836"/>
                </a:moveTo>
                <a:cubicBezTo>
                  <a:pt x="2563808" y="-12147"/>
                  <a:pt x="2698561" y="127904"/>
                  <a:pt x="2679019" y="291073"/>
                </a:cubicBezTo>
                <a:cubicBezTo>
                  <a:pt x="2658465" y="462705"/>
                  <a:pt x="2635085" y="673844"/>
                  <a:pt x="2619959" y="860049"/>
                </a:cubicBezTo>
                <a:cubicBezTo>
                  <a:pt x="2606215" y="1029514"/>
                  <a:pt x="2721199" y="1694554"/>
                  <a:pt x="2272119" y="2131406"/>
                </a:cubicBezTo>
                <a:cubicBezTo>
                  <a:pt x="1823019" y="2568278"/>
                  <a:pt x="1477531" y="2666076"/>
                  <a:pt x="1040792" y="2666076"/>
                </a:cubicBezTo>
                <a:cubicBezTo>
                  <a:pt x="753601" y="2666076"/>
                  <a:pt x="494599" y="2629418"/>
                  <a:pt x="304563" y="2628427"/>
                </a:cubicBezTo>
                <a:cubicBezTo>
                  <a:pt x="180520" y="2627766"/>
                  <a:pt x="78516" y="2530814"/>
                  <a:pt x="70799" y="2407008"/>
                </a:cubicBezTo>
                <a:cubicBezTo>
                  <a:pt x="65743" y="2325640"/>
                  <a:pt x="55652" y="2224890"/>
                  <a:pt x="36914" y="2104510"/>
                </a:cubicBezTo>
                <a:cubicBezTo>
                  <a:pt x="-21774" y="1727168"/>
                  <a:pt x="-80442" y="879535"/>
                  <a:pt x="454091" y="370934"/>
                </a:cubicBezTo>
                <a:cubicBezTo>
                  <a:pt x="907257" y="-60241"/>
                  <a:pt x="1758346" y="51696"/>
                  <a:pt x="2400021" y="836"/>
                </a:cubicBezTo>
                <a:close/>
              </a:path>
            </a:pathLst>
          </a:custGeom>
          <a:solidFill>
            <a:schemeClr val="accent1"/>
          </a:solidFill>
          <a:ln w="0" cap="flat">
            <a:noFill/>
            <a:prstDash val="solid"/>
            <a:miter/>
          </a:ln>
        </p:spPr>
        <p:txBody>
          <a:bodyPr rtlCol="0" anchor="ctr"/>
          <a:lstStyle/>
          <a:p>
            <a:endParaRPr lang="nb-NO"/>
          </a:p>
        </p:txBody>
      </p:sp>
      <p:sp>
        <p:nvSpPr>
          <p:cNvPr id="11" name="Tittel 1">
            <a:extLst>
              <a:ext uri="{FF2B5EF4-FFF2-40B4-BE49-F238E27FC236}">
                <a16:creationId xmlns:a16="http://schemas.microsoft.com/office/drawing/2014/main" id="{23B342C5-3DD5-B665-691A-9A35A3E506FE}"/>
              </a:ext>
            </a:extLst>
          </p:cNvPr>
          <p:cNvSpPr>
            <a:spLocks noGrp="1"/>
          </p:cNvSpPr>
          <p:nvPr>
            <p:ph type="title"/>
          </p:nvPr>
        </p:nvSpPr>
        <p:spPr>
          <a:xfrm>
            <a:off x="528423" y="1132442"/>
            <a:ext cx="4168366" cy="1665838"/>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12" name="Plassholder for tekst 2">
            <a:extLst>
              <a:ext uri="{FF2B5EF4-FFF2-40B4-BE49-F238E27FC236}">
                <a16:creationId xmlns:a16="http://schemas.microsoft.com/office/drawing/2014/main" id="{1D566F6B-B278-27AC-9E86-2E030230483E}"/>
              </a:ext>
            </a:extLst>
          </p:cNvPr>
          <p:cNvSpPr>
            <a:spLocks noGrp="1"/>
          </p:cNvSpPr>
          <p:nvPr>
            <p:ph type="body" sz="quarter" idx="10" hasCustomPrompt="1"/>
          </p:nvPr>
        </p:nvSpPr>
        <p:spPr>
          <a:xfrm>
            <a:off x="558522" y="2879142"/>
            <a:ext cx="4179887" cy="3001843"/>
          </a:xfrm>
        </p:spPr>
        <p:txBody>
          <a:bodyP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grpSp>
        <p:nvGrpSpPr>
          <p:cNvPr id="2" name="Gruppe 1">
            <a:extLst>
              <a:ext uri="{FF2B5EF4-FFF2-40B4-BE49-F238E27FC236}">
                <a16:creationId xmlns:a16="http://schemas.microsoft.com/office/drawing/2014/main" id="{8391F3CF-064B-E0CD-05DA-4FD751ACD2A1}"/>
              </a:ext>
            </a:extLst>
          </p:cNvPr>
          <p:cNvGrpSpPr/>
          <p:nvPr userDrawn="1"/>
        </p:nvGrpSpPr>
        <p:grpSpPr>
          <a:xfrm>
            <a:off x="11609538" y="6438595"/>
            <a:ext cx="378528" cy="249580"/>
            <a:chOff x="2784223" y="578109"/>
            <a:chExt cx="1295921" cy="854459"/>
          </a:xfrm>
          <a:solidFill>
            <a:schemeClr val="tx2"/>
          </a:solidFill>
        </p:grpSpPr>
        <p:sp>
          <p:nvSpPr>
            <p:cNvPr id="3" name="Friform 2">
              <a:extLst>
                <a:ext uri="{FF2B5EF4-FFF2-40B4-BE49-F238E27FC236}">
                  <a16:creationId xmlns:a16="http://schemas.microsoft.com/office/drawing/2014/main" id="{A2238500-30F6-FB44-68D6-73BABC218089}"/>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4" name="Friform 3">
              <a:extLst>
                <a:ext uri="{FF2B5EF4-FFF2-40B4-BE49-F238E27FC236}">
                  <a16:creationId xmlns:a16="http://schemas.microsoft.com/office/drawing/2014/main" id="{FEB4BFCF-4A90-4F6E-BE65-0AC7C123C50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38491984-1667-A826-DBD5-4D0EF5500AF7}"/>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7" name="Friform 6">
              <a:extLst>
                <a:ext uri="{FF2B5EF4-FFF2-40B4-BE49-F238E27FC236}">
                  <a16:creationId xmlns:a16="http://schemas.microsoft.com/office/drawing/2014/main" id="{8092CBB3-2BFD-746F-3DC0-A4602F7F99C4}"/>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5FCF4148-41B1-776C-7990-538551C4D9B7}"/>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B7537448-81B4-E7E9-F9BA-50AEE0E4B7AA}"/>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61F5DEA0-5920-9EBE-14E9-873CEECEA822}"/>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64491C16-C9EA-AA3B-2FB8-619D5D0D0FF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27" name="Plassholder for tekst 26">
            <a:extLst>
              <a:ext uri="{FF2B5EF4-FFF2-40B4-BE49-F238E27FC236}">
                <a16:creationId xmlns:a16="http://schemas.microsoft.com/office/drawing/2014/main" id="{265090D9-46D2-F00D-B36D-B0B637FFE8BB}"/>
              </a:ext>
            </a:extLst>
          </p:cNvPr>
          <p:cNvSpPr>
            <a:spLocks noGrp="1"/>
          </p:cNvSpPr>
          <p:nvPr>
            <p:ph type="body" sz="quarter" idx="11" hasCustomPrompt="1"/>
          </p:nvPr>
        </p:nvSpPr>
        <p:spPr>
          <a:xfrm>
            <a:off x="7161726" y="475947"/>
            <a:ext cx="3223503" cy="2670813"/>
          </a:xfrm>
          <a:custGeom>
            <a:avLst/>
            <a:gdLst>
              <a:gd name="connsiteX0" fmla="*/ 2174380 w 3223503"/>
              <a:gd name="connsiteY0" fmla="*/ 1820 h 2670813"/>
              <a:gd name="connsiteX1" fmla="*/ 3215256 w 3223503"/>
              <a:gd name="connsiteY1" fmla="*/ 1104157 h 2670813"/>
              <a:gd name="connsiteX2" fmla="*/ 3210778 w 3223503"/>
              <a:gd name="connsiteY2" fmla="*/ 1135263 h 2670813"/>
              <a:gd name="connsiteX3" fmla="*/ 3210778 w 3223503"/>
              <a:gd name="connsiteY3" fmla="*/ 1135220 h 2670813"/>
              <a:gd name="connsiteX4" fmla="*/ 3149143 w 3223503"/>
              <a:gd name="connsiteY4" fmla="*/ 1524295 h 2670813"/>
              <a:gd name="connsiteX5" fmla="*/ 2080056 w 3223503"/>
              <a:gd name="connsiteY5" fmla="*/ 2423275 h 2670813"/>
              <a:gd name="connsiteX6" fmla="*/ 1689588 w 3223503"/>
              <a:gd name="connsiteY6" fmla="*/ 2442505 h 2670813"/>
              <a:gd name="connsiteX7" fmla="*/ 1305921 w 3223503"/>
              <a:gd name="connsiteY7" fmla="*/ 2618785 h 2670813"/>
              <a:gd name="connsiteX8" fmla="*/ 8248 w 3223503"/>
              <a:gd name="connsiteY8" fmla="*/ 1566685 h 2670813"/>
              <a:gd name="connsiteX9" fmla="*/ 12726 w 3223503"/>
              <a:gd name="connsiteY9" fmla="*/ 1535579 h 2670813"/>
              <a:gd name="connsiteX10" fmla="*/ 74361 w 3223503"/>
              <a:gd name="connsiteY10" fmla="*/ 1146505 h 2670813"/>
              <a:gd name="connsiteX11" fmla="*/ 1143448 w 3223503"/>
              <a:gd name="connsiteY11" fmla="*/ 247525 h 2670813"/>
              <a:gd name="connsiteX12" fmla="*/ 1506077 w 3223503"/>
              <a:gd name="connsiteY12" fmla="*/ 228506 h 2670813"/>
              <a:gd name="connsiteX13" fmla="*/ 1917583 w 3223503"/>
              <a:gd name="connsiteY13" fmla="*/ 52015 h 2670813"/>
              <a:gd name="connsiteX14" fmla="*/ 2174380 w 3223503"/>
              <a:gd name="connsiteY14" fmla="*/ 1820 h 267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3503" h="2670813">
                <a:moveTo>
                  <a:pt x="2174380" y="1820"/>
                </a:moveTo>
                <a:cubicBezTo>
                  <a:pt x="2767953" y="-34411"/>
                  <a:pt x="3296281" y="475270"/>
                  <a:pt x="3215256" y="1104157"/>
                </a:cubicBezTo>
                <a:cubicBezTo>
                  <a:pt x="3213904" y="1114511"/>
                  <a:pt x="3212425" y="1124866"/>
                  <a:pt x="3210778" y="1135263"/>
                </a:cubicBezTo>
                <a:lnTo>
                  <a:pt x="3210778" y="1135220"/>
                </a:lnTo>
                <a:lnTo>
                  <a:pt x="3149143" y="1524295"/>
                </a:lnTo>
                <a:cubicBezTo>
                  <a:pt x="3065033" y="2055332"/>
                  <a:pt x="2602412" y="2432193"/>
                  <a:pt x="2080056" y="2423275"/>
                </a:cubicBezTo>
                <a:cubicBezTo>
                  <a:pt x="1964390" y="2421289"/>
                  <a:pt x="1805634" y="2410089"/>
                  <a:pt x="1689588" y="2442505"/>
                </a:cubicBezTo>
                <a:cubicBezTo>
                  <a:pt x="1573542" y="2474921"/>
                  <a:pt x="1305921" y="2618785"/>
                  <a:pt x="1305921" y="2618785"/>
                </a:cubicBezTo>
                <a:cubicBezTo>
                  <a:pt x="618938" y="2848443"/>
                  <a:pt x="-84353" y="2285371"/>
                  <a:pt x="8248" y="1566685"/>
                </a:cubicBezTo>
                <a:cubicBezTo>
                  <a:pt x="9600" y="1556331"/>
                  <a:pt x="11078" y="1545976"/>
                  <a:pt x="12726" y="1535579"/>
                </a:cubicBezTo>
                <a:lnTo>
                  <a:pt x="74361" y="1146505"/>
                </a:lnTo>
                <a:cubicBezTo>
                  <a:pt x="158512" y="615468"/>
                  <a:pt x="621134" y="238565"/>
                  <a:pt x="1143448" y="247525"/>
                </a:cubicBezTo>
                <a:cubicBezTo>
                  <a:pt x="1259114" y="249511"/>
                  <a:pt x="1400380" y="252807"/>
                  <a:pt x="1506077" y="228506"/>
                </a:cubicBezTo>
                <a:cubicBezTo>
                  <a:pt x="1611773" y="204205"/>
                  <a:pt x="1917583" y="52015"/>
                  <a:pt x="1917583" y="52015"/>
                </a:cubicBezTo>
                <a:cubicBezTo>
                  <a:pt x="2003456" y="23313"/>
                  <a:pt x="2089584" y="6996"/>
                  <a:pt x="2174380" y="1820"/>
                </a:cubicBezTo>
                <a:close/>
              </a:path>
            </a:pathLst>
          </a:custGeom>
        </p:spPr>
        <p:txBody>
          <a:bodyPr wrap="square" lIns="360000" rIns="360000" anchor="ctr">
            <a:noAutofit/>
          </a:bodyPr>
          <a:lstStyle>
            <a:lvl1pPr marL="0" indent="0" algn="ctr">
              <a:buNone/>
              <a:defRPr sz="1800">
                <a:solidFill>
                  <a:schemeClr val="accent5">
                    <a:lumMod val="20000"/>
                    <a:lumOff val="80000"/>
                  </a:schemeClr>
                </a:solidFill>
              </a:defRPr>
            </a:lvl1pPr>
          </a:lstStyle>
          <a:p>
            <a:pPr lvl="0"/>
            <a:r>
              <a:rPr lang="nb-NO"/>
              <a:t>Klikk for å sette inn en kort tekst her.</a:t>
            </a:r>
          </a:p>
        </p:txBody>
      </p:sp>
      <p:sp>
        <p:nvSpPr>
          <p:cNvPr id="24" name="Plassholder for tekst 23">
            <a:extLst>
              <a:ext uri="{FF2B5EF4-FFF2-40B4-BE49-F238E27FC236}">
                <a16:creationId xmlns:a16="http://schemas.microsoft.com/office/drawing/2014/main" id="{87C956FE-5BB2-AA81-B5B5-9C566E91F109}"/>
              </a:ext>
            </a:extLst>
          </p:cNvPr>
          <p:cNvSpPr>
            <a:spLocks noGrp="1"/>
          </p:cNvSpPr>
          <p:nvPr>
            <p:ph type="body" sz="quarter" idx="12" hasCustomPrompt="1"/>
          </p:nvPr>
        </p:nvSpPr>
        <p:spPr>
          <a:xfrm>
            <a:off x="5516135" y="3510470"/>
            <a:ext cx="2680908" cy="2666077"/>
          </a:xfrm>
          <a:custGeom>
            <a:avLst/>
            <a:gdLst>
              <a:gd name="connsiteX0" fmla="*/ 2400021 w 2680908"/>
              <a:gd name="connsiteY0" fmla="*/ 837 h 2666077"/>
              <a:gd name="connsiteX1" fmla="*/ 2679019 w 2680908"/>
              <a:gd name="connsiteY1" fmla="*/ 291074 h 2666077"/>
              <a:gd name="connsiteX2" fmla="*/ 2619959 w 2680908"/>
              <a:gd name="connsiteY2" fmla="*/ 860050 h 2666077"/>
              <a:gd name="connsiteX3" fmla="*/ 2272119 w 2680908"/>
              <a:gd name="connsiteY3" fmla="*/ 2131407 h 2666077"/>
              <a:gd name="connsiteX4" fmla="*/ 1040792 w 2680908"/>
              <a:gd name="connsiteY4" fmla="*/ 2666077 h 2666077"/>
              <a:gd name="connsiteX5" fmla="*/ 304563 w 2680908"/>
              <a:gd name="connsiteY5" fmla="*/ 2628428 h 2666077"/>
              <a:gd name="connsiteX6" fmla="*/ 70799 w 2680908"/>
              <a:gd name="connsiteY6" fmla="*/ 2407009 h 2666077"/>
              <a:gd name="connsiteX7" fmla="*/ 36914 w 2680908"/>
              <a:gd name="connsiteY7" fmla="*/ 2104511 h 2666077"/>
              <a:gd name="connsiteX8" fmla="*/ 454091 w 2680908"/>
              <a:gd name="connsiteY8" fmla="*/ 370935 h 2666077"/>
              <a:gd name="connsiteX9" fmla="*/ 2400021 w 2680908"/>
              <a:gd name="connsiteY9" fmla="*/ 837 h 266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0908" h="2666077">
                <a:moveTo>
                  <a:pt x="2400021" y="837"/>
                </a:moveTo>
                <a:cubicBezTo>
                  <a:pt x="2563808" y="-12146"/>
                  <a:pt x="2698561" y="127905"/>
                  <a:pt x="2679019" y="291074"/>
                </a:cubicBezTo>
                <a:cubicBezTo>
                  <a:pt x="2658465" y="462706"/>
                  <a:pt x="2635085" y="673845"/>
                  <a:pt x="2619959" y="860050"/>
                </a:cubicBezTo>
                <a:cubicBezTo>
                  <a:pt x="2606215" y="1029515"/>
                  <a:pt x="2721199" y="1694555"/>
                  <a:pt x="2272119" y="2131407"/>
                </a:cubicBezTo>
                <a:cubicBezTo>
                  <a:pt x="1823019" y="2568279"/>
                  <a:pt x="1477531" y="2666077"/>
                  <a:pt x="1040792" y="2666077"/>
                </a:cubicBezTo>
                <a:cubicBezTo>
                  <a:pt x="753601" y="2666077"/>
                  <a:pt x="494599" y="2629419"/>
                  <a:pt x="304563" y="2628428"/>
                </a:cubicBezTo>
                <a:cubicBezTo>
                  <a:pt x="180520" y="2627767"/>
                  <a:pt x="78516" y="2530815"/>
                  <a:pt x="70799" y="2407009"/>
                </a:cubicBezTo>
                <a:cubicBezTo>
                  <a:pt x="65743" y="2325641"/>
                  <a:pt x="55652" y="2224891"/>
                  <a:pt x="36914" y="2104511"/>
                </a:cubicBezTo>
                <a:cubicBezTo>
                  <a:pt x="-21774" y="1727169"/>
                  <a:pt x="-80442" y="879536"/>
                  <a:pt x="454091" y="370935"/>
                </a:cubicBezTo>
                <a:cubicBezTo>
                  <a:pt x="907257" y="-60240"/>
                  <a:pt x="1758346" y="51697"/>
                  <a:pt x="2400021" y="837"/>
                </a:cubicBezTo>
                <a:close/>
              </a:path>
            </a:pathLst>
          </a:custGeom>
        </p:spPr>
        <p:txBody>
          <a:bodyPr wrap="square" lIns="360000" rIns="360000" anchor="ctr">
            <a:normAutofit/>
          </a:bodyPr>
          <a:lstStyle>
            <a:lvl1pPr marL="0" indent="0" algn="ctr">
              <a:buNone/>
              <a:defRPr sz="1800">
                <a:solidFill>
                  <a:schemeClr val="accent5">
                    <a:lumMod val="20000"/>
                    <a:lumOff val="80000"/>
                  </a:schemeClr>
                </a:solidFill>
              </a:defRPr>
            </a:lvl1pPr>
          </a:lstStyle>
          <a:p>
            <a:pPr lvl="0"/>
            <a:r>
              <a:rPr lang="nb-NO"/>
              <a:t>Klikk for å sette inn en kort tekst.</a:t>
            </a:r>
          </a:p>
        </p:txBody>
      </p:sp>
      <p:sp>
        <p:nvSpPr>
          <p:cNvPr id="32" name="Plassholder for tekst 31">
            <a:extLst>
              <a:ext uri="{FF2B5EF4-FFF2-40B4-BE49-F238E27FC236}">
                <a16:creationId xmlns:a16="http://schemas.microsoft.com/office/drawing/2014/main" id="{BBA6D2B0-9C32-4E45-18BB-4DEFF407F585}"/>
              </a:ext>
            </a:extLst>
          </p:cNvPr>
          <p:cNvSpPr>
            <a:spLocks noGrp="1"/>
          </p:cNvSpPr>
          <p:nvPr>
            <p:ph type="body" sz="quarter" idx="13" hasCustomPrompt="1"/>
          </p:nvPr>
        </p:nvSpPr>
        <p:spPr>
          <a:xfrm>
            <a:off x="8881542" y="3510644"/>
            <a:ext cx="2681510" cy="2663743"/>
          </a:xfrm>
          <a:custGeom>
            <a:avLst/>
            <a:gdLst>
              <a:gd name="connsiteX0" fmla="*/ 2647374 w 2681510"/>
              <a:gd name="connsiteY0" fmla="*/ 1010957 h 2663743"/>
              <a:gd name="connsiteX1" fmla="*/ 2647415 w 2681510"/>
              <a:gd name="connsiteY1" fmla="*/ 1011040 h 2663743"/>
              <a:gd name="connsiteX2" fmla="*/ 2647374 w 2681510"/>
              <a:gd name="connsiteY2" fmla="*/ 1010958 h 2663743"/>
              <a:gd name="connsiteX3" fmla="*/ 1610140 w 2681510"/>
              <a:gd name="connsiteY3" fmla="*/ 160 h 2663743"/>
              <a:gd name="connsiteX4" fmla="*/ 1801387 w 2681510"/>
              <a:gd name="connsiteY4" fmla="*/ 54228 h 2663743"/>
              <a:gd name="connsiteX5" fmla="*/ 2036137 w 2681510"/>
              <a:gd name="connsiteY5" fmla="*/ 208807 h 2663743"/>
              <a:gd name="connsiteX6" fmla="*/ 2277226 w 2681510"/>
              <a:gd name="connsiteY6" fmla="*/ 353320 h 2663743"/>
              <a:gd name="connsiteX7" fmla="*/ 2408854 w 2681510"/>
              <a:gd name="connsiteY7" fmla="*/ 502182 h 2663743"/>
              <a:gd name="connsiteX8" fmla="*/ 2522749 w 2681510"/>
              <a:gd name="connsiteY8" fmla="*/ 759138 h 2663743"/>
              <a:gd name="connsiteX9" fmla="*/ 2647374 w 2681510"/>
              <a:gd name="connsiteY9" fmla="*/ 1010958 h 2663743"/>
              <a:gd name="connsiteX10" fmla="*/ 2677676 w 2681510"/>
              <a:gd name="connsiteY10" fmla="*/ 1106824 h 2663743"/>
              <a:gd name="connsiteX11" fmla="*/ 2677619 w 2681510"/>
              <a:gd name="connsiteY11" fmla="*/ 1207383 h 2663743"/>
              <a:gd name="connsiteX12" fmla="*/ 2634530 w 2681510"/>
              <a:gd name="connsiteY12" fmla="*/ 1485138 h 2663743"/>
              <a:gd name="connsiteX13" fmla="*/ 2603250 w 2681510"/>
              <a:gd name="connsiteY13" fmla="*/ 1764467 h 2663743"/>
              <a:gd name="connsiteX14" fmla="*/ 2522500 w 2681510"/>
              <a:gd name="connsiteY14" fmla="*/ 1946060 h 2663743"/>
              <a:gd name="connsiteX15" fmla="*/ 2336059 w 2681510"/>
              <a:gd name="connsiteY15" fmla="*/ 2156407 h 2663743"/>
              <a:gd name="connsiteX16" fmla="*/ 2158733 w 2681510"/>
              <a:gd name="connsiteY16" fmla="*/ 2374459 h 2663743"/>
              <a:gd name="connsiteX17" fmla="*/ 1992634 w 2681510"/>
              <a:gd name="connsiteY17" fmla="*/ 2483589 h 2663743"/>
              <a:gd name="connsiteX18" fmla="*/ 1722087 w 2681510"/>
              <a:gd name="connsiteY18" fmla="*/ 2559781 h 2663743"/>
              <a:gd name="connsiteX19" fmla="*/ 1455021 w 2681510"/>
              <a:gd name="connsiteY19" fmla="*/ 2647367 h 2663743"/>
              <a:gd name="connsiteX20" fmla="*/ 1256316 w 2681510"/>
              <a:gd name="connsiteY20" fmla="*/ 2649356 h 2663743"/>
              <a:gd name="connsiteX21" fmla="*/ 987509 w 2681510"/>
              <a:gd name="connsiteY21" fmla="*/ 2567156 h 2663743"/>
              <a:gd name="connsiteX22" fmla="*/ 715470 w 2681510"/>
              <a:gd name="connsiteY22" fmla="*/ 2496433 h 2663743"/>
              <a:gd name="connsiteX23" fmla="*/ 547218 w 2681510"/>
              <a:gd name="connsiteY23" fmla="*/ 2390659 h 2663743"/>
              <a:gd name="connsiteX24" fmla="*/ 365541 w 2681510"/>
              <a:gd name="connsiteY24" fmla="*/ 2176211 h 2663743"/>
              <a:gd name="connsiteX25" fmla="*/ 174915 w 2681510"/>
              <a:gd name="connsiteY25" fmla="*/ 1969635 h 2663743"/>
              <a:gd name="connsiteX26" fmla="*/ 90561 w 2681510"/>
              <a:gd name="connsiteY26" fmla="*/ 1789699 h 2663743"/>
              <a:gd name="connsiteX27" fmla="*/ 53646 w 2681510"/>
              <a:gd name="connsiteY27" fmla="*/ 1511074 h 2663743"/>
              <a:gd name="connsiteX28" fmla="*/ 4964 w 2681510"/>
              <a:gd name="connsiteY28" fmla="*/ 1234230 h 2663743"/>
              <a:gd name="connsiteX29" fmla="*/ 31273 w 2681510"/>
              <a:gd name="connsiteY29" fmla="*/ 1037266 h 2663743"/>
              <a:gd name="connsiteX30" fmla="*/ 150885 w 2681510"/>
              <a:gd name="connsiteY30" fmla="*/ 782920 h 2663743"/>
              <a:gd name="connsiteX31" fmla="*/ 259601 w 2681510"/>
              <a:gd name="connsiteY31" fmla="*/ 523726 h 2663743"/>
              <a:gd name="connsiteX32" fmla="*/ 388245 w 2681510"/>
              <a:gd name="connsiteY32" fmla="*/ 372254 h 2663743"/>
              <a:gd name="connsiteX33" fmla="*/ 626393 w 2681510"/>
              <a:gd name="connsiteY33" fmla="*/ 222935 h 2663743"/>
              <a:gd name="connsiteX34" fmla="*/ 857994 w 2681510"/>
              <a:gd name="connsiteY34" fmla="*/ 63674 h 2663743"/>
              <a:gd name="connsiteX35" fmla="*/ 1048123 w 2681510"/>
              <a:gd name="connsiteY35" fmla="*/ 5794 h 2663743"/>
              <a:gd name="connsiteX36" fmla="*/ 1329193 w 2681510"/>
              <a:gd name="connsiteY36" fmla="*/ 8943 h 266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1510" h="2663743">
                <a:moveTo>
                  <a:pt x="2647374" y="1010957"/>
                </a:moveTo>
                <a:lnTo>
                  <a:pt x="2647415" y="1011040"/>
                </a:lnTo>
                <a:lnTo>
                  <a:pt x="2647374" y="1010958"/>
                </a:lnTo>
                <a:close/>
                <a:moveTo>
                  <a:pt x="1610140" y="160"/>
                </a:moveTo>
                <a:cubicBezTo>
                  <a:pt x="1677921" y="-1953"/>
                  <a:pt x="1744709" y="16939"/>
                  <a:pt x="1801387" y="54228"/>
                </a:cubicBezTo>
                <a:lnTo>
                  <a:pt x="2036137" y="208807"/>
                </a:lnTo>
                <a:lnTo>
                  <a:pt x="2277226" y="353320"/>
                </a:lnTo>
                <a:cubicBezTo>
                  <a:pt x="2335396" y="388163"/>
                  <a:pt x="2381385" y="440159"/>
                  <a:pt x="2408854" y="502182"/>
                </a:cubicBezTo>
                <a:lnTo>
                  <a:pt x="2522749" y="759138"/>
                </a:lnTo>
                <a:lnTo>
                  <a:pt x="2647374" y="1010958"/>
                </a:lnTo>
                <a:lnTo>
                  <a:pt x="2677676" y="1106824"/>
                </a:lnTo>
                <a:cubicBezTo>
                  <a:pt x="2682777" y="1139954"/>
                  <a:pt x="2682819" y="1173865"/>
                  <a:pt x="2677619" y="1207383"/>
                </a:cubicBezTo>
                <a:lnTo>
                  <a:pt x="2634530" y="1485138"/>
                </a:lnTo>
                <a:lnTo>
                  <a:pt x="2603250" y="1764467"/>
                </a:lnTo>
                <a:cubicBezTo>
                  <a:pt x="2595668" y="1831876"/>
                  <a:pt x="2567494" y="1895307"/>
                  <a:pt x="2522500" y="1946060"/>
                </a:cubicBezTo>
                <a:lnTo>
                  <a:pt x="2336059" y="2156407"/>
                </a:lnTo>
                <a:lnTo>
                  <a:pt x="2158733" y="2374459"/>
                </a:lnTo>
                <a:cubicBezTo>
                  <a:pt x="2115934" y="2427077"/>
                  <a:pt x="2057930" y="2465194"/>
                  <a:pt x="1992634" y="2483589"/>
                </a:cubicBezTo>
                <a:lnTo>
                  <a:pt x="1722087" y="2559781"/>
                </a:lnTo>
                <a:lnTo>
                  <a:pt x="1455021" y="2647367"/>
                </a:lnTo>
                <a:cubicBezTo>
                  <a:pt x="1390595" y="2668497"/>
                  <a:pt x="1321197" y="2669201"/>
                  <a:pt x="1256316" y="2649356"/>
                </a:cubicBezTo>
                <a:lnTo>
                  <a:pt x="987509" y="2567156"/>
                </a:lnTo>
                <a:lnTo>
                  <a:pt x="715470" y="2496433"/>
                </a:lnTo>
                <a:cubicBezTo>
                  <a:pt x="649843" y="2479363"/>
                  <a:pt x="591052" y="2442407"/>
                  <a:pt x="547218" y="2390659"/>
                </a:cubicBezTo>
                <a:lnTo>
                  <a:pt x="365541" y="2176211"/>
                </a:lnTo>
                <a:lnTo>
                  <a:pt x="174915" y="1969635"/>
                </a:lnTo>
                <a:cubicBezTo>
                  <a:pt x="128926" y="1919793"/>
                  <a:pt x="99469" y="1856942"/>
                  <a:pt x="90561" y="1789699"/>
                </a:cubicBezTo>
                <a:lnTo>
                  <a:pt x="53646" y="1511074"/>
                </a:lnTo>
                <a:lnTo>
                  <a:pt x="4964" y="1234230"/>
                </a:lnTo>
                <a:cubicBezTo>
                  <a:pt x="-6761" y="1167443"/>
                  <a:pt x="2395" y="1098626"/>
                  <a:pt x="31273" y="1037266"/>
                </a:cubicBezTo>
                <a:lnTo>
                  <a:pt x="150885" y="782920"/>
                </a:lnTo>
                <a:lnTo>
                  <a:pt x="259601" y="523726"/>
                </a:lnTo>
                <a:cubicBezTo>
                  <a:pt x="285869" y="461206"/>
                  <a:pt x="330780" y="408299"/>
                  <a:pt x="388245" y="372254"/>
                </a:cubicBezTo>
                <a:lnTo>
                  <a:pt x="626393" y="222935"/>
                </a:lnTo>
                <a:lnTo>
                  <a:pt x="857994" y="63674"/>
                </a:lnTo>
                <a:cubicBezTo>
                  <a:pt x="913885" y="25267"/>
                  <a:pt x="980300" y="5049"/>
                  <a:pt x="1048123" y="5794"/>
                </a:cubicBezTo>
                <a:lnTo>
                  <a:pt x="1329193" y="8943"/>
                </a:lnTo>
                <a:close/>
              </a:path>
            </a:pathLst>
          </a:custGeom>
        </p:spPr>
        <p:txBody>
          <a:bodyPr wrap="square" lIns="360000" rIns="360000" anchor="ctr">
            <a:normAutofit/>
          </a:bodyPr>
          <a:lstStyle>
            <a:lvl1pPr marL="0" indent="0" algn="ctr">
              <a:buNone/>
              <a:defRPr sz="1800">
                <a:solidFill>
                  <a:schemeClr val="accent5">
                    <a:lumMod val="20000"/>
                    <a:lumOff val="80000"/>
                  </a:schemeClr>
                </a:solidFill>
              </a:defRPr>
            </a:lvl1pPr>
          </a:lstStyle>
          <a:p>
            <a:pPr lvl="0"/>
            <a:r>
              <a:rPr lang="nb-NO"/>
              <a:t>Klikk for å sette inn en kort tekst her.</a:t>
            </a:r>
          </a:p>
        </p:txBody>
      </p:sp>
    </p:spTree>
    <p:extLst>
      <p:ext uri="{BB962C8B-B14F-4D97-AF65-F5344CB8AC3E}">
        <p14:creationId xmlns:p14="http://schemas.microsoft.com/office/powerpoint/2010/main" val="850190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boker + bilde">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CA955013-A7C3-91AB-F483-08AB9B86B6BF}"/>
              </a:ext>
            </a:extLst>
          </p:cNvPr>
          <p:cNvSpPr>
            <a:spLocks noGrp="1"/>
          </p:cNvSpPr>
          <p:nvPr>
            <p:ph type="pic" sz="quarter" idx="10" hasCustomPrompt="1"/>
          </p:nvPr>
        </p:nvSpPr>
        <p:spPr>
          <a:xfrm>
            <a:off x="6096000" y="0"/>
            <a:ext cx="6096000" cy="6858000"/>
          </a:xfrm>
        </p:spPr>
        <p:txBody>
          <a:bodyPr anchor="ctr">
            <a:normAutofit/>
          </a:bodyPr>
          <a:lstStyle>
            <a:lvl1pPr marL="0" indent="0" algn="ctr">
              <a:buNone/>
              <a:defRPr sz="1800"/>
            </a:lvl1pPr>
          </a:lstStyle>
          <a:p>
            <a:r>
              <a:rPr lang="nb-NO"/>
              <a:t>Klikk for å sette inn bilde</a:t>
            </a:r>
          </a:p>
        </p:txBody>
      </p:sp>
      <p:sp>
        <p:nvSpPr>
          <p:cNvPr id="8" name="Rektangel 7">
            <a:extLst>
              <a:ext uri="{FF2B5EF4-FFF2-40B4-BE49-F238E27FC236}">
                <a16:creationId xmlns:a16="http://schemas.microsoft.com/office/drawing/2014/main" id="{D2BBE62A-5514-4756-8D2E-B459B34A457B}"/>
              </a:ext>
            </a:extLst>
          </p:cNvPr>
          <p:cNvSpPr/>
          <p:nvPr userDrawn="1"/>
        </p:nvSpPr>
        <p:spPr>
          <a:xfrm>
            <a:off x="0" y="0"/>
            <a:ext cx="6096000" cy="34289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3C9D9CB9-E403-5FBB-B709-81E57811855F}"/>
              </a:ext>
            </a:extLst>
          </p:cNvPr>
          <p:cNvSpPr/>
          <p:nvPr userDrawn="1"/>
        </p:nvSpPr>
        <p:spPr>
          <a:xfrm>
            <a:off x="0" y="3436219"/>
            <a:ext cx="6096000" cy="3428996"/>
          </a:xfrm>
          <a:prstGeom prst="rect">
            <a:avLst/>
          </a:prstGeom>
          <a:solidFill>
            <a:srgbClr val="2D54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08D91BCA-E245-7E8B-D49F-9E513386465F}"/>
              </a:ext>
            </a:extLst>
          </p:cNvPr>
          <p:cNvSpPr>
            <a:spLocks noGrp="1"/>
          </p:cNvSpPr>
          <p:nvPr>
            <p:ph type="body" sz="quarter" idx="11" hasCustomPrompt="1"/>
          </p:nvPr>
        </p:nvSpPr>
        <p:spPr>
          <a:xfrm>
            <a:off x="762000" y="689408"/>
            <a:ext cx="4483100" cy="2142692"/>
          </a:xfrm>
        </p:spPr>
        <p:txBody>
          <a:bodyPr anchor="ctr">
            <a:normAutofit/>
          </a:bodyPr>
          <a:lstStyle>
            <a:lvl1pPr marL="0" indent="0" algn="ctr">
              <a:buNone/>
              <a:defRPr sz="2400">
                <a:solidFill>
                  <a:srgbClr val="2D544A"/>
                </a:solidFill>
              </a:defRPr>
            </a:lvl1pPr>
          </a:lstStyle>
          <a:p>
            <a:pPr lvl="0"/>
            <a:r>
              <a:rPr lang="nb-NO"/>
              <a:t>Skriv inn tekst her</a:t>
            </a:r>
          </a:p>
        </p:txBody>
      </p:sp>
      <p:sp>
        <p:nvSpPr>
          <p:cNvPr id="5" name="Plassholder for tekst 2">
            <a:extLst>
              <a:ext uri="{FF2B5EF4-FFF2-40B4-BE49-F238E27FC236}">
                <a16:creationId xmlns:a16="http://schemas.microsoft.com/office/drawing/2014/main" id="{205D527A-5AC3-3BBB-EC7E-1BCDE3ECBAAA}"/>
              </a:ext>
            </a:extLst>
          </p:cNvPr>
          <p:cNvSpPr>
            <a:spLocks noGrp="1"/>
          </p:cNvSpPr>
          <p:nvPr>
            <p:ph type="body" sz="quarter" idx="12" hasCustomPrompt="1"/>
          </p:nvPr>
        </p:nvSpPr>
        <p:spPr>
          <a:xfrm>
            <a:off x="762000" y="4134712"/>
            <a:ext cx="4483100" cy="2142692"/>
          </a:xfrm>
        </p:spPr>
        <p:txBody>
          <a:bodyPr anchor="ctr">
            <a:normAutofit/>
          </a:bodyPr>
          <a:lstStyle>
            <a:lvl1pPr marL="0" indent="0" algn="ctr">
              <a:buNone/>
              <a:defRPr sz="2400">
                <a:solidFill>
                  <a:schemeClr val="accent4"/>
                </a:solidFill>
              </a:defRPr>
            </a:lvl1pPr>
          </a:lstStyle>
          <a:p>
            <a:pPr lvl="0"/>
            <a:r>
              <a:rPr lang="nb-NO"/>
              <a:t>Skriv inn tekst her</a:t>
            </a:r>
          </a:p>
        </p:txBody>
      </p:sp>
    </p:spTree>
    <p:extLst>
      <p:ext uri="{BB962C8B-B14F-4D97-AF65-F5344CB8AC3E}">
        <p14:creationId xmlns:p14="http://schemas.microsoft.com/office/powerpoint/2010/main" val="3046281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bokser">
    <p:bg>
      <p:bgPr>
        <a:solidFill>
          <a:srgbClr val="EFF4FF"/>
        </a:solidFill>
        <a:effectLst/>
      </p:bgPr>
    </p:bg>
    <p:spTree>
      <p:nvGrpSpPr>
        <p:cNvPr id="1" name=""/>
        <p:cNvGrpSpPr/>
        <p:nvPr/>
      </p:nvGrpSpPr>
      <p:grpSpPr>
        <a:xfrm>
          <a:off x="0" y="0"/>
          <a:ext cx="0" cy="0"/>
          <a:chOff x="0" y="0"/>
          <a:chExt cx="0" cy="0"/>
        </a:xfrm>
      </p:grpSpPr>
      <p:sp>
        <p:nvSpPr>
          <p:cNvPr id="3" name="Avrundet rektangel 2">
            <a:extLst>
              <a:ext uri="{FF2B5EF4-FFF2-40B4-BE49-F238E27FC236}">
                <a16:creationId xmlns:a16="http://schemas.microsoft.com/office/drawing/2014/main" id="{00FC076C-9F38-C12C-8E77-E0B3DACCBC88}"/>
              </a:ext>
            </a:extLst>
          </p:cNvPr>
          <p:cNvSpPr/>
          <p:nvPr userDrawn="1"/>
        </p:nvSpPr>
        <p:spPr>
          <a:xfrm>
            <a:off x="672119" y="2218100"/>
            <a:ext cx="2978590" cy="3413156"/>
          </a:xfrm>
          <a:prstGeom prst="roundRect">
            <a:avLst>
              <a:gd name="adj" fmla="val 785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Avrundet rektangel 5">
            <a:extLst>
              <a:ext uri="{FF2B5EF4-FFF2-40B4-BE49-F238E27FC236}">
                <a16:creationId xmlns:a16="http://schemas.microsoft.com/office/drawing/2014/main" id="{DAB04F4E-131C-C094-1E46-7CB2FDE4AEE9}"/>
              </a:ext>
            </a:extLst>
          </p:cNvPr>
          <p:cNvSpPr/>
          <p:nvPr userDrawn="1"/>
        </p:nvSpPr>
        <p:spPr>
          <a:xfrm>
            <a:off x="4606705" y="2218100"/>
            <a:ext cx="2978590" cy="3413156"/>
          </a:xfrm>
          <a:prstGeom prst="roundRect">
            <a:avLst>
              <a:gd name="adj" fmla="val 785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Avrundet rektangel 6">
            <a:extLst>
              <a:ext uri="{FF2B5EF4-FFF2-40B4-BE49-F238E27FC236}">
                <a16:creationId xmlns:a16="http://schemas.microsoft.com/office/drawing/2014/main" id="{50C5B285-E747-D556-BA3A-AA4FCE973B6D}"/>
              </a:ext>
            </a:extLst>
          </p:cNvPr>
          <p:cNvSpPr/>
          <p:nvPr userDrawn="1"/>
        </p:nvSpPr>
        <p:spPr>
          <a:xfrm>
            <a:off x="8541291" y="2218100"/>
            <a:ext cx="2978590" cy="3413156"/>
          </a:xfrm>
          <a:prstGeom prst="roundRect">
            <a:avLst>
              <a:gd name="adj" fmla="val 785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tel 1">
            <a:extLst>
              <a:ext uri="{FF2B5EF4-FFF2-40B4-BE49-F238E27FC236}">
                <a16:creationId xmlns:a16="http://schemas.microsoft.com/office/drawing/2014/main" id="{2E08818C-6F76-A338-3807-D0ACA3B2BFC3}"/>
              </a:ext>
            </a:extLst>
          </p:cNvPr>
          <p:cNvSpPr>
            <a:spLocks noGrp="1"/>
          </p:cNvSpPr>
          <p:nvPr>
            <p:ph type="title"/>
          </p:nvPr>
        </p:nvSpPr>
        <p:spPr>
          <a:xfrm>
            <a:off x="560294" y="365125"/>
            <a:ext cx="10959587" cy="1325563"/>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9" name="Plassholder for tekst 2">
            <a:extLst>
              <a:ext uri="{FF2B5EF4-FFF2-40B4-BE49-F238E27FC236}">
                <a16:creationId xmlns:a16="http://schemas.microsoft.com/office/drawing/2014/main" id="{C0EED91C-6BBF-DAA2-B987-35F6F68F69F3}"/>
              </a:ext>
            </a:extLst>
          </p:cNvPr>
          <p:cNvSpPr>
            <a:spLocks noGrp="1"/>
          </p:cNvSpPr>
          <p:nvPr>
            <p:ph type="body" sz="quarter" idx="10" hasCustomPrompt="1"/>
          </p:nvPr>
        </p:nvSpPr>
        <p:spPr>
          <a:xfrm>
            <a:off x="987104" y="2622933"/>
            <a:ext cx="2348619"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sp>
        <p:nvSpPr>
          <p:cNvPr id="10" name="Plassholder for tekst 2">
            <a:extLst>
              <a:ext uri="{FF2B5EF4-FFF2-40B4-BE49-F238E27FC236}">
                <a16:creationId xmlns:a16="http://schemas.microsoft.com/office/drawing/2014/main" id="{12429F7D-4D5D-7481-FE0D-B39285FF865B}"/>
              </a:ext>
            </a:extLst>
          </p:cNvPr>
          <p:cNvSpPr>
            <a:spLocks noGrp="1"/>
          </p:cNvSpPr>
          <p:nvPr>
            <p:ph type="body" sz="quarter" idx="11" hasCustomPrompt="1"/>
          </p:nvPr>
        </p:nvSpPr>
        <p:spPr>
          <a:xfrm>
            <a:off x="4921690" y="2622933"/>
            <a:ext cx="2348619"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sp>
        <p:nvSpPr>
          <p:cNvPr id="11" name="Plassholder for tekst 2">
            <a:extLst>
              <a:ext uri="{FF2B5EF4-FFF2-40B4-BE49-F238E27FC236}">
                <a16:creationId xmlns:a16="http://schemas.microsoft.com/office/drawing/2014/main" id="{85F258B9-1443-F60D-A2B5-594A5EFBC8F5}"/>
              </a:ext>
            </a:extLst>
          </p:cNvPr>
          <p:cNvSpPr>
            <a:spLocks noGrp="1"/>
          </p:cNvSpPr>
          <p:nvPr>
            <p:ph type="body" sz="quarter" idx="12" hasCustomPrompt="1"/>
          </p:nvPr>
        </p:nvSpPr>
        <p:spPr>
          <a:xfrm>
            <a:off x="8856277" y="2622933"/>
            <a:ext cx="2348619"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grpSp>
        <p:nvGrpSpPr>
          <p:cNvPr id="2" name="Gruppe 1">
            <a:extLst>
              <a:ext uri="{FF2B5EF4-FFF2-40B4-BE49-F238E27FC236}">
                <a16:creationId xmlns:a16="http://schemas.microsoft.com/office/drawing/2014/main" id="{C1E3D9AE-92AB-F676-8B20-EE69C64FFE48}"/>
              </a:ext>
            </a:extLst>
          </p:cNvPr>
          <p:cNvGrpSpPr/>
          <p:nvPr userDrawn="1"/>
        </p:nvGrpSpPr>
        <p:grpSpPr>
          <a:xfrm>
            <a:off x="11609538" y="6438595"/>
            <a:ext cx="378528" cy="249580"/>
            <a:chOff x="2784223" y="578109"/>
            <a:chExt cx="1295921" cy="854459"/>
          </a:xfrm>
          <a:solidFill>
            <a:schemeClr val="tx2"/>
          </a:solidFill>
        </p:grpSpPr>
        <p:sp>
          <p:nvSpPr>
            <p:cNvPr id="4" name="Friform 3">
              <a:extLst>
                <a:ext uri="{FF2B5EF4-FFF2-40B4-BE49-F238E27FC236}">
                  <a16:creationId xmlns:a16="http://schemas.microsoft.com/office/drawing/2014/main" id="{FA1D893F-2E72-1C95-2A67-02A48D092CEE}"/>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4F8C5A7D-139D-44EA-5F66-F55FAF27EC63}"/>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0BA3A8EE-0202-1F5B-A6B6-4AF957C811CE}"/>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1A52BC7-B168-BBD6-4F59-805F8E164AE8}"/>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A02C830B-A428-ABBB-F18D-A4572F34F308}"/>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6D5F962A-B6DD-36EE-6201-90DA1AF697FA}"/>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A0C46AE1-DCCD-9B25-A71C-5AE25485FA56}"/>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A79257E8-14C8-BDAC-0AFE-D37DC743180C}"/>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2228652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okser">
    <p:bg>
      <p:bgPr>
        <a:solidFill>
          <a:schemeClr val="accent5">
            <a:lumMod val="20000"/>
            <a:lumOff val="80000"/>
            <a:alpha val="79880"/>
          </a:schemeClr>
        </a:solidFill>
        <a:effectLst/>
      </p:bgPr>
    </p:bg>
    <p:spTree>
      <p:nvGrpSpPr>
        <p:cNvPr id="1" name=""/>
        <p:cNvGrpSpPr/>
        <p:nvPr/>
      </p:nvGrpSpPr>
      <p:grpSpPr>
        <a:xfrm>
          <a:off x="0" y="0"/>
          <a:ext cx="0" cy="0"/>
          <a:chOff x="0" y="0"/>
          <a:chExt cx="0" cy="0"/>
        </a:xfrm>
      </p:grpSpPr>
      <p:sp>
        <p:nvSpPr>
          <p:cNvPr id="3" name="Avrundet rektangel 2">
            <a:extLst>
              <a:ext uri="{FF2B5EF4-FFF2-40B4-BE49-F238E27FC236}">
                <a16:creationId xmlns:a16="http://schemas.microsoft.com/office/drawing/2014/main" id="{00FC076C-9F38-C12C-8E77-E0B3DACCBC88}"/>
              </a:ext>
            </a:extLst>
          </p:cNvPr>
          <p:cNvSpPr/>
          <p:nvPr userDrawn="1"/>
        </p:nvSpPr>
        <p:spPr>
          <a:xfrm>
            <a:off x="658813" y="2218100"/>
            <a:ext cx="2272419" cy="3413156"/>
          </a:xfrm>
          <a:prstGeom prst="roundRect">
            <a:avLst>
              <a:gd name="adj" fmla="val 785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Avrundet rektangel 5">
            <a:extLst>
              <a:ext uri="{FF2B5EF4-FFF2-40B4-BE49-F238E27FC236}">
                <a16:creationId xmlns:a16="http://schemas.microsoft.com/office/drawing/2014/main" id="{DAB04F4E-131C-C094-1E46-7CB2FDE4AEE9}"/>
              </a:ext>
            </a:extLst>
          </p:cNvPr>
          <p:cNvSpPr/>
          <p:nvPr userDrawn="1"/>
        </p:nvSpPr>
        <p:spPr>
          <a:xfrm>
            <a:off x="3497384" y="2218100"/>
            <a:ext cx="2272419" cy="3413156"/>
          </a:xfrm>
          <a:prstGeom prst="roundRect">
            <a:avLst>
              <a:gd name="adj" fmla="val 785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Avrundet rektangel 6">
            <a:extLst>
              <a:ext uri="{FF2B5EF4-FFF2-40B4-BE49-F238E27FC236}">
                <a16:creationId xmlns:a16="http://schemas.microsoft.com/office/drawing/2014/main" id="{50C5B285-E747-D556-BA3A-AA4FCE973B6D}"/>
              </a:ext>
            </a:extLst>
          </p:cNvPr>
          <p:cNvSpPr/>
          <p:nvPr userDrawn="1"/>
        </p:nvSpPr>
        <p:spPr>
          <a:xfrm>
            <a:off x="6422196" y="2218100"/>
            <a:ext cx="2272419" cy="3413156"/>
          </a:xfrm>
          <a:prstGeom prst="roundRect">
            <a:avLst>
              <a:gd name="adj" fmla="val 785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tel 1">
            <a:extLst>
              <a:ext uri="{FF2B5EF4-FFF2-40B4-BE49-F238E27FC236}">
                <a16:creationId xmlns:a16="http://schemas.microsoft.com/office/drawing/2014/main" id="{2E08818C-6F76-A338-3807-D0ACA3B2BFC3}"/>
              </a:ext>
            </a:extLst>
          </p:cNvPr>
          <p:cNvSpPr>
            <a:spLocks noGrp="1"/>
          </p:cNvSpPr>
          <p:nvPr>
            <p:ph type="title"/>
          </p:nvPr>
        </p:nvSpPr>
        <p:spPr>
          <a:xfrm>
            <a:off x="542364" y="365125"/>
            <a:ext cx="10990823" cy="1325563"/>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9" name="Plassholder for tekst 2">
            <a:extLst>
              <a:ext uri="{FF2B5EF4-FFF2-40B4-BE49-F238E27FC236}">
                <a16:creationId xmlns:a16="http://schemas.microsoft.com/office/drawing/2014/main" id="{C0EED91C-6BBF-DAA2-B987-35F6F68F69F3}"/>
              </a:ext>
            </a:extLst>
          </p:cNvPr>
          <p:cNvSpPr>
            <a:spLocks noGrp="1"/>
          </p:cNvSpPr>
          <p:nvPr>
            <p:ph type="body" sz="quarter" idx="10" hasCustomPrompt="1"/>
          </p:nvPr>
        </p:nvSpPr>
        <p:spPr>
          <a:xfrm>
            <a:off x="896276" y="2622933"/>
            <a:ext cx="1797491"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sp>
        <p:nvSpPr>
          <p:cNvPr id="2" name="Avrundet rektangel 1">
            <a:extLst>
              <a:ext uri="{FF2B5EF4-FFF2-40B4-BE49-F238E27FC236}">
                <a16:creationId xmlns:a16="http://schemas.microsoft.com/office/drawing/2014/main" id="{25A4E313-7E5E-7B9F-A3F6-6F4C6F92EC7B}"/>
              </a:ext>
            </a:extLst>
          </p:cNvPr>
          <p:cNvSpPr/>
          <p:nvPr userDrawn="1"/>
        </p:nvSpPr>
        <p:spPr>
          <a:xfrm>
            <a:off x="9260768" y="2218100"/>
            <a:ext cx="2272419" cy="3413156"/>
          </a:xfrm>
          <a:prstGeom prst="roundRect">
            <a:avLst>
              <a:gd name="adj" fmla="val 785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tekst 2">
            <a:extLst>
              <a:ext uri="{FF2B5EF4-FFF2-40B4-BE49-F238E27FC236}">
                <a16:creationId xmlns:a16="http://schemas.microsoft.com/office/drawing/2014/main" id="{17585387-5A69-ECC0-C7F2-F9B533CD552B}"/>
              </a:ext>
            </a:extLst>
          </p:cNvPr>
          <p:cNvSpPr>
            <a:spLocks noGrp="1"/>
          </p:cNvSpPr>
          <p:nvPr>
            <p:ph type="body" sz="quarter" idx="11" hasCustomPrompt="1"/>
          </p:nvPr>
        </p:nvSpPr>
        <p:spPr>
          <a:xfrm>
            <a:off x="3733841" y="2622933"/>
            <a:ext cx="1797491"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sp>
        <p:nvSpPr>
          <p:cNvPr id="5" name="Plassholder for tekst 2">
            <a:extLst>
              <a:ext uri="{FF2B5EF4-FFF2-40B4-BE49-F238E27FC236}">
                <a16:creationId xmlns:a16="http://schemas.microsoft.com/office/drawing/2014/main" id="{2233800B-DD0B-FF55-7F5C-65757147848A}"/>
              </a:ext>
            </a:extLst>
          </p:cNvPr>
          <p:cNvSpPr>
            <a:spLocks noGrp="1"/>
          </p:cNvSpPr>
          <p:nvPr>
            <p:ph type="body" sz="quarter" idx="12" hasCustomPrompt="1"/>
          </p:nvPr>
        </p:nvSpPr>
        <p:spPr>
          <a:xfrm>
            <a:off x="6648593" y="2622933"/>
            <a:ext cx="1797491"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sp>
        <p:nvSpPr>
          <p:cNvPr id="12" name="Plassholder for tekst 2">
            <a:extLst>
              <a:ext uri="{FF2B5EF4-FFF2-40B4-BE49-F238E27FC236}">
                <a16:creationId xmlns:a16="http://schemas.microsoft.com/office/drawing/2014/main" id="{A9BD50E2-5BB6-C6E2-993A-C90EFD80555A}"/>
              </a:ext>
            </a:extLst>
          </p:cNvPr>
          <p:cNvSpPr>
            <a:spLocks noGrp="1"/>
          </p:cNvSpPr>
          <p:nvPr>
            <p:ph type="body" sz="quarter" idx="13" hasCustomPrompt="1"/>
          </p:nvPr>
        </p:nvSpPr>
        <p:spPr>
          <a:xfrm>
            <a:off x="9504265" y="2622933"/>
            <a:ext cx="1797491" cy="2603490"/>
          </a:xfrm>
        </p:spPr>
        <p:txBody>
          <a:bodyPr anchor="ct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grpSp>
        <p:nvGrpSpPr>
          <p:cNvPr id="10" name="Gruppe 9">
            <a:extLst>
              <a:ext uri="{FF2B5EF4-FFF2-40B4-BE49-F238E27FC236}">
                <a16:creationId xmlns:a16="http://schemas.microsoft.com/office/drawing/2014/main" id="{73FEBB21-E41F-489A-F0A1-175CADE230E0}"/>
              </a:ext>
            </a:extLst>
          </p:cNvPr>
          <p:cNvGrpSpPr/>
          <p:nvPr userDrawn="1"/>
        </p:nvGrpSpPr>
        <p:grpSpPr>
          <a:xfrm>
            <a:off x="11609538" y="6438595"/>
            <a:ext cx="378528" cy="249580"/>
            <a:chOff x="2784223" y="578109"/>
            <a:chExt cx="1295921" cy="854459"/>
          </a:xfrm>
          <a:solidFill>
            <a:schemeClr val="tx2"/>
          </a:solidFill>
        </p:grpSpPr>
        <p:sp>
          <p:nvSpPr>
            <p:cNvPr id="11" name="Friform 10">
              <a:extLst>
                <a:ext uri="{FF2B5EF4-FFF2-40B4-BE49-F238E27FC236}">
                  <a16:creationId xmlns:a16="http://schemas.microsoft.com/office/drawing/2014/main" id="{7F6F1273-E901-1E6C-D3D4-A54653059C84}"/>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986DEDE8-07B7-5083-2CCB-6CDEDDBA6F3B}"/>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D3DC1A67-4A47-6C00-C371-88EA5071B74F}"/>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7AB8D2C2-2DC4-0997-CF99-73070698F750}"/>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51BC0D50-F58F-BA81-F9F3-84ADB799E78D}"/>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41A16973-317A-9FAB-478F-2D457E9B572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C2158604-8D27-CD39-28EA-1AA3C8FB5DA5}"/>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BABB6560-915F-C433-4130-F36829AC9E9A}"/>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722428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 1">
    <p:bg>
      <p:bgPr>
        <a:solidFill>
          <a:schemeClr val="accent5">
            <a:lumMod val="20000"/>
            <a:lumOff val="80000"/>
            <a:alpha val="79601"/>
          </a:schemeClr>
        </a:solidFill>
        <a:effectLst/>
      </p:bgPr>
    </p:bg>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4E111D83-3BC3-41B5-B7AE-3A98EF8D28E5}"/>
              </a:ext>
            </a:extLst>
          </p:cNvPr>
          <p:cNvGrpSpPr/>
          <p:nvPr userDrawn="1"/>
        </p:nvGrpSpPr>
        <p:grpSpPr>
          <a:xfrm>
            <a:off x="714703" y="3642913"/>
            <a:ext cx="10920249" cy="245941"/>
            <a:chOff x="714703" y="3306029"/>
            <a:chExt cx="10920249" cy="245941"/>
          </a:xfrm>
        </p:grpSpPr>
        <p:cxnSp>
          <p:nvCxnSpPr>
            <p:cNvPr id="4" name="Rett linje 3">
              <a:extLst>
                <a:ext uri="{FF2B5EF4-FFF2-40B4-BE49-F238E27FC236}">
                  <a16:creationId xmlns:a16="http://schemas.microsoft.com/office/drawing/2014/main" id="{CF4A981A-5E14-E17F-DAB5-F71102F1808A}"/>
                </a:ext>
              </a:extLst>
            </p:cNvPr>
            <p:cNvCxnSpPr/>
            <p:nvPr userDrawn="1"/>
          </p:nvCxnSpPr>
          <p:spPr>
            <a:xfrm>
              <a:off x="809296" y="3429000"/>
              <a:ext cx="10773104" cy="0"/>
            </a:xfrm>
            <a:prstGeom prst="line">
              <a:avLst/>
            </a:prstGeom>
            <a:ln w="73025">
              <a:solidFill>
                <a:schemeClr val="tx2"/>
              </a:solidFill>
            </a:ln>
          </p:spPr>
          <p:style>
            <a:lnRef idx="2">
              <a:schemeClr val="accent1"/>
            </a:lnRef>
            <a:fillRef idx="0">
              <a:schemeClr val="accent1"/>
            </a:fillRef>
            <a:effectRef idx="1">
              <a:schemeClr val="accent1"/>
            </a:effectRef>
            <a:fontRef idx="minor">
              <a:schemeClr val="tx1"/>
            </a:fontRef>
          </p:style>
        </p:cxnSp>
        <p:sp>
          <p:nvSpPr>
            <p:cNvPr id="5" name="Ellipse 4">
              <a:extLst>
                <a:ext uri="{FF2B5EF4-FFF2-40B4-BE49-F238E27FC236}">
                  <a16:creationId xmlns:a16="http://schemas.microsoft.com/office/drawing/2014/main" id="{3633E3A5-BD1C-7026-9B91-81AB0CCF25F4}"/>
                </a:ext>
              </a:extLst>
            </p:cNvPr>
            <p:cNvSpPr/>
            <p:nvPr userDrawn="1"/>
          </p:nvSpPr>
          <p:spPr>
            <a:xfrm>
              <a:off x="714703" y="3343217"/>
              <a:ext cx="161626" cy="16162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665069BB-2E82-B0A4-8967-AD37403689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08828" y="3306029"/>
              <a:ext cx="126124" cy="245941"/>
            </a:xfrm>
            <a:prstGeom prst="rect">
              <a:avLst/>
            </a:prstGeom>
          </p:spPr>
        </p:pic>
      </p:grpSp>
      <p:sp>
        <p:nvSpPr>
          <p:cNvPr id="9" name="Tittel 1">
            <a:extLst>
              <a:ext uri="{FF2B5EF4-FFF2-40B4-BE49-F238E27FC236}">
                <a16:creationId xmlns:a16="http://schemas.microsoft.com/office/drawing/2014/main" id="{AD7385F0-491E-CF59-5B02-650B15CD7A51}"/>
              </a:ext>
            </a:extLst>
          </p:cNvPr>
          <p:cNvSpPr>
            <a:spLocks noGrp="1"/>
          </p:cNvSpPr>
          <p:nvPr>
            <p:ph type="title"/>
          </p:nvPr>
        </p:nvSpPr>
        <p:spPr>
          <a:xfrm>
            <a:off x="560294" y="365126"/>
            <a:ext cx="10959587" cy="769280"/>
          </a:xfrm>
        </p:spPr>
        <p:txBody>
          <a:bodyPr>
            <a:normAutofit/>
          </a:bodyPr>
          <a:lstStyle>
            <a:lvl1pPr>
              <a:defRPr sz="2400" b="0" i="0">
                <a:solidFill>
                  <a:schemeClr val="tx2"/>
                </a:solidFill>
                <a:latin typeface="Aptos Light" panose="020B0004020202020204" pitchFamily="34" charset="0"/>
              </a:defRPr>
            </a:lvl1pPr>
          </a:lstStyle>
          <a:p>
            <a:r>
              <a:rPr lang="nb-NO"/>
              <a:t>Klikk for å redigere tittelstil</a:t>
            </a:r>
          </a:p>
        </p:txBody>
      </p:sp>
      <p:sp>
        <p:nvSpPr>
          <p:cNvPr id="11" name="Plassholder for tekst 10">
            <a:extLst>
              <a:ext uri="{FF2B5EF4-FFF2-40B4-BE49-F238E27FC236}">
                <a16:creationId xmlns:a16="http://schemas.microsoft.com/office/drawing/2014/main" id="{D09CF8DF-79D8-1E76-6730-BB712F445DDB}"/>
              </a:ext>
            </a:extLst>
          </p:cNvPr>
          <p:cNvSpPr>
            <a:spLocks noGrp="1"/>
          </p:cNvSpPr>
          <p:nvPr>
            <p:ph type="body" sz="quarter" idx="10" hasCustomPrompt="1"/>
          </p:nvPr>
        </p:nvSpPr>
        <p:spPr>
          <a:xfrm>
            <a:off x="2018121" y="3470108"/>
            <a:ext cx="45719" cy="295775"/>
          </a:xfrm>
          <a:prstGeom prst="rect">
            <a:avLst/>
          </a:prstGeom>
          <a:solidFill>
            <a:schemeClr val="tx2"/>
          </a:solidFill>
        </p:spPr>
        <p:txBody>
          <a:bodyPr/>
          <a:lstStyle>
            <a:lvl1pPr marL="0" indent="0">
              <a:buNone/>
              <a:defRPr/>
            </a:lvl1pPr>
          </a:lstStyle>
          <a:p>
            <a:pPr lvl="0"/>
            <a:r>
              <a:rPr lang="nb-NO"/>
              <a:t> </a:t>
            </a:r>
          </a:p>
        </p:txBody>
      </p:sp>
      <p:sp>
        <p:nvSpPr>
          <p:cNvPr id="13" name="Plassholder for tekst 12">
            <a:extLst>
              <a:ext uri="{FF2B5EF4-FFF2-40B4-BE49-F238E27FC236}">
                <a16:creationId xmlns:a16="http://schemas.microsoft.com/office/drawing/2014/main" id="{A0A53B21-D77B-3FF0-30A7-045C7305EEC8}"/>
              </a:ext>
            </a:extLst>
          </p:cNvPr>
          <p:cNvSpPr>
            <a:spLocks noGrp="1" noChangeAspect="1"/>
          </p:cNvSpPr>
          <p:nvPr>
            <p:ph type="body" sz="quarter" idx="11" hasCustomPrompt="1"/>
          </p:nvPr>
        </p:nvSpPr>
        <p:spPr>
          <a:xfrm>
            <a:off x="1592176" y="1705210"/>
            <a:ext cx="897608" cy="898319"/>
          </a:xfrm>
          <a:prstGeom prst="dodecagon">
            <a:avLst/>
          </a:prstGeom>
          <a:ln w="15875">
            <a:solidFill>
              <a:schemeClr val="tx2"/>
            </a:solidFill>
          </a:ln>
        </p:spPr>
        <p:txBody>
          <a:bodyPr/>
          <a:lstStyle>
            <a:lvl1pPr marL="0" indent="0">
              <a:buNone/>
              <a:defRPr/>
            </a:lvl1pPr>
          </a:lstStyle>
          <a:p>
            <a:pPr lvl="0"/>
            <a:r>
              <a:rPr lang="nb-NO"/>
              <a:t> </a:t>
            </a:r>
          </a:p>
        </p:txBody>
      </p:sp>
      <p:sp>
        <p:nvSpPr>
          <p:cNvPr id="15" name="Plassholder for tekst 14">
            <a:extLst>
              <a:ext uri="{FF2B5EF4-FFF2-40B4-BE49-F238E27FC236}">
                <a16:creationId xmlns:a16="http://schemas.microsoft.com/office/drawing/2014/main" id="{2D858B67-79AF-5413-E2A0-D449EE367B59}"/>
              </a:ext>
            </a:extLst>
          </p:cNvPr>
          <p:cNvSpPr>
            <a:spLocks noGrp="1"/>
          </p:cNvSpPr>
          <p:nvPr>
            <p:ph type="body" sz="quarter" idx="12" hasCustomPrompt="1"/>
          </p:nvPr>
        </p:nvSpPr>
        <p:spPr>
          <a:xfrm>
            <a:off x="1291426" y="2707369"/>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16" name="Plassholder for tekst 10">
            <a:extLst>
              <a:ext uri="{FF2B5EF4-FFF2-40B4-BE49-F238E27FC236}">
                <a16:creationId xmlns:a16="http://schemas.microsoft.com/office/drawing/2014/main" id="{7B5B00B8-9EE8-B87D-6655-F32EEF13AEB4}"/>
              </a:ext>
            </a:extLst>
          </p:cNvPr>
          <p:cNvSpPr>
            <a:spLocks noGrp="1"/>
          </p:cNvSpPr>
          <p:nvPr>
            <p:ph type="body" sz="quarter" idx="13" hasCustomPrompt="1"/>
          </p:nvPr>
        </p:nvSpPr>
        <p:spPr>
          <a:xfrm>
            <a:off x="5095596" y="3470108"/>
            <a:ext cx="45719" cy="295775"/>
          </a:xfrm>
          <a:prstGeom prst="rect">
            <a:avLst/>
          </a:prstGeom>
          <a:solidFill>
            <a:schemeClr val="tx2"/>
          </a:solidFill>
        </p:spPr>
        <p:txBody>
          <a:bodyPr/>
          <a:lstStyle>
            <a:lvl1pPr marL="0" indent="0">
              <a:buNone/>
              <a:defRPr/>
            </a:lvl1pPr>
          </a:lstStyle>
          <a:p>
            <a:pPr lvl="0"/>
            <a:r>
              <a:rPr lang="nb-NO"/>
              <a:t> </a:t>
            </a:r>
          </a:p>
        </p:txBody>
      </p:sp>
      <p:sp>
        <p:nvSpPr>
          <p:cNvPr id="17" name="Plassholder for tekst 12">
            <a:extLst>
              <a:ext uri="{FF2B5EF4-FFF2-40B4-BE49-F238E27FC236}">
                <a16:creationId xmlns:a16="http://schemas.microsoft.com/office/drawing/2014/main" id="{87EC7193-8C47-E881-57DC-5A36B93736F8}"/>
              </a:ext>
            </a:extLst>
          </p:cNvPr>
          <p:cNvSpPr>
            <a:spLocks noGrp="1" noChangeAspect="1"/>
          </p:cNvSpPr>
          <p:nvPr>
            <p:ph type="body" sz="quarter" idx="14" hasCustomPrompt="1"/>
          </p:nvPr>
        </p:nvSpPr>
        <p:spPr>
          <a:xfrm>
            <a:off x="4669651" y="1705210"/>
            <a:ext cx="897608" cy="898319"/>
          </a:xfrm>
          <a:prstGeom prst="dodecagon">
            <a:avLst/>
          </a:prstGeom>
          <a:ln w="15875">
            <a:solidFill>
              <a:schemeClr val="tx2"/>
            </a:solidFill>
          </a:ln>
        </p:spPr>
        <p:txBody>
          <a:bodyPr/>
          <a:lstStyle>
            <a:lvl1pPr marL="0" indent="0">
              <a:buNone/>
              <a:defRPr/>
            </a:lvl1pPr>
          </a:lstStyle>
          <a:p>
            <a:pPr lvl="0"/>
            <a:r>
              <a:rPr lang="nb-NO"/>
              <a:t> </a:t>
            </a:r>
          </a:p>
        </p:txBody>
      </p:sp>
      <p:sp>
        <p:nvSpPr>
          <p:cNvPr id="18" name="Plassholder for tekst 14">
            <a:extLst>
              <a:ext uri="{FF2B5EF4-FFF2-40B4-BE49-F238E27FC236}">
                <a16:creationId xmlns:a16="http://schemas.microsoft.com/office/drawing/2014/main" id="{58963773-C740-AFA3-1E9B-67DEB2655557}"/>
              </a:ext>
            </a:extLst>
          </p:cNvPr>
          <p:cNvSpPr>
            <a:spLocks noGrp="1"/>
          </p:cNvSpPr>
          <p:nvPr>
            <p:ph type="body" sz="quarter" idx="15" hasCustomPrompt="1"/>
          </p:nvPr>
        </p:nvSpPr>
        <p:spPr>
          <a:xfrm>
            <a:off x="4368901" y="2707369"/>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19" name="Plassholder for tekst 10">
            <a:extLst>
              <a:ext uri="{FF2B5EF4-FFF2-40B4-BE49-F238E27FC236}">
                <a16:creationId xmlns:a16="http://schemas.microsoft.com/office/drawing/2014/main" id="{4823679C-E8DC-3C4F-F8E5-20E830CE4730}"/>
              </a:ext>
            </a:extLst>
          </p:cNvPr>
          <p:cNvSpPr>
            <a:spLocks noGrp="1"/>
          </p:cNvSpPr>
          <p:nvPr>
            <p:ph type="body" sz="quarter" idx="16" hasCustomPrompt="1"/>
          </p:nvPr>
        </p:nvSpPr>
        <p:spPr>
          <a:xfrm>
            <a:off x="8517474" y="3470108"/>
            <a:ext cx="45719" cy="295775"/>
          </a:xfrm>
          <a:prstGeom prst="rect">
            <a:avLst/>
          </a:prstGeom>
          <a:solidFill>
            <a:schemeClr val="tx2"/>
          </a:solidFill>
        </p:spPr>
        <p:txBody>
          <a:bodyPr/>
          <a:lstStyle>
            <a:lvl1pPr marL="0" indent="0">
              <a:buNone/>
              <a:defRPr/>
            </a:lvl1pPr>
          </a:lstStyle>
          <a:p>
            <a:pPr lvl="0"/>
            <a:r>
              <a:rPr lang="nb-NO"/>
              <a:t> </a:t>
            </a:r>
          </a:p>
        </p:txBody>
      </p:sp>
      <p:sp>
        <p:nvSpPr>
          <p:cNvPr id="20" name="Plassholder for tekst 12">
            <a:extLst>
              <a:ext uri="{FF2B5EF4-FFF2-40B4-BE49-F238E27FC236}">
                <a16:creationId xmlns:a16="http://schemas.microsoft.com/office/drawing/2014/main" id="{BF0E00D6-802D-6FC1-58F4-8600FE9EE71D}"/>
              </a:ext>
            </a:extLst>
          </p:cNvPr>
          <p:cNvSpPr>
            <a:spLocks noGrp="1" noChangeAspect="1"/>
          </p:cNvSpPr>
          <p:nvPr>
            <p:ph type="body" sz="quarter" idx="17" hasCustomPrompt="1"/>
          </p:nvPr>
        </p:nvSpPr>
        <p:spPr>
          <a:xfrm>
            <a:off x="8091529" y="1705210"/>
            <a:ext cx="897608" cy="898319"/>
          </a:xfrm>
          <a:prstGeom prst="dodecagon">
            <a:avLst/>
          </a:prstGeom>
          <a:ln w="15875">
            <a:solidFill>
              <a:schemeClr val="tx2"/>
            </a:solidFill>
          </a:ln>
        </p:spPr>
        <p:txBody>
          <a:bodyPr/>
          <a:lstStyle>
            <a:lvl1pPr marL="0" indent="0">
              <a:buNone/>
              <a:defRPr/>
            </a:lvl1pPr>
          </a:lstStyle>
          <a:p>
            <a:pPr lvl="0"/>
            <a:r>
              <a:rPr lang="nb-NO"/>
              <a:t> </a:t>
            </a:r>
          </a:p>
        </p:txBody>
      </p:sp>
      <p:sp>
        <p:nvSpPr>
          <p:cNvPr id="21" name="Plassholder for tekst 14">
            <a:extLst>
              <a:ext uri="{FF2B5EF4-FFF2-40B4-BE49-F238E27FC236}">
                <a16:creationId xmlns:a16="http://schemas.microsoft.com/office/drawing/2014/main" id="{C00B22CF-30BE-8556-5875-BEA48FB5BD8A}"/>
              </a:ext>
            </a:extLst>
          </p:cNvPr>
          <p:cNvSpPr>
            <a:spLocks noGrp="1"/>
          </p:cNvSpPr>
          <p:nvPr>
            <p:ph type="body" sz="quarter" idx="18" hasCustomPrompt="1"/>
          </p:nvPr>
        </p:nvSpPr>
        <p:spPr>
          <a:xfrm>
            <a:off x="7790779" y="2707369"/>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22" name="Plassholder for tekst 10">
            <a:extLst>
              <a:ext uri="{FF2B5EF4-FFF2-40B4-BE49-F238E27FC236}">
                <a16:creationId xmlns:a16="http://schemas.microsoft.com/office/drawing/2014/main" id="{0F1B6A04-5E52-EF54-E220-2CB360E2C1E9}"/>
              </a:ext>
            </a:extLst>
          </p:cNvPr>
          <p:cNvSpPr>
            <a:spLocks noGrp="1"/>
          </p:cNvSpPr>
          <p:nvPr>
            <p:ph type="body" sz="quarter" idx="19" hasCustomPrompt="1"/>
          </p:nvPr>
        </p:nvSpPr>
        <p:spPr>
          <a:xfrm>
            <a:off x="3360970" y="3765883"/>
            <a:ext cx="45719" cy="295775"/>
          </a:xfrm>
          <a:prstGeom prst="rect">
            <a:avLst/>
          </a:prstGeom>
          <a:solidFill>
            <a:schemeClr val="tx2"/>
          </a:solidFill>
        </p:spPr>
        <p:txBody>
          <a:bodyPr/>
          <a:lstStyle>
            <a:lvl1pPr marL="0" indent="0">
              <a:buNone/>
              <a:defRPr/>
            </a:lvl1pPr>
          </a:lstStyle>
          <a:p>
            <a:pPr lvl="0"/>
            <a:r>
              <a:rPr lang="nb-NO"/>
              <a:t> </a:t>
            </a:r>
          </a:p>
        </p:txBody>
      </p:sp>
      <p:sp>
        <p:nvSpPr>
          <p:cNvPr id="23" name="Plassholder for tekst 12">
            <a:extLst>
              <a:ext uri="{FF2B5EF4-FFF2-40B4-BE49-F238E27FC236}">
                <a16:creationId xmlns:a16="http://schemas.microsoft.com/office/drawing/2014/main" id="{6F84DA53-7406-D568-DBB2-8411D3BF8B37}"/>
              </a:ext>
            </a:extLst>
          </p:cNvPr>
          <p:cNvSpPr>
            <a:spLocks noGrp="1" noChangeAspect="1"/>
          </p:cNvSpPr>
          <p:nvPr>
            <p:ph type="body" sz="quarter" idx="20" hasCustomPrompt="1"/>
          </p:nvPr>
        </p:nvSpPr>
        <p:spPr>
          <a:xfrm>
            <a:off x="2912166" y="5034186"/>
            <a:ext cx="897608" cy="898319"/>
          </a:xfrm>
          <a:prstGeom prst="dodecagon">
            <a:avLst/>
          </a:prstGeom>
          <a:ln w="15875">
            <a:solidFill>
              <a:schemeClr val="tx2"/>
            </a:solidFill>
          </a:ln>
        </p:spPr>
        <p:txBody>
          <a:bodyPr/>
          <a:lstStyle>
            <a:lvl1pPr marL="0" indent="0">
              <a:buNone/>
              <a:defRPr/>
            </a:lvl1pPr>
          </a:lstStyle>
          <a:p>
            <a:pPr lvl="0"/>
            <a:r>
              <a:rPr lang="nb-NO"/>
              <a:t> </a:t>
            </a:r>
          </a:p>
        </p:txBody>
      </p:sp>
      <p:sp>
        <p:nvSpPr>
          <p:cNvPr id="24" name="Plassholder for tekst 14">
            <a:extLst>
              <a:ext uri="{FF2B5EF4-FFF2-40B4-BE49-F238E27FC236}">
                <a16:creationId xmlns:a16="http://schemas.microsoft.com/office/drawing/2014/main" id="{802A54A4-71C8-CFDF-207A-7C102FB03C99}"/>
              </a:ext>
            </a:extLst>
          </p:cNvPr>
          <p:cNvSpPr>
            <a:spLocks noGrp="1"/>
          </p:cNvSpPr>
          <p:nvPr>
            <p:ph type="body" sz="quarter" idx="21" hasCustomPrompt="1"/>
          </p:nvPr>
        </p:nvSpPr>
        <p:spPr>
          <a:xfrm>
            <a:off x="2611416" y="4265004"/>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25" name="Plassholder for tekst 10">
            <a:extLst>
              <a:ext uri="{FF2B5EF4-FFF2-40B4-BE49-F238E27FC236}">
                <a16:creationId xmlns:a16="http://schemas.microsoft.com/office/drawing/2014/main" id="{68A88CDF-6D53-D5E2-C894-4624ACE2D835}"/>
              </a:ext>
            </a:extLst>
          </p:cNvPr>
          <p:cNvSpPr>
            <a:spLocks noGrp="1"/>
          </p:cNvSpPr>
          <p:nvPr>
            <p:ph type="body" sz="quarter" idx="22" hasCustomPrompt="1"/>
          </p:nvPr>
        </p:nvSpPr>
        <p:spPr>
          <a:xfrm>
            <a:off x="6651735" y="3765883"/>
            <a:ext cx="45719" cy="295775"/>
          </a:xfrm>
          <a:prstGeom prst="rect">
            <a:avLst/>
          </a:prstGeom>
          <a:solidFill>
            <a:schemeClr val="tx2"/>
          </a:solidFill>
        </p:spPr>
        <p:txBody>
          <a:bodyPr/>
          <a:lstStyle>
            <a:lvl1pPr marL="0" indent="0">
              <a:buNone/>
              <a:defRPr/>
            </a:lvl1pPr>
          </a:lstStyle>
          <a:p>
            <a:pPr lvl="0"/>
            <a:r>
              <a:rPr lang="nb-NO"/>
              <a:t> </a:t>
            </a:r>
          </a:p>
        </p:txBody>
      </p:sp>
      <p:sp>
        <p:nvSpPr>
          <p:cNvPr id="26" name="Plassholder for tekst 12">
            <a:extLst>
              <a:ext uri="{FF2B5EF4-FFF2-40B4-BE49-F238E27FC236}">
                <a16:creationId xmlns:a16="http://schemas.microsoft.com/office/drawing/2014/main" id="{7A8A3B23-83D2-45AA-130E-23B8A208BCAA}"/>
              </a:ext>
            </a:extLst>
          </p:cNvPr>
          <p:cNvSpPr>
            <a:spLocks noGrp="1" noChangeAspect="1"/>
          </p:cNvSpPr>
          <p:nvPr>
            <p:ph type="body" sz="quarter" idx="23" hasCustomPrompt="1"/>
          </p:nvPr>
        </p:nvSpPr>
        <p:spPr>
          <a:xfrm>
            <a:off x="6248650" y="5034186"/>
            <a:ext cx="897608" cy="898319"/>
          </a:xfrm>
          <a:prstGeom prst="dodecagon">
            <a:avLst/>
          </a:prstGeom>
          <a:ln w="15875">
            <a:solidFill>
              <a:schemeClr val="tx2"/>
            </a:solidFill>
          </a:ln>
        </p:spPr>
        <p:txBody>
          <a:bodyPr/>
          <a:lstStyle>
            <a:lvl1pPr marL="0" indent="0">
              <a:buNone/>
              <a:defRPr/>
            </a:lvl1pPr>
          </a:lstStyle>
          <a:p>
            <a:pPr lvl="0"/>
            <a:r>
              <a:rPr lang="nb-NO"/>
              <a:t> </a:t>
            </a:r>
          </a:p>
        </p:txBody>
      </p:sp>
      <p:sp>
        <p:nvSpPr>
          <p:cNvPr id="27" name="Plassholder for tekst 14">
            <a:extLst>
              <a:ext uri="{FF2B5EF4-FFF2-40B4-BE49-F238E27FC236}">
                <a16:creationId xmlns:a16="http://schemas.microsoft.com/office/drawing/2014/main" id="{105EE419-69B1-7413-EA10-046B36236DEA}"/>
              </a:ext>
            </a:extLst>
          </p:cNvPr>
          <p:cNvSpPr>
            <a:spLocks noGrp="1"/>
          </p:cNvSpPr>
          <p:nvPr>
            <p:ph type="body" sz="quarter" idx="24" hasCustomPrompt="1"/>
          </p:nvPr>
        </p:nvSpPr>
        <p:spPr>
          <a:xfrm>
            <a:off x="5947900" y="4265004"/>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28" name="Plassholder for tekst 10">
            <a:extLst>
              <a:ext uri="{FF2B5EF4-FFF2-40B4-BE49-F238E27FC236}">
                <a16:creationId xmlns:a16="http://schemas.microsoft.com/office/drawing/2014/main" id="{192CC01F-184C-6878-92B0-7B16F74E60AF}"/>
              </a:ext>
            </a:extLst>
          </p:cNvPr>
          <p:cNvSpPr>
            <a:spLocks noGrp="1"/>
          </p:cNvSpPr>
          <p:nvPr>
            <p:ph type="body" sz="quarter" idx="25" hasCustomPrompt="1"/>
          </p:nvPr>
        </p:nvSpPr>
        <p:spPr>
          <a:xfrm>
            <a:off x="10063575" y="3765883"/>
            <a:ext cx="45719" cy="295775"/>
          </a:xfrm>
          <a:prstGeom prst="rect">
            <a:avLst/>
          </a:prstGeom>
          <a:solidFill>
            <a:schemeClr val="tx2"/>
          </a:solidFill>
        </p:spPr>
        <p:txBody>
          <a:bodyPr/>
          <a:lstStyle>
            <a:lvl1pPr marL="0" indent="0">
              <a:buNone/>
              <a:defRPr/>
            </a:lvl1pPr>
          </a:lstStyle>
          <a:p>
            <a:pPr lvl="0"/>
            <a:r>
              <a:rPr lang="nb-NO"/>
              <a:t> </a:t>
            </a:r>
          </a:p>
        </p:txBody>
      </p:sp>
      <p:sp>
        <p:nvSpPr>
          <p:cNvPr id="29" name="Plassholder for tekst 12">
            <a:extLst>
              <a:ext uri="{FF2B5EF4-FFF2-40B4-BE49-F238E27FC236}">
                <a16:creationId xmlns:a16="http://schemas.microsoft.com/office/drawing/2014/main" id="{79CAAE33-5072-2306-F3B2-577CDD21E85D}"/>
              </a:ext>
            </a:extLst>
          </p:cNvPr>
          <p:cNvSpPr>
            <a:spLocks noGrp="1" noChangeAspect="1"/>
          </p:cNvSpPr>
          <p:nvPr>
            <p:ph type="body" sz="quarter" idx="26" hasCustomPrompt="1"/>
          </p:nvPr>
        </p:nvSpPr>
        <p:spPr>
          <a:xfrm>
            <a:off x="9725075" y="5034186"/>
            <a:ext cx="897608" cy="898319"/>
          </a:xfrm>
          <a:prstGeom prst="dodecagon">
            <a:avLst/>
          </a:prstGeom>
          <a:ln w="15875">
            <a:solidFill>
              <a:schemeClr val="tx2"/>
            </a:solidFill>
          </a:ln>
        </p:spPr>
        <p:txBody>
          <a:bodyPr/>
          <a:lstStyle>
            <a:lvl1pPr marL="0" indent="0">
              <a:buNone/>
              <a:defRPr/>
            </a:lvl1pPr>
          </a:lstStyle>
          <a:p>
            <a:pPr lvl="0"/>
            <a:r>
              <a:rPr lang="nb-NO"/>
              <a:t> </a:t>
            </a:r>
          </a:p>
        </p:txBody>
      </p:sp>
      <p:sp>
        <p:nvSpPr>
          <p:cNvPr id="30" name="Plassholder for tekst 14">
            <a:extLst>
              <a:ext uri="{FF2B5EF4-FFF2-40B4-BE49-F238E27FC236}">
                <a16:creationId xmlns:a16="http://schemas.microsoft.com/office/drawing/2014/main" id="{A00C4AF8-AFDD-B6D2-ADE9-F6DF4F055391}"/>
              </a:ext>
            </a:extLst>
          </p:cNvPr>
          <p:cNvSpPr>
            <a:spLocks noGrp="1"/>
          </p:cNvSpPr>
          <p:nvPr>
            <p:ph type="body" sz="quarter" idx="27" hasCustomPrompt="1"/>
          </p:nvPr>
        </p:nvSpPr>
        <p:spPr>
          <a:xfrm>
            <a:off x="9424325" y="4265004"/>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Tree>
    <p:extLst>
      <p:ext uri="{BB962C8B-B14F-4D97-AF65-F5344CB8AC3E}">
        <p14:creationId xmlns:p14="http://schemas.microsoft.com/office/powerpoint/2010/main" val="293192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rgbClr val="EAF4F1"/>
        </a:solidFill>
        <a:effectLst/>
      </p:bgPr>
    </p:bg>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B2DFF9D3-D2D1-B901-5AD3-E601C384A05E}"/>
              </a:ext>
            </a:extLst>
          </p:cNvPr>
          <p:cNvGrpSpPr/>
          <p:nvPr userDrawn="1"/>
        </p:nvGrpSpPr>
        <p:grpSpPr>
          <a:xfrm>
            <a:off x="538024" y="1808271"/>
            <a:ext cx="11011888" cy="4084685"/>
            <a:chOff x="650876" y="939699"/>
            <a:chExt cx="11011888" cy="4084685"/>
          </a:xfrm>
        </p:grpSpPr>
        <p:sp>
          <p:nvSpPr>
            <p:cNvPr id="5" name="Ellipse 4">
              <a:extLst>
                <a:ext uri="{FF2B5EF4-FFF2-40B4-BE49-F238E27FC236}">
                  <a16:creationId xmlns:a16="http://schemas.microsoft.com/office/drawing/2014/main" id="{4A8122A2-F714-FDAE-25B1-88EC0C514B28}"/>
                </a:ext>
              </a:extLst>
            </p:cNvPr>
            <p:cNvSpPr/>
            <p:nvPr userDrawn="1"/>
          </p:nvSpPr>
          <p:spPr>
            <a:xfrm>
              <a:off x="650876" y="4905184"/>
              <a:ext cx="119200" cy="1192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B1099845-6984-0516-B69D-3366D3C456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694" y="2176129"/>
              <a:ext cx="186070" cy="362837"/>
            </a:xfrm>
            <a:prstGeom prst="rect">
              <a:avLst/>
            </a:prstGeom>
          </p:spPr>
        </p:pic>
        <p:sp>
          <p:nvSpPr>
            <p:cNvPr id="2" name="Grafikk 3">
              <a:extLst>
                <a:ext uri="{FF2B5EF4-FFF2-40B4-BE49-F238E27FC236}">
                  <a16:creationId xmlns:a16="http://schemas.microsoft.com/office/drawing/2014/main" id="{A8117994-29F4-B4BC-7673-2B68973E2014}"/>
                </a:ext>
              </a:extLst>
            </p:cNvPr>
            <p:cNvSpPr/>
            <p:nvPr/>
          </p:nvSpPr>
          <p:spPr>
            <a:xfrm>
              <a:off x="715398" y="939699"/>
              <a:ext cx="10853492" cy="4033726"/>
            </a:xfrm>
            <a:custGeom>
              <a:avLst/>
              <a:gdLst>
                <a:gd name="connsiteX0" fmla="*/ 0 w 10853492"/>
                <a:gd name="connsiteY0" fmla="*/ 4024152 h 4033726"/>
                <a:gd name="connsiteX1" fmla="*/ 1261577 w 10853492"/>
                <a:gd name="connsiteY1" fmla="*/ 4025994 h 4033726"/>
                <a:gd name="connsiteX2" fmla="*/ 2184986 w 10853492"/>
                <a:gd name="connsiteY2" fmla="*/ 3648620 h 4033726"/>
                <a:gd name="connsiteX3" fmla="*/ 2198830 w 10853492"/>
                <a:gd name="connsiteY3" fmla="*/ 2665219 h 4033726"/>
                <a:gd name="connsiteX4" fmla="*/ 2833726 w 10853492"/>
                <a:gd name="connsiteY4" fmla="*/ 2135902 h 4033726"/>
                <a:gd name="connsiteX5" fmla="*/ 4076198 w 10853492"/>
                <a:gd name="connsiteY5" fmla="*/ 2138848 h 4033726"/>
                <a:gd name="connsiteX6" fmla="*/ 4631627 w 10853492"/>
                <a:gd name="connsiteY6" fmla="*/ 1689554 h 4033726"/>
                <a:gd name="connsiteX7" fmla="*/ 4696787 w 10853492"/>
                <a:gd name="connsiteY7" fmla="*/ 837654 h 4033726"/>
                <a:gd name="connsiteX8" fmla="*/ 5843827 w 10853492"/>
                <a:gd name="connsiteY8" fmla="*/ 673 h 4033726"/>
                <a:gd name="connsiteX9" fmla="*/ 7007940 w 10853492"/>
                <a:gd name="connsiteY9" fmla="*/ 1025512 h 4033726"/>
                <a:gd name="connsiteX10" fmla="*/ 7034521 w 10853492"/>
                <a:gd name="connsiteY10" fmla="*/ 3058893 h 4033726"/>
                <a:gd name="connsiteX11" fmla="*/ 9111245 w 10853492"/>
                <a:gd name="connsiteY11" fmla="*/ 3149230 h 4033726"/>
                <a:gd name="connsiteX12" fmla="*/ 9122874 w 10853492"/>
                <a:gd name="connsiteY12" fmla="*/ 1928337 h 4033726"/>
                <a:gd name="connsiteX13" fmla="*/ 9691594 w 10853492"/>
                <a:gd name="connsiteY13" fmla="*/ 1404820 h 4033726"/>
                <a:gd name="connsiteX14" fmla="*/ 10853493 w 10853492"/>
                <a:gd name="connsiteY14" fmla="*/ 1417344 h 403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53492" h="4033726">
                  <a:moveTo>
                    <a:pt x="0" y="4024152"/>
                  </a:moveTo>
                  <a:cubicBezTo>
                    <a:pt x="0" y="4024152"/>
                    <a:pt x="662123" y="4021942"/>
                    <a:pt x="1261577" y="4025994"/>
                  </a:cubicBezTo>
                  <a:cubicBezTo>
                    <a:pt x="1724158" y="4029125"/>
                    <a:pt x="2176403" y="4112464"/>
                    <a:pt x="2184986" y="3648620"/>
                  </a:cubicBezTo>
                  <a:cubicBezTo>
                    <a:pt x="2194308" y="3146468"/>
                    <a:pt x="2197907" y="3386632"/>
                    <a:pt x="2198830" y="2665219"/>
                  </a:cubicBezTo>
                  <a:cubicBezTo>
                    <a:pt x="2199292" y="2306355"/>
                    <a:pt x="2424952" y="2131297"/>
                    <a:pt x="2833726" y="2135902"/>
                  </a:cubicBezTo>
                  <a:cubicBezTo>
                    <a:pt x="3279509" y="2140874"/>
                    <a:pt x="3618323" y="2153766"/>
                    <a:pt x="4076198" y="2138848"/>
                  </a:cubicBezTo>
                  <a:cubicBezTo>
                    <a:pt x="4409843" y="2127890"/>
                    <a:pt x="4599509" y="1920141"/>
                    <a:pt x="4631627" y="1689554"/>
                  </a:cubicBezTo>
                  <a:cubicBezTo>
                    <a:pt x="4659962" y="1486317"/>
                    <a:pt x="4632643" y="1093657"/>
                    <a:pt x="4696787" y="837654"/>
                  </a:cubicBezTo>
                  <a:cubicBezTo>
                    <a:pt x="4833753" y="291024"/>
                    <a:pt x="5261724" y="-16364"/>
                    <a:pt x="5843827" y="673"/>
                  </a:cubicBezTo>
                  <a:cubicBezTo>
                    <a:pt x="6425930" y="17709"/>
                    <a:pt x="6986989" y="333752"/>
                    <a:pt x="7007940" y="1025512"/>
                  </a:cubicBezTo>
                  <a:cubicBezTo>
                    <a:pt x="7027876" y="1682924"/>
                    <a:pt x="7031199" y="2858971"/>
                    <a:pt x="7034521" y="3058893"/>
                  </a:cubicBezTo>
                  <a:cubicBezTo>
                    <a:pt x="7054549" y="4268736"/>
                    <a:pt x="9111245" y="4171768"/>
                    <a:pt x="9111245" y="3149230"/>
                  </a:cubicBezTo>
                  <a:cubicBezTo>
                    <a:pt x="9111245" y="2894609"/>
                    <a:pt x="9122505" y="2158002"/>
                    <a:pt x="9122874" y="1928337"/>
                  </a:cubicBezTo>
                  <a:cubicBezTo>
                    <a:pt x="9123336" y="1570025"/>
                    <a:pt x="9258270" y="1395427"/>
                    <a:pt x="9691594" y="1404820"/>
                  </a:cubicBezTo>
                  <a:cubicBezTo>
                    <a:pt x="9810931" y="1407399"/>
                    <a:pt x="10853493" y="1417344"/>
                    <a:pt x="10853493" y="1417344"/>
                  </a:cubicBezTo>
                </a:path>
              </a:pathLst>
            </a:custGeom>
            <a:noFill/>
            <a:ln w="53975" cap="flat">
              <a:solidFill>
                <a:srgbClr val="00536C"/>
              </a:solidFill>
              <a:prstDash val="solid"/>
              <a:miter/>
            </a:ln>
          </p:spPr>
          <p:txBody>
            <a:bodyPr rtlCol="0" anchor="ctr"/>
            <a:lstStyle/>
            <a:p>
              <a:endParaRPr lang="nb-NO"/>
            </a:p>
          </p:txBody>
        </p:sp>
      </p:grpSp>
      <p:sp>
        <p:nvSpPr>
          <p:cNvPr id="8" name="Plassholder for tekst 14">
            <a:extLst>
              <a:ext uri="{FF2B5EF4-FFF2-40B4-BE49-F238E27FC236}">
                <a16:creationId xmlns:a16="http://schemas.microsoft.com/office/drawing/2014/main" id="{4027C55D-9C7B-2E0D-3E48-1C98F92860D7}"/>
              </a:ext>
            </a:extLst>
          </p:cNvPr>
          <p:cNvSpPr>
            <a:spLocks noGrp="1"/>
          </p:cNvSpPr>
          <p:nvPr>
            <p:ph type="body" sz="quarter" idx="12" hasCustomPrompt="1"/>
          </p:nvPr>
        </p:nvSpPr>
        <p:spPr>
          <a:xfrm>
            <a:off x="753272" y="4956610"/>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9" name="Tittel 1">
            <a:extLst>
              <a:ext uri="{FF2B5EF4-FFF2-40B4-BE49-F238E27FC236}">
                <a16:creationId xmlns:a16="http://schemas.microsoft.com/office/drawing/2014/main" id="{F2F2C8A8-0EED-4407-3904-CB4B77CC160B}"/>
              </a:ext>
            </a:extLst>
          </p:cNvPr>
          <p:cNvSpPr>
            <a:spLocks noGrp="1"/>
          </p:cNvSpPr>
          <p:nvPr>
            <p:ph type="title"/>
          </p:nvPr>
        </p:nvSpPr>
        <p:spPr>
          <a:xfrm>
            <a:off x="560295" y="365126"/>
            <a:ext cx="4734719" cy="769280"/>
          </a:xfrm>
        </p:spPr>
        <p:txBody>
          <a:bodyPr>
            <a:normAutofit/>
          </a:bodyPr>
          <a:lstStyle>
            <a:lvl1pPr>
              <a:defRPr sz="2400" b="0" i="0">
                <a:solidFill>
                  <a:schemeClr val="tx2"/>
                </a:solidFill>
                <a:latin typeface="Aptos Light" panose="020B0004020202020204" pitchFamily="34" charset="0"/>
              </a:defRPr>
            </a:lvl1pPr>
          </a:lstStyle>
          <a:p>
            <a:r>
              <a:rPr lang="nb-NO"/>
              <a:t>Klikk for å redigere tittelstil</a:t>
            </a:r>
          </a:p>
        </p:txBody>
      </p:sp>
      <p:sp>
        <p:nvSpPr>
          <p:cNvPr id="11" name="Plassholder for tekst 2">
            <a:extLst>
              <a:ext uri="{FF2B5EF4-FFF2-40B4-BE49-F238E27FC236}">
                <a16:creationId xmlns:a16="http://schemas.microsoft.com/office/drawing/2014/main" id="{C7084662-F0A0-E426-9577-08085DC2461A}"/>
              </a:ext>
            </a:extLst>
          </p:cNvPr>
          <p:cNvSpPr>
            <a:spLocks noGrp="1"/>
          </p:cNvSpPr>
          <p:nvPr>
            <p:ph type="body" sz="quarter" idx="10" hasCustomPrompt="1"/>
          </p:nvPr>
        </p:nvSpPr>
        <p:spPr>
          <a:xfrm>
            <a:off x="558522" y="1234641"/>
            <a:ext cx="3189613" cy="1206424"/>
          </a:xfrm>
        </p:spPr>
        <p:txBody>
          <a:bodyPr>
            <a:normAutofit/>
          </a:bodyPr>
          <a:lstStyle>
            <a:lvl1pPr marL="0" indent="0">
              <a:buNone/>
              <a:defRPr sz="1400" b="0" i="0">
                <a:solidFill>
                  <a:schemeClr val="tx2"/>
                </a:solidFill>
                <a:latin typeface="Aptos Light" panose="020B0004020202020204" pitchFamily="34" charset="0"/>
              </a:defRPr>
            </a:lvl1pPr>
          </a:lstStyle>
          <a:p>
            <a:pPr lvl="0"/>
            <a:r>
              <a:rPr lang="nb-NO"/>
              <a:t>Klikk for å sette inn en kort tekst her.</a:t>
            </a:r>
          </a:p>
        </p:txBody>
      </p:sp>
      <p:sp>
        <p:nvSpPr>
          <p:cNvPr id="14" name="Plassholder for tekst 13">
            <a:extLst>
              <a:ext uri="{FF2B5EF4-FFF2-40B4-BE49-F238E27FC236}">
                <a16:creationId xmlns:a16="http://schemas.microsoft.com/office/drawing/2014/main" id="{C2C327F8-568A-4D4C-DDCE-4A65E7E793E9}"/>
              </a:ext>
            </a:extLst>
          </p:cNvPr>
          <p:cNvSpPr>
            <a:spLocks noGrp="1" noChangeAspect="1"/>
          </p:cNvSpPr>
          <p:nvPr>
            <p:ph type="body" sz="quarter" idx="13" hasCustomPrompt="1"/>
          </p:nvPr>
        </p:nvSpPr>
        <p:spPr>
          <a:xfrm>
            <a:off x="1409791" y="5726958"/>
            <a:ext cx="186070" cy="186070"/>
          </a:xfrm>
          <a:prstGeom prst="ellipse">
            <a:avLst/>
          </a:prstGeom>
          <a:solidFill>
            <a:schemeClr val="tx2"/>
          </a:solidFill>
        </p:spPr>
        <p:txBody>
          <a:bodyPr/>
          <a:lstStyle>
            <a:lvl1pPr marL="0" indent="0">
              <a:buNone/>
              <a:defRPr/>
            </a:lvl1pPr>
          </a:lstStyle>
          <a:p>
            <a:pPr lvl="0"/>
            <a:r>
              <a:rPr lang="nb-NO"/>
              <a:t> </a:t>
            </a:r>
          </a:p>
        </p:txBody>
      </p:sp>
      <p:sp>
        <p:nvSpPr>
          <p:cNvPr id="15" name="Plassholder for tekst 13">
            <a:extLst>
              <a:ext uri="{FF2B5EF4-FFF2-40B4-BE49-F238E27FC236}">
                <a16:creationId xmlns:a16="http://schemas.microsoft.com/office/drawing/2014/main" id="{B66F48F4-99EB-32E4-B863-954B4A00FABC}"/>
              </a:ext>
            </a:extLst>
          </p:cNvPr>
          <p:cNvSpPr>
            <a:spLocks noGrp="1" noChangeAspect="1"/>
          </p:cNvSpPr>
          <p:nvPr>
            <p:ph type="body" sz="quarter" idx="14" hasCustomPrompt="1"/>
          </p:nvPr>
        </p:nvSpPr>
        <p:spPr>
          <a:xfrm>
            <a:off x="2713490" y="4993625"/>
            <a:ext cx="186070" cy="186070"/>
          </a:xfrm>
          <a:prstGeom prst="ellipse">
            <a:avLst/>
          </a:prstGeom>
          <a:solidFill>
            <a:schemeClr val="tx2"/>
          </a:solidFill>
        </p:spPr>
        <p:txBody>
          <a:bodyPr/>
          <a:lstStyle>
            <a:lvl1pPr marL="0" indent="0">
              <a:buNone/>
              <a:defRPr/>
            </a:lvl1pPr>
          </a:lstStyle>
          <a:p>
            <a:pPr lvl="0"/>
            <a:r>
              <a:rPr lang="nb-NO"/>
              <a:t> </a:t>
            </a:r>
          </a:p>
        </p:txBody>
      </p:sp>
      <p:sp>
        <p:nvSpPr>
          <p:cNvPr id="16" name="Plassholder for tekst 14">
            <a:extLst>
              <a:ext uri="{FF2B5EF4-FFF2-40B4-BE49-F238E27FC236}">
                <a16:creationId xmlns:a16="http://schemas.microsoft.com/office/drawing/2014/main" id="{C9349221-3129-1E6D-96B9-460210B227F7}"/>
              </a:ext>
            </a:extLst>
          </p:cNvPr>
          <p:cNvSpPr>
            <a:spLocks noGrp="1"/>
          </p:cNvSpPr>
          <p:nvPr>
            <p:ph type="body" sz="quarter" idx="15" hasCustomPrompt="1"/>
          </p:nvPr>
        </p:nvSpPr>
        <p:spPr>
          <a:xfrm>
            <a:off x="2989478" y="4802699"/>
            <a:ext cx="2192684" cy="666750"/>
          </a:xfrm>
        </p:spPr>
        <p:txBody>
          <a:bodyPr anchor="ctr">
            <a:noAutofit/>
          </a:bodyPr>
          <a:lstStyle>
            <a:lvl1pPr marL="0" indent="0" algn="l">
              <a:buNone/>
              <a:defRPr sz="1400">
                <a:solidFill>
                  <a:schemeClr val="tx2"/>
                </a:solidFill>
              </a:defRPr>
            </a:lvl1pPr>
          </a:lstStyle>
          <a:p>
            <a:pPr lvl="0"/>
            <a:r>
              <a:rPr lang="nb-NO"/>
              <a:t>Sett inn tekst her</a:t>
            </a:r>
          </a:p>
        </p:txBody>
      </p:sp>
      <p:sp>
        <p:nvSpPr>
          <p:cNvPr id="17" name="Plassholder for tekst 14">
            <a:extLst>
              <a:ext uri="{FF2B5EF4-FFF2-40B4-BE49-F238E27FC236}">
                <a16:creationId xmlns:a16="http://schemas.microsoft.com/office/drawing/2014/main" id="{F6170938-ACF5-199A-725D-9A45EB12A577}"/>
              </a:ext>
            </a:extLst>
          </p:cNvPr>
          <p:cNvSpPr>
            <a:spLocks noGrp="1"/>
          </p:cNvSpPr>
          <p:nvPr>
            <p:ph type="body" sz="quarter" idx="16" hasCustomPrompt="1"/>
          </p:nvPr>
        </p:nvSpPr>
        <p:spPr>
          <a:xfrm>
            <a:off x="3306349" y="3082543"/>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18" name="Plassholder for tekst 13">
            <a:extLst>
              <a:ext uri="{FF2B5EF4-FFF2-40B4-BE49-F238E27FC236}">
                <a16:creationId xmlns:a16="http://schemas.microsoft.com/office/drawing/2014/main" id="{0AB738FA-2380-86BB-4C74-C256CF872818}"/>
              </a:ext>
            </a:extLst>
          </p:cNvPr>
          <p:cNvSpPr>
            <a:spLocks noGrp="1" noChangeAspect="1"/>
          </p:cNvSpPr>
          <p:nvPr>
            <p:ph type="body" sz="quarter" idx="17" hasCustomPrompt="1"/>
          </p:nvPr>
        </p:nvSpPr>
        <p:spPr>
          <a:xfrm>
            <a:off x="3962868" y="3852891"/>
            <a:ext cx="186070" cy="186070"/>
          </a:xfrm>
          <a:prstGeom prst="ellipse">
            <a:avLst/>
          </a:prstGeom>
          <a:solidFill>
            <a:schemeClr val="tx2"/>
          </a:solidFill>
        </p:spPr>
        <p:txBody>
          <a:bodyPr/>
          <a:lstStyle>
            <a:lvl1pPr marL="0" indent="0">
              <a:buNone/>
              <a:defRPr/>
            </a:lvl1pPr>
          </a:lstStyle>
          <a:p>
            <a:pPr lvl="0"/>
            <a:r>
              <a:rPr lang="nb-NO"/>
              <a:t> </a:t>
            </a:r>
          </a:p>
        </p:txBody>
      </p:sp>
      <p:sp>
        <p:nvSpPr>
          <p:cNvPr id="19" name="Plassholder for tekst 13">
            <a:extLst>
              <a:ext uri="{FF2B5EF4-FFF2-40B4-BE49-F238E27FC236}">
                <a16:creationId xmlns:a16="http://schemas.microsoft.com/office/drawing/2014/main" id="{3D73696E-B1B1-0C51-0BCE-1C46D5986544}"/>
              </a:ext>
            </a:extLst>
          </p:cNvPr>
          <p:cNvSpPr>
            <a:spLocks noGrp="1" noChangeAspect="1"/>
          </p:cNvSpPr>
          <p:nvPr>
            <p:ph type="body" sz="quarter" idx="18" hasCustomPrompt="1"/>
          </p:nvPr>
        </p:nvSpPr>
        <p:spPr>
          <a:xfrm>
            <a:off x="5157927" y="3069890"/>
            <a:ext cx="186070" cy="186070"/>
          </a:xfrm>
          <a:prstGeom prst="ellipse">
            <a:avLst/>
          </a:prstGeom>
          <a:solidFill>
            <a:schemeClr val="tx2"/>
          </a:solidFill>
        </p:spPr>
        <p:txBody>
          <a:bodyPr/>
          <a:lstStyle>
            <a:lvl1pPr marL="0" indent="0">
              <a:buNone/>
              <a:defRPr/>
            </a:lvl1pPr>
          </a:lstStyle>
          <a:p>
            <a:pPr lvl="0"/>
            <a:r>
              <a:rPr lang="nb-NO"/>
              <a:t> </a:t>
            </a:r>
          </a:p>
        </p:txBody>
      </p:sp>
      <p:sp>
        <p:nvSpPr>
          <p:cNvPr id="20" name="Plassholder for tekst 14">
            <a:extLst>
              <a:ext uri="{FF2B5EF4-FFF2-40B4-BE49-F238E27FC236}">
                <a16:creationId xmlns:a16="http://schemas.microsoft.com/office/drawing/2014/main" id="{38C86E8F-80C8-5750-70FB-48B0FFC39612}"/>
              </a:ext>
            </a:extLst>
          </p:cNvPr>
          <p:cNvSpPr>
            <a:spLocks noGrp="1"/>
          </p:cNvSpPr>
          <p:nvPr>
            <p:ph type="body" sz="quarter" idx="19" hasCustomPrompt="1"/>
          </p:nvPr>
        </p:nvSpPr>
        <p:spPr>
          <a:xfrm>
            <a:off x="5433915" y="2878964"/>
            <a:ext cx="1886129" cy="666750"/>
          </a:xfrm>
        </p:spPr>
        <p:txBody>
          <a:bodyPr anchor="ctr">
            <a:noAutofit/>
          </a:bodyPr>
          <a:lstStyle>
            <a:lvl1pPr marL="0" indent="0" algn="l">
              <a:buNone/>
              <a:defRPr sz="1400">
                <a:solidFill>
                  <a:schemeClr val="tx2"/>
                </a:solidFill>
              </a:defRPr>
            </a:lvl1pPr>
          </a:lstStyle>
          <a:p>
            <a:pPr lvl="0"/>
            <a:r>
              <a:rPr lang="nb-NO"/>
              <a:t>Sett inn tekst her</a:t>
            </a:r>
          </a:p>
        </p:txBody>
      </p:sp>
      <p:sp>
        <p:nvSpPr>
          <p:cNvPr id="21" name="Plassholder for tekst 14">
            <a:extLst>
              <a:ext uri="{FF2B5EF4-FFF2-40B4-BE49-F238E27FC236}">
                <a16:creationId xmlns:a16="http://schemas.microsoft.com/office/drawing/2014/main" id="{3DFF48D1-4B99-5C6F-72F7-DA3AC7186D93}"/>
              </a:ext>
            </a:extLst>
          </p:cNvPr>
          <p:cNvSpPr>
            <a:spLocks noGrp="1"/>
          </p:cNvSpPr>
          <p:nvPr>
            <p:ph type="body" sz="quarter" idx="20" hasCustomPrompt="1"/>
          </p:nvPr>
        </p:nvSpPr>
        <p:spPr>
          <a:xfrm>
            <a:off x="5714571" y="936872"/>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22" name="Plassholder for tekst 13">
            <a:extLst>
              <a:ext uri="{FF2B5EF4-FFF2-40B4-BE49-F238E27FC236}">
                <a16:creationId xmlns:a16="http://schemas.microsoft.com/office/drawing/2014/main" id="{3762A39B-18B1-4ED9-3725-5B8C06599656}"/>
              </a:ext>
            </a:extLst>
          </p:cNvPr>
          <p:cNvSpPr>
            <a:spLocks noGrp="1" noChangeAspect="1"/>
          </p:cNvSpPr>
          <p:nvPr>
            <p:ph type="body" sz="quarter" idx="21" hasCustomPrompt="1"/>
          </p:nvPr>
        </p:nvSpPr>
        <p:spPr>
          <a:xfrm>
            <a:off x="6371090" y="1707220"/>
            <a:ext cx="186070" cy="186070"/>
          </a:xfrm>
          <a:prstGeom prst="ellipse">
            <a:avLst/>
          </a:prstGeom>
          <a:solidFill>
            <a:schemeClr val="tx2"/>
          </a:solidFill>
        </p:spPr>
        <p:txBody>
          <a:bodyPr/>
          <a:lstStyle>
            <a:lvl1pPr marL="0" indent="0">
              <a:buNone/>
              <a:defRPr/>
            </a:lvl1pPr>
          </a:lstStyle>
          <a:p>
            <a:pPr lvl="0"/>
            <a:r>
              <a:rPr lang="nb-NO"/>
              <a:t> </a:t>
            </a:r>
          </a:p>
        </p:txBody>
      </p:sp>
      <p:sp>
        <p:nvSpPr>
          <p:cNvPr id="23" name="Plassholder for tekst 13">
            <a:extLst>
              <a:ext uri="{FF2B5EF4-FFF2-40B4-BE49-F238E27FC236}">
                <a16:creationId xmlns:a16="http://schemas.microsoft.com/office/drawing/2014/main" id="{1EBB42A3-7D19-E1E2-8BA8-419C75FBCA68}"/>
              </a:ext>
            </a:extLst>
          </p:cNvPr>
          <p:cNvSpPr>
            <a:spLocks noGrp="1" noChangeAspect="1"/>
          </p:cNvSpPr>
          <p:nvPr>
            <p:ph type="body" sz="quarter" idx="22" hasCustomPrompt="1"/>
          </p:nvPr>
        </p:nvSpPr>
        <p:spPr>
          <a:xfrm>
            <a:off x="7520881" y="3870997"/>
            <a:ext cx="178925" cy="186070"/>
          </a:xfrm>
          <a:prstGeom prst="ellipse">
            <a:avLst/>
          </a:prstGeom>
          <a:solidFill>
            <a:schemeClr val="tx2"/>
          </a:solidFill>
        </p:spPr>
        <p:txBody>
          <a:bodyPr/>
          <a:lstStyle>
            <a:lvl1pPr marL="0" indent="0">
              <a:buNone/>
              <a:defRPr/>
            </a:lvl1pPr>
          </a:lstStyle>
          <a:p>
            <a:pPr lvl="0"/>
            <a:r>
              <a:rPr lang="nb-NO"/>
              <a:t> </a:t>
            </a:r>
          </a:p>
        </p:txBody>
      </p:sp>
      <p:sp>
        <p:nvSpPr>
          <p:cNvPr id="24" name="Plassholder for tekst 14">
            <a:extLst>
              <a:ext uri="{FF2B5EF4-FFF2-40B4-BE49-F238E27FC236}">
                <a16:creationId xmlns:a16="http://schemas.microsoft.com/office/drawing/2014/main" id="{FEA6D8CC-39E5-FE62-E3CB-0E03083FCEDA}"/>
              </a:ext>
            </a:extLst>
          </p:cNvPr>
          <p:cNvSpPr>
            <a:spLocks noGrp="1"/>
          </p:cNvSpPr>
          <p:nvPr>
            <p:ph type="body" sz="quarter" idx="23" hasCustomPrompt="1"/>
          </p:nvPr>
        </p:nvSpPr>
        <p:spPr>
          <a:xfrm>
            <a:off x="7796869" y="3680071"/>
            <a:ext cx="1813701" cy="666750"/>
          </a:xfrm>
        </p:spPr>
        <p:txBody>
          <a:bodyPr anchor="ctr">
            <a:noAutofit/>
          </a:bodyPr>
          <a:lstStyle>
            <a:lvl1pPr marL="0" indent="0" algn="l">
              <a:buNone/>
              <a:defRPr sz="1400">
                <a:solidFill>
                  <a:schemeClr val="tx2"/>
                </a:solidFill>
              </a:defRPr>
            </a:lvl1pPr>
          </a:lstStyle>
          <a:p>
            <a:pPr lvl="0"/>
            <a:r>
              <a:rPr lang="nb-NO"/>
              <a:t>Sett inn tekst her</a:t>
            </a:r>
          </a:p>
        </p:txBody>
      </p:sp>
      <p:sp>
        <p:nvSpPr>
          <p:cNvPr id="25" name="Plassholder for tekst 13">
            <a:extLst>
              <a:ext uri="{FF2B5EF4-FFF2-40B4-BE49-F238E27FC236}">
                <a16:creationId xmlns:a16="http://schemas.microsoft.com/office/drawing/2014/main" id="{464C646A-C282-2616-2A5E-604CC40A2158}"/>
              </a:ext>
            </a:extLst>
          </p:cNvPr>
          <p:cNvSpPr>
            <a:spLocks noGrp="1" noChangeAspect="1"/>
          </p:cNvSpPr>
          <p:nvPr>
            <p:ph type="body" sz="quarter" idx="24" hasCustomPrompt="1"/>
          </p:nvPr>
        </p:nvSpPr>
        <p:spPr>
          <a:xfrm>
            <a:off x="8634456" y="5663587"/>
            <a:ext cx="186070" cy="186070"/>
          </a:xfrm>
          <a:prstGeom prst="ellipse">
            <a:avLst/>
          </a:prstGeom>
          <a:solidFill>
            <a:schemeClr val="tx2"/>
          </a:solidFill>
        </p:spPr>
        <p:txBody>
          <a:bodyPr/>
          <a:lstStyle>
            <a:lvl1pPr marL="0" indent="0">
              <a:buNone/>
              <a:defRPr/>
            </a:lvl1pPr>
          </a:lstStyle>
          <a:p>
            <a:pPr lvl="0"/>
            <a:r>
              <a:rPr lang="nb-NO"/>
              <a:t> </a:t>
            </a:r>
          </a:p>
        </p:txBody>
      </p:sp>
      <p:sp>
        <p:nvSpPr>
          <p:cNvPr id="26" name="Plassholder for tekst 14">
            <a:extLst>
              <a:ext uri="{FF2B5EF4-FFF2-40B4-BE49-F238E27FC236}">
                <a16:creationId xmlns:a16="http://schemas.microsoft.com/office/drawing/2014/main" id="{682C5640-144D-537A-A8BC-2F4DC0B21260}"/>
              </a:ext>
            </a:extLst>
          </p:cNvPr>
          <p:cNvSpPr>
            <a:spLocks noGrp="1"/>
          </p:cNvSpPr>
          <p:nvPr>
            <p:ph type="body" sz="quarter" idx="25" hasCustomPrompt="1"/>
          </p:nvPr>
        </p:nvSpPr>
        <p:spPr>
          <a:xfrm>
            <a:off x="7977937" y="5916278"/>
            <a:ext cx="1499108" cy="666750"/>
          </a:xfrm>
        </p:spPr>
        <p:txBody>
          <a:bodyPr anchor="ctr">
            <a:noAutofit/>
          </a:bodyPr>
          <a:lstStyle>
            <a:lvl1pPr marL="0" indent="0" algn="ctr">
              <a:buNone/>
              <a:defRPr sz="1400">
                <a:solidFill>
                  <a:schemeClr val="tx2"/>
                </a:solidFill>
              </a:defRPr>
            </a:lvl1pPr>
          </a:lstStyle>
          <a:p>
            <a:pPr lvl="0"/>
            <a:r>
              <a:rPr lang="nb-NO"/>
              <a:t>Sett inn tekst her</a:t>
            </a:r>
          </a:p>
        </p:txBody>
      </p:sp>
      <p:sp>
        <p:nvSpPr>
          <p:cNvPr id="27" name="Plassholder for tekst 13">
            <a:extLst>
              <a:ext uri="{FF2B5EF4-FFF2-40B4-BE49-F238E27FC236}">
                <a16:creationId xmlns:a16="http://schemas.microsoft.com/office/drawing/2014/main" id="{58ADFA88-3276-27EF-8A90-DE619ED2C876}"/>
              </a:ext>
            </a:extLst>
          </p:cNvPr>
          <p:cNvSpPr>
            <a:spLocks noGrp="1" noChangeAspect="1"/>
          </p:cNvSpPr>
          <p:nvPr>
            <p:ph type="body" sz="quarter" idx="26" hasCustomPrompt="1"/>
          </p:nvPr>
        </p:nvSpPr>
        <p:spPr>
          <a:xfrm>
            <a:off x="9621285" y="4622434"/>
            <a:ext cx="178925" cy="186070"/>
          </a:xfrm>
          <a:prstGeom prst="ellipse">
            <a:avLst/>
          </a:prstGeom>
          <a:solidFill>
            <a:schemeClr val="tx2"/>
          </a:solidFill>
        </p:spPr>
        <p:txBody>
          <a:bodyPr/>
          <a:lstStyle>
            <a:lvl1pPr marL="0" indent="0">
              <a:buNone/>
              <a:defRPr/>
            </a:lvl1pPr>
          </a:lstStyle>
          <a:p>
            <a:pPr lvl="0"/>
            <a:r>
              <a:rPr lang="nb-NO"/>
              <a:t> </a:t>
            </a:r>
          </a:p>
        </p:txBody>
      </p:sp>
      <p:sp>
        <p:nvSpPr>
          <p:cNvPr id="28" name="Plassholder for tekst 14">
            <a:extLst>
              <a:ext uri="{FF2B5EF4-FFF2-40B4-BE49-F238E27FC236}">
                <a16:creationId xmlns:a16="http://schemas.microsoft.com/office/drawing/2014/main" id="{04066D26-FA2C-690E-F03B-BE68B81C3B51}"/>
              </a:ext>
            </a:extLst>
          </p:cNvPr>
          <p:cNvSpPr>
            <a:spLocks noGrp="1"/>
          </p:cNvSpPr>
          <p:nvPr>
            <p:ph type="body" sz="quarter" idx="27" hasCustomPrompt="1"/>
          </p:nvPr>
        </p:nvSpPr>
        <p:spPr>
          <a:xfrm>
            <a:off x="9897273" y="4431508"/>
            <a:ext cx="1813701" cy="666750"/>
          </a:xfrm>
        </p:spPr>
        <p:txBody>
          <a:bodyPr anchor="ctr">
            <a:noAutofit/>
          </a:bodyPr>
          <a:lstStyle>
            <a:lvl1pPr marL="0" indent="0" algn="l">
              <a:buNone/>
              <a:defRPr sz="1400">
                <a:solidFill>
                  <a:schemeClr val="tx2"/>
                </a:solidFill>
              </a:defRPr>
            </a:lvl1pPr>
          </a:lstStyle>
          <a:p>
            <a:pPr lvl="0"/>
            <a:r>
              <a:rPr lang="nb-NO"/>
              <a:t>Sett inn tekst her</a:t>
            </a:r>
          </a:p>
        </p:txBody>
      </p:sp>
    </p:spTree>
    <p:extLst>
      <p:ext uri="{BB962C8B-B14F-4D97-AF65-F5344CB8AC3E}">
        <p14:creationId xmlns:p14="http://schemas.microsoft.com/office/powerpoint/2010/main" val="1927449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accent5">
            <a:lumMod val="20000"/>
            <a:lumOff val="80000"/>
            <a:alpha val="80236"/>
          </a:schemeClr>
        </a:solidFill>
        <a:effectLst/>
      </p:bgPr>
    </p:bg>
    <p:spTree>
      <p:nvGrpSpPr>
        <p:cNvPr id="1" name=""/>
        <p:cNvGrpSpPr/>
        <p:nvPr/>
      </p:nvGrpSpPr>
      <p:grpSpPr>
        <a:xfrm>
          <a:off x="0" y="0"/>
          <a:ext cx="0" cy="0"/>
          <a:chOff x="0" y="0"/>
          <a:chExt cx="0" cy="0"/>
        </a:xfrm>
      </p:grpSpPr>
      <p:sp>
        <p:nvSpPr>
          <p:cNvPr id="15" name="Grafikk 3">
            <a:extLst>
              <a:ext uri="{FF2B5EF4-FFF2-40B4-BE49-F238E27FC236}">
                <a16:creationId xmlns:a16="http://schemas.microsoft.com/office/drawing/2014/main" id="{B35BC479-FC9A-DD50-8BE1-22363A5BEB10}"/>
              </a:ext>
            </a:extLst>
          </p:cNvPr>
          <p:cNvSpPr/>
          <p:nvPr/>
        </p:nvSpPr>
        <p:spPr>
          <a:xfrm rot="5400000">
            <a:off x="749860" y="2605325"/>
            <a:ext cx="2351265" cy="1509363"/>
          </a:xfrm>
          <a:custGeom>
            <a:avLst/>
            <a:gdLst>
              <a:gd name="connsiteX0" fmla="*/ 2351266 w 2351265"/>
              <a:gd name="connsiteY0" fmla="*/ 399789 h 1509363"/>
              <a:gd name="connsiteX1" fmla="*/ 2351266 w 2351265"/>
              <a:gd name="connsiteY1" fmla="*/ 399789 h 1509363"/>
              <a:gd name="connsiteX2" fmla="*/ 1848652 w 2351265"/>
              <a:gd name="connsiteY2" fmla="*/ 2623 h 1509363"/>
              <a:gd name="connsiteX3" fmla="*/ 494809 w 2351265"/>
              <a:gd name="connsiteY3" fmla="*/ 2623 h 1509363"/>
              <a:gd name="connsiteX4" fmla="*/ 0 w 2351265"/>
              <a:gd name="connsiteY4" fmla="*/ 399789 h 1509363"/>
              <a:gd name="connsiteX5" fmla="*/ 0 w 2351265"/>
              <a:gd name="connsiteY5" fmla="*/ 399789 h 1509363"/>
              <a:gd name="connsiteX6" fmla="*/ 147103 w 2351265"/>
              <a:gd name="connsiteY6" fmla="*/ 734492 h 1509363"/>
              <a:gd name="connsiteX7" fmla="*/ 147103 w 2351265"/>
              <a:gd name="connsiteY7" fmla="*/ 777523 h 1509363"/>
              <a:gd name="connsiteX8" fmla="*/ 0 w 2351265"/>
              <a:gd name="connsiteY8" fmla="*/ 1112197 h 1509363"/>
              <a:gd name="connsiteX9" fmla="*/ 0 w 2351265"/>
              <a:gd name="connsiteY9" fmla="*/ 1112197 h 1509363"/>
              <a:gd name="connsiteX10" fmla="*/ 447128 w 2351265"/>
              <a:gd name="connsiteY10" fmla="*/ 1509364 h 1509363"/>
              <a:gd name="connsiteX11" fmla="*/ 1882000 w 2351265"/>
              <a:gd name="connsiteY11" fmla="*/ 1509364 h 1509363"/>
              <a:gd name="connsiteX12" fmla="*/ 2351266 w 2351265"/>
              <a:gd name="connsiteY12" fmla="*/ 1112197 h 1509363"/>
              <a:gd name="connsiteX13" fmla="*/ 2351266 w 2351265"/>
              <a:gd name="connsiteY13" fmla="*/ 1112197 h 1509363"/>
              <a:gd name="connsiteX14" fmla="*/ 2204163 w 2351265"/>
              <a:gd name="connsiteY14" fmla="*/ 777495 h 1509363"/>
              <a:gd name="connsiteX15" fmla="*/ 2204163 w 2351265"/>
              <a:gd name="connsiteY15" fmla="*/ 734463 h 1509363"/>
              <a:gd name="connsiteX16" fmla="*/ 2351266 w 2351265"/>
              <a:gd name="connsiteY16" fmla="*/ 399761 h 150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1265" h="1509363">
                <a:moveTo>
                  <a:pt x="2351266" y="399789"/>
                </a:moveTo>
                <a:lnTo>
                  <a:pt x="2351266" y="399789"/>
                </a:lnTo>
                <a:cubicBezTo>
                  <a:pt x="2351266" y="180441"/>
                  <a:pt x="2171580" y="-25734"/>
                  <a:pt x="1848652" y="2623"/>
                </a:cubicBezTo>
                <a:lnTo>
                  <a:pt x="494809" y="2623"/>
                </a:lnTo>
                <a:cubicBezTo>
                  <a:pt x="147699" y="-12"/>
                  <a:pt x="0" y="180413"/>
                  <a:pt x="0" y="399789"/>
                </a:cubicBezTo>
                <a:lnTo>
                  <a:pt x="0" y="399789"/>
                </a:lnTo>
                <a:cubicBezTo>
                  <a:pt x="0" y="540413"/>
                  <a:pt x="58665" y="663925"/>
                  <a:pt x="147103" y="734492"/>
                </a:cubicBezTo>
                <a:cubicBezTo>
                  <a:pt x="159903" y="744690"/>
                  <a:pt x="159903" y="767325"/>
                  <a:pt x="147103" y="777523"/>
                </a:cubicBezTo>
                <a:cubicBezTo>
                  <a:pt x="58665" y="848061"/>
                  <a:pt x="0" y="971574"/>
                  <a:pt x="0" y="1112197"/>
                </a:cubicBezTo>
                <a:lnTo>
                  <a:pt x="0" y="1112197"/>
                </a:lnTo>
                <a:cubicBezTo>
                  <a:pt x="0" y="1331545"/>
                  <a:pt x="161833" y="1509364"/>
                  <a:pt x="447128" y="1509364"/>
                </a:cubicBezTo>
                <a:lnTo>
                  <a:pt x="1882000" y="1509364"/>
                </a:lnTo>
                <a:cubicBezTo>
                  <a:pt x="2214040" y="1509364"/>
                  <a:pt x="2351266" y="1331545"/>
                  <a:pt x="2351266" y="1112197"/>
                </a:cubicBezTo>
                <a:lnTo>
                  <a:pt x="2351266" y="1112197"/>
                </a:lnTo>
                <a:cubicBezTo>
                  <a:pt x="2351266" y="971574"/>
                  <a:pt x="2292601" y="848061"/>
                  <a:pt x="2204163" y="777495"/>
                </a:cubicBezTo>
                <a:cubicBezTo>
                  <a:pt x="2191391" y="767296"/>
                  <a:pt x="2191391" y="744662"/>
                  <a:pt x="2204163" y="734463"/>
                </a:cubicBezTo>
                <a:cubicBezTo>
                  <a:pt x="2292629" y="663897"/>
                  <a:pt x="2351266" y="540384"/>
                  <a:pt x="2351266" y="399761"/>
                </a:cubicBezTo>
                <a:close/>
              </a:path>
            </a:pathLst>
          </a:custGeom>
          <a:solidFill>
            <a:schemeClr val="accent6"/>
          </a:solidFill>
          <a:ln w="0" cap="flat">
            <a:noFill/>
            <a:prstDash val="solid"/>
            <a:miter/>
          </a:ln>
        </p:spPr>
        <p:txBody>
          <a:bodyPr rtlCol="0" anchor="ctr"/>
          <a:lstStyle/>
          <a:p>
            <a:endParaRPr lang="nb-NO"/>
          </a:p>
        </p:txBody>
      </p:sp>
      <p:sp>
        <p:nvSpPr>
          <p:cNvPr id="7" name="Plassholder for tekst 2">
            <a:extLst>
              <a:ext uri="{FF2B5EF4-FFF2-40B4-BE49-F238E27FC236}">
                <a16:creationId xmlns:a16="http://schemas.microsoft.com/office/drawing/2014/main" id="{4AD91364-5141-DD05-5DA8-BE2742017D78}"/>
              </a:ext>
            </a:extLst>
          </p:cNvPr>
          <p:cNvSpPr>
            <a:spLocks noGrp="1"/>
          </p:cNvSpPr>
          <p:nvPr>
            <p:ph type="body" sz="quarter" idx="10" hasCustomPrompt="1"/>
          </p:nvPr>
        </p:nvSpPr>
        <p:spPr>
          <a:xfrm>
            <a:off x="3445598" y="2364713"/>
            <a:ext cx="6096754" cy="1991116"/>
          </a:xfrm>
        </p:spPr>
        <p:txBody>
          <a:bodyPr anchor="ctr">
            <a:normAutofit/>
          </a:bodyPr>
          <a:lstStyle>
            <a:lvl1pPr marL="0" indent="0">
              <a:buNone/>
              <a:defRPr sz="2400" b="0" i="0">
                <a:solidFill>
                  <a:srgbClr val="0065DD"/>
                </a:solidFill>
                <a:latin typeface="Aptos Light" panose="020B0004020202020204" pitchFamily="34" charset="0"/>
              </a:defRPr>
            </a:lvl1pPr>
          </a:lstStyle>
          <a:p>
            <a:pPr lvl="0"/>
            <a:r>
              <a:rPr lang="nb-NO"/>
              <a:t>Her kan det stå et sitat.</a:t>
            </a:r>
          </a:p>
        </p:txBody>
      </p:sp>
      <p:sp>
        <p:nvSpPr>
          <p:cNvPr id="8" name="Plassholder for tekst 2">
            <a:extLst>
              <a:ext uri="{FF2B5EF4-FFF2-40B4-BE49-F238E27FC236}">
                <a16:creationId xmlns:a16="http://schemas.microsoft.com/office/drawing/2014/main" id="{13688756-61ED-6522-A2A4-1845321332A0}"/>
              </a:ext>
            </a:extLst>
          </p:cNvPr>
          <p:cNvSpPr>
            <a:spLocks noGrp="1"/>
          </p:cNvSpPr>
          <p:nvPr>
            <p:ph type="body" sz="quarter" idx="11" hasCustomPrompt="1"/>
          </p:nvPr>
        </p:nvSpPr>
        <p:spPr>
          <a:xfrm>
            <a:off x="3445598" y="4653481"/>
            <a:ext cx="6096754" cy="531568"/>
          </a:xfrm>
        </p:spPr>
        <p:txBody>
          <a:bodyPr anchor="ctr">
            <a:normAutofit/>
          </a:bodyPr>
          <a:lstStyle>
            <a:lvl1pPr marL="0" indent="0">
              <a:buNone/>
              <a:defRPr sz="1600" b="1" i="0">
                <a:solidFill>
                  <a:srgbClr val="0065DD"/>
                </a:solidFill>
                <a:latin typeface="Aptos SemiBold" panose="020B0004020202020204" pitchFamily="34" charset="0"/>
              </a:defRPr>
            </a:lvl1pPr>
          </a:lstStyle>
          <a:p>
            <a:pPr lvl="0"/>
            <a:r>
              <a:rPr lang="nb-NO"/>
              <a:t>- Navn på person</a:t>
            </a:r>
          </a:p>
        </p:txBody>
      </p:sp>
      <p:grpSp>
        <p:nvGrpSpPr>
          <p:cNvPr id="2" name="Gruppe 1">
            <a:extLst>
              <a:ext uri="{FF2B5EF4-FFF2-40B4-BE49-F238E27FC236}">
                <a16:creationId xmlns:a16="http://schemas.microsoft.com/office/drawing/2014/main" id="{6A213E17-5279-AF02-0F4C-1B0FF8D8C67B}"/>
              </a:ext>
            </a:extLst>
          </p:cNvPr>
          <p:cNvGrpSpPr/>
          <p:nvPr userDrawn="1"/>
        </p:nvGrpSpPr>
        <p:grpSpPr>
          <a:xfrm>
            <a:off x="11609538" y="6438595"/>
            <a:ext cx="378528" cy="249580"/>
            <a:chOff x="2784223" y="578109"/>
            <a:chExt cx="1295921" cy="854459"/>
          </a:xfrm>
          <a:solidFill>
            <a:schemeClr val="tx2"/>
          </a:solidFill>
        </p:grpSpPr>
        <p:sp>
          <p:nvSpPr>
            <p:cNvPr id="3" name="Friform 2">
              <a:extLst>
                <a:ext uri="{FF2B5EF4-FFF2-40B4-BE49-F238E27FC236}">
                  <a16:creationId xmlns:a16="http://schemas.microsoft.com/office/drawing/2014/main" id="{DBC9E0C5-DC36-56DC-FD58-C09BB851D95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9AC5ADCA-9A96-D6DC-F74C-A6336198566E}"/>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FC1E40B4-76A7-8F48-6EA8-094E60236FE1}"/>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808569A8-3A9E-CC0E-E7A8-EB054109DBC9}"/>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3F909339-C238-FE98-3E26-3B457BB48397}"/>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277ECD2C-FDB8-7FAB-3A11-7894BD24384D}"/>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5E2B9A6-BCF5-7770-4711-CFD474B9564B}"/>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9D048457-E16C-9719-3F43-8A13D876188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grpSp>
        <p:nvGrpSpPr>
          <p:cNvPr id="16" name="Grafikk 5">
            <a:extLst>
              <a:ext uri="{FF2B5EF4-FFF2-40B4-BE49-F238E27FC236}">
                <a16:creationId xmlns:a16="http://schemas.microsoft.com/office/drawing/2014/main" id="{01B8A418-3661-48A9-5016-3ACF24CEBB84}"/>
              </a:ext>
            </a:extLst>
          </p:cNvPr>
          <p:cNvGrpSpPr/>
          <p:nvPr/>
        </p:nvGrpSpPr>
        <p:grpSpPr>
          <a:xfrm>
            <a:off x="1469803" y="2975209"/>
            <a:ext cx="909644" cy="770836"/>
            <a:chOff x="1469803" y="2975209"/>
            <a:chExt cx="909644" cy="770836"/>
          </a:xfrm>
          <a:solidFill>
            <a:schemeClr val="accent5">
              <a:lumMod val="20000"/>
              <a:lumOff val="80000"/>
            </a:schemeClr>
          </a:solidFill>
        </p:grpSpPr>
        <p:grpSp>
          <p:nvGrpSpPr>
            <p:cNvPr id="17" name="Grafikk 5">
              <a:extLst>
                <a:ext uri="{FF2B5EF4-FFF2-40B4-BE49-F238E27FC236}">
                  <a16:creationId xmlns:a16="http://schemas.microsoft.com/office/drawing/2014/main" id="{8721F3F7-9535-297F-FC4A-2D7C00FC8216}"/>
                </a:ext>
              </a:extLst>
            </p:cNvPr>
            <p:cNvGrpSpPr/>
            <p:nvPr/>
          </p:nvGrpSpPr>
          <p:grpSpPr>
            <a:xfrm>
              <a:off x="1469803" y="2975209"/>
              <a:ext cx="413059" cy="770836"/>
              <a:chOff x="1469803" y="2975209"/>
              <a:chExt cx="413059" cy="770836"/>
            </a:xfrm>
            <a:solidFill>
              <a:schemeClr val="accent5">
                <a:lumMod val="20000"/>
                <a:lumOff val="80000"/>
              </a:schemeClr>
            </a:solidFill>
          </p:grpSpPr>
          <p:sp>
            <p:nvSpPr>
              <p:cNvPr id="18" name="Friform 17">
                <a:extLst>
                  <a:ext uri="{FF2B5EF4-FFF2-40B4-BE49-F238E27FC236}">
                    <a16:creationId xmlns:a16="http://schemas.microsoft.com/office/drawing/2014/main" id="{7CE072E8-7F69-93A1-66E9-BE7550084995}"/>
                  </a:ext>
                </a:extLst>
              </p:cNvPr>
              <p:cNvSpPr/>
              <p:nvPr/>
            </p:nvSpPr>
            <p:spPr>
              <a:xfrm>
                <a:off x="1469841" y="2975209"/>
                <a:ext cx="347230" cy="711269"/>
              </a:xfrm>
              <a:custGeom>
                <a:avLst/>
                <a:gdLst>
                  <a:gd name="connsiteX0" fmla="*/ 146302 w 347230"/>
                  <a:gd name="connsiteY0" fmla="*/ 711270 h 711269"/>
                  <a:gd name="connsiteX1" fmla="*/ 0 w 347230"/>
                  <a:gd name="connsiteY1" fmla="*/ 564968 h 711269"/>
                  <a:gd name="connsiteX2" fmla="*/ 0 w 347230"/>
                  <a:gd name="connsiteY2" fmla="*/ 461139 h 711269"/>
                  <a:gd name="connsiteX3" fmla="*/ 88271 w 347230"/>
                  <a:gd name="connsiteY3" fmla="*/ 143352 h 711269"/>
                  <a:gd name="connsiteX4" fmla="*/ 263510 w 347230"/>
                  <a:gd name="connsiteY4" fmla="*/ 4654 h 711269"/>
                  <a:gd name="connsiteX5" fmla="*/ 347231 w 347230"/>
                  <a:gd name="connsiteY5" fmla="*/ 60351 h 711269"/>
                  <a:gd name="connsiteX6" fmla="*/ 347231 w 347230"/>
                  <a:gd name="connsiteY6" fmla="*/ 66807 h 711269"/>
                  <a:gd name="connsiteX7" fmla="*/ 307830 w 347230"/>
                  <a:gd name="connsiteY7" fmla="*/ 123399 h 711269"/>
                  <a:gd name="connsiteX8" fmla="*/ 208922 w 347230"/>
                  <a:gd name="connsiteY8" fmla="*/ 197765 h 711269"/>
                  <a:gd name="connsiteX9" fmla="*/ 153011 w 347230"/>
                  <a:gd name="connsiteY9" fmla="*/ 358127 h 711269"/>
                  <a:gd name="connsiteX10" fmla="*/ 217790 w 347230"/>
                  <a:gd name="connsiteY10" fmla="*/ 358127 h 711269"/>
                  <a:gd name="connsiteX11" fmla="*/ 288364 w 347230"/>
                  <a:gd name="connsiteY11" fmla="*/ 428701 h 711269"/>
                  <a:gd name="connsiteX12" fmla="*/ 288364 w 347230"/>
                  <a:gd name="connsiteY12" fmla="*/ 711231 h 711269"/>
                  <a:gd name="connsiteX13" fmla="*/ 146302 w 347230"/>
                  <a:gd name="connsiteY13" fmla="*/ 711231 h 71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230" h="711269">
                    <a:moveTo>
                      <a:pt x="146302" y="711270"/>
                    </a:moveTo>
                    <a:cubicBezTo>
                      <a:pt x="65498" y="711270"/>
                      <a:pt x="0" y="645771"/>
                      <a:pt x="0" y="564968"/>
                    </a:cubicBezTo>
                    <a:lnTo>
                      <a:pt x="0" y="461139"/>
                    </a:lnTo>
                    <a:cubicBezTo>
                      <a:pt x="0" y="333643"/>
                      <a:pt x="29424" y="227714"/>
                      <a:pt x="88271" y="143352"/>
                    </a:cubicBezTo>
                    <a:cubicBezTo>
                      <a:pt x="131716" y="81101"/>
                      <a:pt x="190116" y="34875"/>
                      <a:pt x="263510" y="4654"/>
                    </a:cubicBezTo>
                    <a:cubicBezTo>
                      <a:pt x="303396" y="-11759"/>
                      <a:pt x="347231" y="17236"/>
                      <a:pt x="347231" y="60351"/>
                    </a:cubicBezTo>
                    <a:lnTo>
                      <a:pt x="347231" y="66807"/>
                    </a:lnTo>
                    <a:cubicBezTo>
                      <a:pt x="347231" y="92050"/>
                      <a:pt x="331362" y="114239"/>
                      <a:pt x="307830" y="123399"/>
                    </a:cubicBezTo>
                    <a:cubicBezTo>
                      <a:pt x="264755" y="140182"/>
                      <a:pt x="231811" y="164977"/>
                      <a:pt x="208922" y="197765"/>
                    </a:cubicBezTo>
                    <a:cubicBezTo>
                      <a:pt x="179498" y="239966"/>
                      <a:pt x="160829" y="293387"/>
                      <a:pt x="153011" y="358127"/>
                    </a:cubicBezTo>
                    <a:lnTo>
                      <a:pt x="217790" y="358127"/>
                    </a:lnTo>
                    <a:cubicBezTo>
                      <a:pt x="256762" y="358127"/>
                      <a:pt x="288364" y="389729"/>
                      <a:pt x="288364" y="428701"/>
                    </a:cubicBezTo>
                    <a:lnTo>
                      <a:pt x="288364" y="711231"/>
                    </a:lnTo>
                    <a:lnTo>
                      <a:pt x="146302" y="711231"/>
                    </a:lnTo>
                    <a:close/>
                  </a:path>
                </a:pathLst>
              </a:custGeom>
              <a:solidFill>
                <a:schemeClr val="accent5">
                  <a:lumMod val="20000"/>
                  <a:lumOff val="80000"/>
                </a:schemeClr>
              </a:solidFill>
              <a:ln w="0"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62594590-842C-0985-CA34-1FDA2BF06673}"/>
                  </a:ext>
                </a:extLst>
              </p:cNvPr>
              <p:cNvSpPr/>
              <p:nvPr/>
            </p:nvSpPr>
            <p:spPr>
              <a:xfrm>
                <a:off x="1469803" y="3332987"/>
                <a:ext cx="413059" cy="413059"/>
              </a:xfrm>
              <a:custGeom>
                <a:avLst/>
                <a:gdLst>
                  <a:gd name="connsiteX0" fmla="*/ 413059 w 413059"/>
                  <a:gd name="connsiteY0" fmla="*/ 206530 h 413059"/>
                  <a:gd name="connsiteX1" fmla="*/ 206530 w 413059"/>
                  <a:gd name="connsiteY1" fmla="*/ 413060 h 413059"/>
                  <a:gd name="connsiteX2" fmla="*/ 0 w 413059"/>
                  <a:gd name="connsiteY2" fmla="*/ 206530 h 413059"/>
                  <a:gd name="connsiteX3" fmla="*/ 206530 w 413059"/>
                  <a:gd name="connsiteY3" fmla="*/ 0 h 413059"/>
                  <a:gd name="connsiteX4" fmla="*/ 413059 w 413059"/>
                  <a:gd name="connsiteY4" fmla="*/ 206530 h 41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59" h="413059">
                    <a:moveTo>
                      <a:pt x="413059" y="206530"/>
                    </a:moveTo>
                    <a:cubicBezTo>
                      <a:pt x="413059" y="320593"/>
                      <a:pt x="320593" y="413060"/>
                      <a:pt x="206530" y="413060"/>
                    </a:cubicBezTo>
                    <a:cubicBezTo>
                      <a:pt x="92467" y="413060"/>
                      <a:pt x="0" y="320593"/>
                      <a:pt x="0" y="206530"/>
                    </a:cubicBezTo>
                    <a:cubicBezTo>
                      <a:pt x="0" y="92467"/>
                      <a:pt x="92467" y="0"/>
                      <a:pt x="206530" y="0"/>
                    </a:cubicBezTo>
                    <a:cubicBezTo>
                      <a:pt x="320593" y="0"/>
                      <a:pt x="413059" y="92467"/>
                      <a:pt x="413059" y="206530"/>
                    </a:cubicBezTo>
                    <a:close/>
                  </a:path>
                </a:pathLst>
              </a:custGeom>
              <a:solidFill>
                <a:schemeClr val="accent5">
                  <a:lumMod val="20000"/>
                  <a:lumOff val="80000"/>
                </a:schemeClr>
              </a:solidFill>
              <a:ln w="0" cap="flat">
                <a:noFill/>
                <a:prstDash val="solid"/>
                <a:miter/>
              </a:ln>
            </p:spPr>
            <p:txBody>
              <a:bodyPr rtlCol="0" anchor="ctr"/>
              <a:lstStyle/>
              <a:p>
                <a:endParaRPr lang="nb-NO"/>
              </a:p>
            </p:txBody>
          </p:sp>
        </p:grpSp>
        <p:grpSp>
          <p:nvGrpSpPr>
            <p:cNvPr id="20" name="Grafikk 5">
              <a:extLst>
                <a:ext uri="{FF2B5EF4-FFF2-40B4-BE49-F238E27FC236}">
                  <a16:creationId xmlns:a16="http://schemas.microsoft.com/office/drawing/2014/main" id="{6437E277-C850-EDC4-B51E-4A54256C2CB7}"/>
                </a:ext>
              </a:extLst>
            </p:cNvPr>
            <p:cNvGrpSpPr/>
            <p:nvPr/>
          </p:nvGrpSpPr>
          <p:grpSpPr>
            <a:xfrm>
              <a:off x="1966388" y="2975209"/>
              <a:ext cx="413059" cy="770836"/>
              <a:chOff x="1966388" y="2975209"/>
              <a:chExt cx="413059" cy="770836"/>
            </a:xfrm>
            <a:solidFill>
              <a:schemeClr val="accent5">
                <a:lumMod val="20000"/>
                <a:lumOff val="80000"/>
              </a:schemeClr>
            </a:solidFill>
          </p:grpSpPr>
          <p:sp>
            <p:nvSpPr>
              <p:cNvPr id="21" name="Friform 20">
                <a:extLst>
                  <a:ext uri="{FF2B5EF4-FFF2-40B4-BE49-F238E27FC236}">
                    <a16:creationId xmlns:a16="http://schemas.microsoft.com/office/drawing/2014/main" id="{E2E4C856-7BFF-324C-385C-9C172AD03F5B}"/>
                  </a:ext>
                </a:extLst>
              </p:cNvPr>
              <p:cNvSpPr/>
              <p:nvPr/>
            </p:nvSpPr>
            <p:spPr>
              <a:xfrm>
                <a:off x="1966427" y="2975209"/>
                <a:ext cx="347211" cy="711269"/>
              </a:xfrm>
              <a:custGeom>
                <a:avLst/>
                <a:gdLst>
                  <a:gd name="connsiteX0" fmla="*/ 146302 w 347211"/>
                  <a:gd name="connsiteY0" fmla="*/ 711270 h 711269"/>
                  <a:gd name="connsiteX1" fmla="*/ 0 w 347211"/>
                  <a:gd name="connsiteY1" fmla="*/ 564968 h 711269"/>
                  <a:gd name="connsiteX2" fmla="*/ 0 w 347211"/>
                  <a:gd name="connsiteY2" fmla="*/ 461139 h 711269"/>
                  <a:gd name="connsiteX3" fmla="*/ 88271 w 347211"/>
                  <a:gd name="connsiteY3" fmla="*/ 143332 h 711269"/>
                  <a:gd name="connsiteX4" fmla="*/ 263491 w 347211"/>
                  <a:gd name="connsiteY4" fmla="*/ 4654 h 711269"/>
                  <a:gd name="connsiteX5" fmla="*/ 347211 w 347211"/>
                  <a:gd name="connsiteY5" fmla="*/ 60351 h 711269"/>
                  <a:gd name="connsiteX6" fmla="*/ 347211 w 347211"/>
                  <a:gd name="connsiteY6" fmla="*/ 66807 h 711269"/>
                  <a:gd name="connsiteX7" fmla="*/ 307811 w 347211"/>
                  <a:gd name="connsiteY7" fmla="*/ 123399 h 711269"/>
                  <a:gd name="connsiteX8" fmla="*/ 208902 w 347211"/>
                  <a:gd name="connsiteY8" fmla="*/ 197765 h 711269"/>
                  <a:gd name="connsiteX9" fmla="*/ 152991 w 347211"/>
                  <a:gd name="connsiteY9" fmla="*/ 358127 h 711269"/>
                  <a:gd name="connsiteX10" fmla="*/ 217770 w 347211"/>
                  <a:gd name="connsiteY10" fmla="*/ 358127 h 711269"/>
                  <a:gd name="connsiteX11" fmla="*/ 288344 w 347211"/>
                  <a:gd name="connsiteY11" fmla="*/ 428701 h 711269"/>
                  <a:gd name="connsiteX12" fmla="*/ 288344 w 347211"/>
                  <a:gd name="connsiteY12" fmla="*/ 711231 h 711269"/>
                  <a:gd name="connsiteX13" fmla="*/ 146282 w 347211"/>
                  <a:gd name="connsiteY13" fmla="*/ 711231 h 71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211" h="711269">
                    <a:moveTo>
                      <a:pt x="146302" y="711270"/>
                    </a:moveTo>
                    <a:cubicBezTo>
                      <a:pt x="65498" y="711270"/>
                      <a:pt x="0" y="645771"/>
                      <a:pt x="0" y="564968"/>
                    </a:cubicBezTo>
                    <a:lnTo>
                      <a:pt x="0" y="461139"/>
                    </a:lnTo>
                    <a:cubicBezTo>
                      <a:pt x="0" y="333643"/>
                      <a:pt x="29424" y="227714"/>
                      <a:pt x="88271" y="143332"/>
                    </a:cubicBezTo>
                    <a:cubicBezTo>
                      <a:pt x="131716" y="81082"/>
                      <a:pt x="190116" y="34856"/>
                      <a:pt x="263491" y="4654"/>
                    </a:cubicBezTo>
                    <a:cubicBezTo>
                      <a:pt x="303377" y="-11759"/>
                      <a:pt x="347211" y="17236"/>
                      <a:pt x="347211" y="60351"/>
                    </a:cubicBezTo>
                    <a:lnTo>
                      <a:pt x="347211" y="66807"/>
                    </a:lnTo>
                    <a:cubicBezTo>
                      <a:pt x="347211" y="92050"/>
                      <a:pt x="331342" y="114239"/>
                      <a:pt x="307811" y="123399"/>
                    </a:cubicBezTo>
                    <a:cubicBezTo>
                      <a:pt x="264735" y="140182"/>
                      <a:pt x="231792" y="164977"/>
                      <a:pt x="208902" y="197765"/>
                    </a:cubicBezTo>
                    <a:cubicBezTo>
                      <a:pt x="179479" y="239966"/>
                      <a:pt x="160809" y="293387"/>
                      <a:pt x="152991" y="358127"/>
                    </a:cubicBezTo>
                    <a:lnTo>
                      <a:pt x="217770" y="358127"/>
                    </a:lnTo>
                    <a:cubicBezTo>
                      <a:pt x="256743" y="358127"/>
                      <a:pt x="288344" y="389729"/>
                      <a:pt x="288344" y="428701"/>
                    </a:cubicBezTo>
                    <a:lnTo>
                      <a:pt x="288344" y="711231"/>
                    </a:lnTo>
                    <a:lnTo>
                      <a:pt x="146282" y="711231"/>
                    </a:lnTo>
                    <a:close/>
                  </a:path>
                </a:pathLst>
              </a:custGeom>
              <a:solidFill>
                <a:schemeClr val="accent5">
                  <a:lumMod val="20000"/>
                  <a:lumOff val="80000"/>
                </a:schemeClr>
              </a:solidFill>
              <a:ln w="0"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928C32F1-504E-FB4F-29EA-0314D8AB8C0A}"/>
                  </a:ext>
                </a:extLst>
              </p:cNvPr>
              <p:cNvSpPr/>
              <p:nvPr/>
            </p:nvSpPr>
            <p:spPr>
              <a:xfrm>
                <a:off x="1966388" y="3332987"/>
                <a:ext cx="413059" cy="413059"/>
              </a:xfrm>
              <a:custGeom>
                <a:avLst/>
                <a:gdLst>
                  <a:gd name="connsiteX0" fmla="*/ 413059 w 413059"/>
                  <a:gd name="connsiteY0" fmla="*/ 206530 h 413059"/>
                  <a:gd name="connsiteX1" fmla="*/ 206530 w 413059"/>
                  <a:gd name="connsiteY1" fmla="*/ 413060 h 413059"/>
                  <a:gd name="connsiteX2" fmla="*/ 0 w 413059"/>
                  <a:gd name="connsiteY2" fmla="*/ 206530 h 413059"/>
                  <a:gd name="connsiteX3" fmla="*/ 206530 w 413059"/>
                  <a:gd name="connsiteY3" fmla="*/ 0 h 413059"/>
                  <a:gd name="connsiteX4" fmla="*/ 413059 w 413059"/>
                  <a:gd name="connsiteY4" fmla="*/ 206530 h 41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59" h="413059">
                    <a:moveTo>
                      <a:pt x="413059" y="206530"/>
                    </a:moveTo>
                    <a:cubicBezTo>
                      <a:pt x="413059" y="320593"/>
                      <a:pt x="320593" y="413060"/>
                      <a:pt x="206530" y="413060"/>
                    </a:cubicBezTo>
                    <a:cubicBezTo>
                      <a:pt x="92466" y="413060"/>
                      <a:pt x="0" y="320593"/>
                      <a:pt x="0" y="206530"/>
                    </a:cubicBezTo>
                    <a:cubicBezTo>
                      <a:pt x="0" y="92467"/>
                      <a:pt x="92466" y="0"/>
                      <a:pt x="206530" y="0"/>
                    </a:cubicBezTo>
                    <a:cubicBezTo>
                      <a:pt x="320593" y="0"/>
                      <a:pt x="413059" y="92467"/>
                      <a:pt x="413059" y="206530"/>
                    </a:cubicBezTo>
                    <a:close/>
                  </a:path>
                </a:pathLst>
              </a:custGeom>
              <a:solidFill>
                <a:schemeClr val="accent5">
                  <a:lumMod val="20000"/>
                  <a:lumOff val="80000"/>
                </a:schemeClr>
              </a:solidFill>
              <a:ln w="0" cap="flat">
                <a:noFill/>
                <a:prstDash val="solid"/>
                <a:miter/>
              </a:ln>
            </p:spPr>
            <p:txBody>
              <a:bodyPr rtlCol="0" anchor="ctr"/>
              <a:lstStyle/>
              <a:p>
                <a:endParaRPr lang="nb-NO"/>
              </a:p>
            </p:txBody>
          </p:sp>
        </p:grpSp>
      </p:grpSp>
    </p:spTree>
    <p:extLst>
      <p:ext uri="{BB962C8B-B14F-4D97-AF65-F5344CB8AC3E}">
        <p14:creationId xmlns:p14="http://schemas.microsoft.com/office/powerpoint/2010/main" val="387736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kgrunnsbilde + figur 1">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813B643C-BD60-50EE-8BA0-C5E3F439DDC8}"/>
              </a:ext>
            </a:extLst>
          </p:cNvPr>
          <p:cNvSpPr>
            <a:spLocks noGrp="1"/>
          </p:cNvSpPr>
          <p:nvPr>
            <p:ph type="pic" sz="quarter" idx="10" hasCustomPrompt="1"/>
          </p:nvPr>
        </p:nvSpPr>
        <p:spPr>
          <a:xfrm>
            <a:off x="0" y="0"/>
            <a:ext cx="12192000" cy="6858000"/>
          </a:xfrm>
          <a:custGeom>
            <a:avLst/>
            <a:gdLst>
              <a:gd name="connsiteX0" fmla="*/ 1963832 w 12192000"/>
              <a:gd name="connsiteY0" fmla="*/ 1024856 h 6858000"/>
              <a:gd name="connsiteX1" fmla="*/ 1652048 w 12192000"/>
              <a:gd name="connsiteY1" fmla="*/ 1056272 h 6858000"/>
              <a:gd name="connsiteX2" fmla="*/ 766294 w 12192000"/>
              <a:gd name="connsiteY2" fmla="*/ 2712609 h 6858000"/>
              <a:gd name="connsiteX3" fmla="*/ 910253 w 12192000"/>
              <a:gd name="connsiteY3" fmla="*/ 4545002 h 6858000"/>
              <a:gd name="connsiteX4" fmla="*/ 1858363 w 12192000"/>
              <a:gd name="connsiteY4" fmla="*/ 5470743 h 6858000"/>
              <a:gd name="connsiteX5" fmla="*/ 3693735 w 12192000"/>
              <a:gd name="connsiteY5" fmla="*/ 5797021 h 6858000"/>
              <a:gd name="connsiteX6" fmla="*/ 4634482 w 12192000"/>
              <a:gd name="connsiteY6" fmla="*/ 4884864 h 6858000"/>
              <a:gd name="connsiteX7" fmla="*/ 4789529 w 12192000"/>
              <a:gd name="connsiteY7" fmla="*/ 3562263 h 6858000"/>
              <a:gd name="connsiteX8" fmla="*/ 4402355 w 12192000"/>
              <a:gd name="connsiteY8" fmla="*/ 1952448 h 6858000"/>
              <a:gd name="connsiteX9" fmla="*/ 3003652 w 12192000"/>
              <a:gd name="connsiteY9" fmla="*/ 1169559 h 6858000"/>
              <a:gd name="connsiteX10" fmla="*/ 3003475 w 12192000"/>
              <a:gd name="connsiteY10" fmla="*/ 1169559 h 6858000"/>
              <a:gd name="connsiteX11" fmla="*/ 1963832 w 12192000"/>
              <a:gd name="connsiteY11" fmla="*/ 1024856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963832" y="1024856"/>
                </a:moveTo>
                <a:cubicBezTo>
                  <a:pt x="1846794" y="1019066"/>
                  <a:pt x="1739462" y="1026330"/>
                  <a:pt x="1652048" y="1056272"/>
                </a:cubicBezTo>
                <a:cubicBezTo>
                  <a:pt x="1074436" y="1253992"/>
                  <a:pt x="766294" y="2156560"/>
                  <a:pt x="766294" y="2712609"/>
                </a:cubicBezTo>
                <a:cubicBezTo>
                  <a:pt x="766294" y="3381234"/>
                  <a:pt x="854816" y="4264270"/>
                  <a:pt x="910253" y="4545002"/>
                </a:cubicBezTo>
                <a:cubicBezTo>
                  <a:pt x="965602" y="4825734"/>
                  <a:pt x="1125793" y="5232627"/>
                  <a:pt x="1858363" y="5470743"/>
                </a:cubicBezTo>
                <a:cubicBezTo>
                  <a:pt x="2579579" y="5705131"/>
                  <a:pt x="3314899" y="5924869"/>
                  <a:pt x="3693735" y="5797021"/>
                </a:cubicBezTo>
                <a:cubicBezTo>
                  <a:pt x="3931627" y="5716761"/>
                  <a:pt x="4267177" y="5355947"/>
                  <a:pt x="4634482" y="4884864"/>
                </a:cubicBezTo>
                <a:cubicBezTo>
                  <a:pt x="4809221" y="4660687"/>
                  <a:pt x="4944488" y="4175576"/>
                  <a:pt x="4789529" y="3562263"/>
                </a:cubicBezTo>
                <a:cubicBezTo>
                  <a:pt x="4634571" y="2948949"/>
                  <a:pt x="4712449" y="2366177"/>
                  <a:pt x="4402355" y="1952448"/>
                </a:cubicBezTo>
                <a:cubicBezTo>
                  <a:pt x="4092351" y="1538719"/>
                  <a:pt x="3800795" y="1145588"/>
                  <a:pt x="3003652" y="1169559"/>
                </a:cubicBezTo>
                <a:lnTo>
                  <a:pt x="3003475" y="1169559"/>
                </a:lnTo>
                <a:cubicBezTo>
                  <a:pt x="2753409" y="1177083"/>
                  <a:pt x="2314945" y="1042227"/>
                  <a:pt x="1963832" y="1024856"/>
                </a:cubicBezTo>
                <a:close/>
                <a:moveTo>
                  <a:pt x="0" y="0"/>
                </a:moveTo>
                <a:lnTo>
                  <a:pt x="12192000" y="0"/>
                </a:lnTo>
                <a:lnTo>
                  <a:pt x="12192000" y="6858000"/>
                </a:lnTo>
                <a:lnTo>
                  <a:pt x="0" y="6858000"/>
                </a:lnTo>
                <a:close/>
              </a:path>
            </a:pathLst>
          </a:custGeom>
        </p:spPr>
        <p:txBody>
          <a:bodyPr wrap="square" anchor="ctr">
            <a:noAutofit/>
          </a:bodyPr>
          <a:lstStyle>
            <a:lvl1pPr marL="0" indent="0" algn="r">
              <a:buNone/>
              <a:defRPr sz="2000"/>
            </a:lvl1pPr>
          </a:lstStyle>
          <a:p>
            <a:r>
              <a:rPr lang="nb-NO"/>
              <a:t>Klikk for å legge inn bakgrunnsbilde</a:t>
            </a:r>
          </a:p>
        </p:txBody>
      </p:sp>
      <p:sp>
        <p:nvSpPr>
          <p:cNvPr id="4" name="Grafikk 3">
            <a:extLst>
              <a:ext uri="{FF2B5EF4-FFF2-40B4-BE49-F238E27FC236}">
                <a16:creationId xmlns:a16="http://schemas.microsoft.com/office/drawing/2014/main" id="{B2FFD0DA-6A0A-C965-C028-865065CE99E2}"/>
              </a:ext>
            </a:extLst>
          </p:cNvPr>
          <p:cNvSpPr/>
          <p:nvPr userDrawn="1"/>
        </p:nvSpPr>
        <p:spPr>
          <a:xfrm>
            <a:off x="764704" y="1023164"/>
            <a:ext cx="4091146" cy="4811670"/>
          </a:xfrm>
          <a:custGeom>
            <a:avLst/>
            <a:gdLst>
              <a:gd name="connsiteX0" fmla="*/ 2237181 w 4091146"/>
              <a:gd name="connsiteY0" fmla="*/ 146535 h 4811670"/>
              <a:gd name="connsiteX1" fmla="*/ 885754 w 4091146"/>
              <a:gd name="connsiteY1" fmla="*/ 33248 h 4811670"/>
              <a:gd name="connsiteX2" fmla="*/ 0 w 4091146"/>
              <a:gd name="connsiteY2" fmla="*/ 1689585 h 4811670"/>
              <a:gd name="connsiteX3" fmla="*/ 143959 w 4091146"/>
              <a:gd name="connsiteY3" fmla="*/ 3521978 h 4811670"/>
              <a:gd name="connsiteX4" fmla="*/ 1092069 w 4091146"/>
              <a:gd name="connsiteY4" fmla="*/ 4447719 h 4811670"/>
              <a:gd name="connsiteX5" fmla="*/ 2927441 w 4091146"/>
              <a:gd name="connsiteY5" fmla="*/ 4773997 h 4811670"/>
              <a:gd name="connsiteX6" fmla="*/ 3868188 w 4091146"/>
              <a:gd name="connsiteY6" fmla="*/ 3861840 h 4811670"/>
              <a:gd name="connsiteX7" fmla="*/ 4023235 w 4091146"/>
              <a:gd name="connsiteY7" fmla="*/ 2539239 h 4811670"/>
              <a:gd name="connsiteX8" fmla="*/ 3636061 w 4091146"/>
              <a:gd name="connsiteY8" fmla="*/ 929424 h 4811670"/>
              <a:gd name="connsiteX9" fmla="*/ 2237358 w 4091146"/>
              <a:gd name="connsiteY9" fmla="*/ 146535 h 481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1146" h="4811670">
                <a:moveTo>
                  <a:pt x="2237181" y="146535"/>
                </a:moveTo>
                <a:cubicBezTo>
                  <a:pt x="1903759" y="156567"/>
                  <a:pt x="1235408" y="-86521"/>
                  <a:pt x="885754" y="33248"/>
                </a:cubicBezTo>
                <a:cubicBezTo>
                  <a:pt x="308142" y="230968"/>
                  <a:pt x="0" y="1133536"/>
                  <a:pt x="0" y="1689585"/>
                </a:cubicBezTo>
                <a:cubicBezTo>
                  <a:pt x="0" y="2358210"/>
                  <a:pt x="88522" y="3241246"/>
                  <a:pt x="143959" y="3521978"/>
                </a:cubicBezTo>
                <a:cubicBezTo>
                  <a:pt x="199308" y="3802710"/>
                  <a:pt x="359499" y="4209603"/>
                  <a:pt x="1092069" y="4447719"/>
                </a:cubicBezTo>
                <a:cubicBezTo>
                  <a:pt x="1813285" y="4682107"/>
                  <a:pt x="2548605" y="4901845"/>
                  <a:pt x="2927441" y="4773997"/>
                </a:cubicBezTo>
                <a:cubicBezTo>
                  <a:pt x="3165333" y="4693737"/>
                  <a:pt x="3500883" y="4332923"/>
                  <a:pt x="3868188" y="3861840"/>
                </a:cubicBezTo>
                <a:cubicBezTo>
                  <a:pt x="4042926" y="3637663"/>
                  <a:pt x="4178193" y="3152552"/>
                  <a:pt x="4023235" y="2539239"/>
                </a:cubicBezTo>
                <a:cubicBezTo>
                  <a:pt x="3868277" y="1925925"/>
                  <a:pt x="3946155" y="1343153"/>
                  <a:pt x="3636061" y="929424"/>
                </a:cubicBezTo>
                <a:cubicBezTo>
                  <a:pt x="3326057" y="515695"/>
                  <a:pt x="3034501" y="122564"/>
                  <a:pt x="2237358" y="146535"/>
                </a:cubicBezTo>
                <a:close/>
              </a:path>
            </a:pathLst>
          </a:custGeom>
          <a:solidFill>
            <a:srgbClr val="376459"/>
          </a:solidFill>
          <a:ln w="0" cap="flat">
            <a:noFill/>
            <a:prstDash val="solid"/>
            <a:miter/>
          </a:ln>
        </p:spPr>
        <p:txBody>
          <a:bodyPr rtlCol="0" anchor="ctr"/>
          <a:lstStyle/>
          <a:p>
            <a:endParaRPr lang="nb-NO"/>
          </a:p>
        </p:txBody>
      </p:sp>
      <p:sp>
        <p:nvSpPr>
          <p:cNvPr id="6" name="Plassholder for tekst 5">
            <a:extLst>
              <a:ext uri="{FF2B5EF4-FFF2-40B4-BE49-F238E27FC236}">
                <a16:creationId xmlns:a16="http://schemas.microsoft.com/office/drawing/2014/main" id="{35266B07-783C-8212-F870-985F1FCC9360}"/>
              </a:ext>
            </a:extLst>
          </p:cNvPr>
          <p:cNvSpPr>
            <a:spLocks noGrp="1"/>
          </p:cNvSpPr>
          <p:nvPr>
            <p:ph type="body" sz="quarter" idx="11" hasCustomPrompt="1"/>
          </p:nvPr>
        </p:nvSpPr>
        <p:spPr>
          <a:xfrm>
            <a:off x="764705" y="1023164"/>
            <a:ext cx="4091147" cy="4811672"/>
          </a:xfrm>
          <a:custGeom>
            <a:avLst/>
            <a:gdLst>
              <a:gd name="connsiteX0" fmla="*/ 1197537 w 4091147"/>
              <a:gd name="connsiteY0" fmla="*/ 1833 h 4811672"/>
              <a:gd name="connsiteX1" fmla="*/ 2237181 w 4091147"/>
              <a:gd name="connsiteY1" fmla="*/ 146536 h 4811672"/>
              <a:gd name="connsiteX2" fmla="*/ 2237358 w 4091147"/>
              <a:gd name="connsiteY2" fmla="*/ 146536 h 4811672"/>
              <a:gd name="connsiteX3" fmla="*/ 3636061 w 4091147"/>
              <a:gd name="connsiteY3" fmla="*/ 929425 h 4811672"/>
              <a:gd name="connsiteX4" fmla="*/ 4023235 w 4091147"/>
              <a:gd name="connsiteY4" fmla="*/ 2539240 h 4811672"/>
              <a:gd name="connsiteX5" fmla="*/ 3868188 w 4091147"/>
              <a:gd name="connsiteY5" fmla="*/ 3861841 h 4811672"/>
              <a:gd name="connsiteX6" fmla="*/ 2927441 w 4091147"/>
              <a:gd name="connsiteY6" fmla="*/ 4773998 h 4811672"/>
              <a:gd name="connsiteX7" fmla="*/ 1092069 w 4091147"/>
              <a:gd name="connsiteY7" fmla="*/ 4447720 h 4811672"/>
              <a:gd name="connsiteX8" fmla="*/ 143959 w 4091147"/>
              <a:gd name="connsiteY8" fmla="*/ 3521979 h 4811672"/>
              <a:gd name="connsiteX9" fmla="*/ 0 w 4091147"/>
              <a:gd name="connsiteY9" fmla="*/ 1689586 h 4811672"/>
              <a:gd name="connsiteX10" fmla="*/ 885754 w 4091147"/>
              <a:gd name="connsiteY10" fmla="*/ 33249 h 4811672"/>
              <a:gd name="connsiteX11" fmla="*/ 1197537 w 4091147"/>
              <a:gd name="connsiteY11" fmla="*/ 1833 h 481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1147" h="4811672">
                <a:moveTo>
                  <a:pt x="1197537" y="1833"/>
                </a:moveTo>
                <a:cubicBezTo>
                  <a:pt x="1548651" y="19204"/>
                  <a:pt x="1987115" y="154060"/>
                  <a:pt x="2237181" y="146536"/>
                </a:cubicBezTo>
                <a:lnTo>
                  <a:pt x="2237358" y="146536"/>
                </a:lnTo>
                <a:cubicBezTo>
                  <a:pt x="3034501" y="122565"/>
                  <a:pt x="3326057" y="515696"/>
                  <a:pt x="3636061" y="929425"/>
                </a:cubicBezTo>
                <a:cubicBezTo>
                  <a:pt x="3946155" y="1343154"/>
                  <a:pt x="3868277" y="1925926"/>
                  <a:pt x="4023235" y="2539240"/>
                </a:cubicBezTo>
                <a:cubicBezTo>
                  <a:pt x="4178193" y="3152553"/>
                  <a:pt x="4042926" y="3637664"/>
                  <a:pt x="3868188" y="3861841"/>
                </a:cubicBezTo>
                <a:cubicBezTo>
                  <a:pt x="3500883" y="4332924"/>
                  <a:pt x="3165333" y="4693738"/>
                  <a:pt x="2927441" y="4773998"/>
                </a:cubicBezTo>
                <a:cubicBezTo>
                  <a:pt x="2548605" y="4901846"/>
                  <a:pt x="1813285" y="4682108"/>
                  <a:pt x="1092069" y="4447720"/>
                </a:cubicBezTo>
                <a:cubicBezTo>
                  <a:pt x="359499" y="4209604"/>
                  <a:pt x="199308" y="3802711"/>
                  <a:pt x="143959" y="3521979"/>
                </a:cubicBezTo>
                <a:cubicBezTo>
                  <a:pt x="88522" y="3241247"/>
                  <a:pt x="0" y="2358211"/>
                  <a:pt x="0" y="1689586"/>
                </a:cubicBezTo>
                <a:cubicBezTo>
                  <a:pt x="0" y="1133537"/>
                  <a:pt x="308142" y="230969"/>
                  <a:pt x="885754" y="33249"/>
                </a:cubicBezTo>
                <a:cubicBezTo>
                  <a:pt x="973168" y="3307"/>
                  <a:pt x="1080500" y="-3957"/>
                  <a:pt x="1197537" y="1833"/>
                </a:cubicBezTo>
                <a:close/>
              </a:path>
            </a:pathLst>
          </a:custGeom>
        </p:spPr>
        <p:txBody>
          <a:bodyPr wrap="square" lIns="360000" rIns="360000" anchor="ctr">
            <a:noAutofit/>
          </a:bodyPr>
          <a:lstStyle>
            <a:lvl1pPr marL="0" indent="0" algn="ctr">
              <a:buNone/>
              <a:defRPr sz="1800" b="0" i="0">
                <a:solidFill>
                  <a:schemeClr val="bg1"/>
                </a:solidFill>
                <a:latin typeface="Aptos Light" panose="020B0004020202020204" pitchFamily="34" charset="0"/>
              </a:defRPr>
            </a:lvl1pPr>
          </a:lstStyle>
          <a:p>
            <a:pPr lvl="0"/>
            <a:r>
              <a:rPr lang="nb-NO"/>
              <a:t>Klikk for å sette inn en kort tekst her.</a:t>
            </a:r>
          </a:p>
        </p:txBody>
      </p:sp>
    </p:spTree>
    <p:extLst>
      <p:ext uri="{BB962C8B-B14F-4D97-AF65-F5344CB8AC3E}">
        <p14:creationId xmlns:p14="http://schemas.microsoft.com/office/powerpoint/2010/main" val="3267831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F00EC-AD67-EF59-9C33-B3901762EE1A}"/>
              </a:ext>
            </a:extLst>
          </p:cNvPr>
          <p:cNvSpPr>
            <a:spLocks noGrp="1"/>
          </p:cNvSpPr>
          <p:nvPr>
            <p:ph type="ctrTitle"/>
          </p:nvPr>
        </p:nvSpPr>
        <p:spPr>
          <a:xfrm>
            <a:off x="522486" y="1783403"/>
            <a:ext cx="6049888" cy="2405975"/>
          </a:xfrm>
        </p:spPr>
        <p:txBody>
          <a:bodyPr anchor="ctr">
            <a:normAutofit/>
          </a:bodyPr>
          <a:lstStyle>
            <a:lvl1pPr algn="l">
              <a:defRPr sz="5400" b="0" i="0">
                <a:solidFill>
                  <a:schemeClr val="accent5">
                    <a:lumMod val="20000"/>
                    <a:lumOff val="80000"/>
                  </a:schemeClr>
                </a:solidFill>
                <a:latin typeface="Aptos Light" panose="020B0004020202020204" pitchFamily="34" charset="0"/>
              </a:defRPr>
            </a:lvl1pPr>
          </a:lstStyle>
          <a:p>
            <a:r>
              <a:rPr lang="nb-NO"/>
              <a:t>Klikk for å redigere tittelstil</a:t>
            </a:r>
          </a:p>
        </p:txBody>
      </p:sp>
      <p:pic>
        <p:nvPicPr>
          <p:cNvPr id="6" name="Bilde 5">
            <a:extLst>
              <a:ext uri="{FF2B5EF4-FFF2-40B4-BE49-F238E27FC236}">
                <a16:creationId xmlns:a16="http://schemas.microsoft.com/office/drawing/2014/main" id="{7E31DA3C-CA83-D5E0-8309-B233EFB0732D}"/>
              </a:ext>
            </a:extLst>
          </p:cNvPr>
          <p:cNvPicPr>
            <a:picLocks noChangeAspect="1"/>
          </p:cNvPicPr>
          <p:nvPr userDrawn="1"/>
        </p:nvPicPr>
        <p:blipFill>
          <a:blip r:embed="rId2"/>
          <a:stretch>
            <a:fillRect/>
          </a:stretch>
        </p:blipFill>
        <p:spPr>
          <a:xfrm>
            <a:off x="658813" y="6165850"/>
            <a:ext cx="2231672" cy="290813"/>
          </a:xfrm>
          <a:prstGeom prst="rect">
            <a:avLst/>
          </a:prstGeom>
        </p:spPr>
      </p:pic>
      <p:sp>
        <p:nvSpPr>
          <p:cNvPr id="42" name="Plassholder for bilde 41">
            <a:extLst>
              <a:ext uri="{FF2B5EF4-FFF2-40B4-BE49-F238E27FC236}">
                <a16:creationId xmlns:a16="http://schemas.microsoft.com/office/drawing/2014/main" id="{5DD25727-A768-3AE3-CA49-03B94FC3555D}"/>
              </a:ext>
            </a:extLst>
          </p:cNvPr>
          <p:cNvSpPr>
            <a:spLocks noGrp="1"/>
          </p:cNvSpPr>
          <p:nvPr>
            <p:ph type="pic" sz="quarter" idx="10" hasCustomPrompt="1"/>
          </p:nvPr>
        </p:nvSpPr>
        <p:spPr>
          <a:xfrm>
            <a:off x="6640757" y="1029401"/>
            <a:ext cx="5236957" cy="5207985"/>
          </a:xfrm>
          <a:custGeom>
            <a:avLst/>
            <a:gdLst>
              <a:gd name="connsiteX0" fmla="*/ 4688264 w 5236957"/>
              <a:gd name="connsiteY0" fmla="*/ 1634 h 5207985"/>
              <a:gd name="connsiteX1" fmla="*/ 5233267 w 5236957"/>
              <a:gd name="connsiteY1" fmla="*/ 568590 h 5207985"/>
              <a:gd name="connsiteX2" fmla="*/ 5117897 w 5236957"/>
              <a:gd name="connsiteY2" fmla="*/ 1680043 h 5207985"/>
              <a:gd name="connsiteX3" fmla="*/ 4824577 w 5236957"/>
              <a:gd name="connsiteY3" fmla="*/ 3645839 h 5207985"/>
              <a:gd name="connsiteX4" fmla="*/ 4738502 w 5236957"/>
              <a:gd name="connsiteY4" fmla="*/ 3791377 h 5207985"/>
              <a:gd name="connsiteX5" fmla="*/ 4717559 w 5236957"/>
              <a:gd name="connsiteY5" fmla="*/ 3785357 h 5207985"/>
              <a:gd name="connsiteX6" fmla="*/ 3769871 w 5236957"/>
              <a:gd name="connsiteY6" fmla="*/ 3778955 h 5207985"/>
              <a:gd name="connsiteX7" fmla="*/ 3446406 w 5236957"/>
              <a:gd name="connsiteY7" fmla="*/ 4678960 h 5207985"/>
              <a:gd name="connsiteX8" fmla="*/ 3519723 w 5236957"/>
              <a:gd name="connsiteY8" fmla="*/ 4789563 h 5207985"/>
              <a:gd name="connsiteX9" fmla="*/ 3573245 w 5236957"/>
              <a:gd name="connsiteY9" fmla="*/ 4836325 h 5207985"/>
              <a:gd name="connsiteX10" fmla="*/ 3516787 w 5236957"/>
              <a:gd name="connsiteY10" fmla="*/ 4869041 h 5207985"/>
              <a:gd name="connsiteX11" fmla="*/ 2033111 w 5236957"/>
              <a:gd name="connsiteY11" fmla="*/ 5207985 h 5207985"/>
              <a:gd name="connsiteX12" fmla="*/ 594941 w 5236957"/>
              <a:gd name="connsiteY12" fmla="*/ 5134439 h 5207985"/>
              <a:gd name="connsiteX13" fmla="*/ 138300 w 5236957"/>
              <a:gd name="connsiteY13" fmla="*/ 4701914 h 5207985"/>
              <a:gd name="connsiteX14" fmla="*/ 72110 w 5236957"/>
              <a:gd name="connsiteY14" fmla="*/ 4111007 h 5207985"/>
              <a:gd name="connsiteX15" fmla="*/ 887033 w 5236957"/>
              <a:gd name="connsiteY15" fmla="*/ 724592 h 5207985"/>
              <a:gd name="connsiteX16" fmla="*/ 4688264 w 5236957"/>
              <a:gd name="connsiteY16" fmla="*/ 1634 h 520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6957" h="5207985">
                <a:moveTo>
                  <a:pt x="4688264" y="1634"/>
                </a:moveTo>
                <a:cubicBezTo>
                  <a:pt x="5008212" y="-23728"/>
                  <a:pt x="5271441" y="249851"/>
                  <a:pt x="5233267" y="568590"/>
                </a:cubicBezTo>
                <a:cubicBezTo>
                  <a:pt x="5193117" y="903860"/>
                  <a:pt x="5147445" y="1316306"/>
                  <a:pt x="5117897" y="1680043"/>
                </a:cubicBezTo>
                <a:cubicBezTo>
                  <a:pt x="5096084" y="1949011"/>
                  <a:pt x="5240273" y="2857056"/>
                  <a:pt x="4824577" y="3645839"/>
                </a:cubicBezTo>
                <a:lnTo>
                  <a:pt x="4738502" y="3791377"/>
                </a:lnTo>
                <a:lnTo>
                  <a:pt x="4717559" y="3785357"/>
                </a:lnTo>
                <a:cubicBezTo>
                  <a:pt x="4439020" y="3717881"/>
                  <a:pt x="4079940" y="3725198"/>
                  <a:pt x="3769871" y="3778955"/>
                </a:cubicBezTo>
                <a:cubicBezTo>
                  <a:pt x="3588774" y="3810368"/>
                  <a:pt x="3118173" y="4010650"/>
                  <a:pt x="3446406" y="4678960"/>
                </a:cubicBezTo>
                <a:cubicBezTo>
                  <a:pt x="3466921" y="4720730"/>
                  <a:pt x="3491556" y="4757482"/>
                  <a:pt x="3519723" y="4789563"/>
                </a:cubicBezTo>
                <a:lnTo>
                  <a:pt x="3573245" y="4836325"/>
                </a:lnTo>
                <a:lnTo>
                  <a:pt x="3516787" y="4869041"/>
                </a:lnTo>
                <a:cubicBezTo>
                  <a:pt x="3029903" y="5133359"/>
                  <a:pt x="2566322" y="5207985"/>
                  <a:pt x="2033111" y="5207985"/>
                </a:cubicBezTo>
                <a:cubicBezTo>
                  <a:pt x="1472105" y="5207985"/>
                  <a:pt x="966164" y="5136374"/>
                  <a:pt x="594941" y="5134439"/>
                </a:cubicBezTo>
                <a:cubicBezTo>
                  <a:pt x="352633" y="5133149"/>
                  <a:pt x="153376" y="4943760"/>
                  <a:pt x="138300" y="4701914"/>
                </a:cubicBezTo>
                <a:cubicBezTo>
                  <a:pt x="128424" y="4542967"/>
                  <a:pt x="108712" y="4346160"/>
                  <a:pt x="72110" y="4111007"/>
                </a:cubicBezTo>
                <a:cubicBezTo>
                  <a:pt x="-42534" y="3373895"/>
                  <a:pt x="-157138" y="1718106"/>
                  <a:pt x="887033" y="724592"/>
                </a:cubicBezTo>
                <a:cubicBezTo>
                  <a:pt x="1772259" y="-117677"/>
                  <a:pt x="3434799" y="100985"/>
                  <a:pt x="4688264" y="1634"/>
                </a:cubicBezTo>
                <a:close/>
              </a:path>
            </a:pathLst>
          </a:custGeom>
        </p:spPr>
        <p:txBody>
          <a:bodyPr wrap="square" anchor="ctr">
            <a:noAutofit/>
          </a:bodyPr>
          <a:lstStyle>
            <a:lvl1pPr marL="0" indent="0" algn="ctr">
              <a:buNone/>
              <a:defRPr sz="1800"/>
            </a:lvl1pPr>
          </a:lstStyle>
          <a:p>
            <a:r>
              <a:rPr lang="nb-NO"/>
              <a:t>Klikk for å sette inn bilde</a:t>
            </a:r>
          </a:p>
        </p:txBody>
      </p:sp>
      <p:sp>
        <p:nvSpPr>
          <p:cNvPr id="5" name="Undertittel 2">
            <a:extLst>
              <a:ext uri="{FF2B5EF4-FFF2-40B4-BE49-F238E27FC236}">
                <a16:creationId xmlns:a16="http://schemas.microsoft.com/office/drawing/2014/main" id="{D45CFD97-F74A-A0F0-C008-4062F921B3EE}"/>
              </a:ext>
            </a:extLst>
          </p:cNvPr>
          <p:cNvSpPr>
            <a:spLocks noGrp="1"/>
          </p:cNvSpPr>
          <p:nvPr>
            <p:ph type="subTitle" idx="1" hasCustomPrompt="1"/>
          </p:nvPr>
        </p:nvSpPr>
        <p:spPr>
          <a:xfrm>
            <a:off x="558346" y="4511174"/>
            <a:ext cx="5073590" cy="940995"/>
          </a:xfrm>
        </p:spPr>
        <p:txBody>
          <a:bodyPr anchor="b"/>
          <a:lstStyle>
            <a:lvl1pPr marL="0" indent="0" algn="l">
              <a:buNone/>
              <a:defRPr sz="2400" b="0" i="0">
                <a:solidFill>
                  <a:schemeClr val="accent5">
                    <a:lumMod val="20000"/>
                    <a:lumOff val="80000"/>
                  </a:schemeClr>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Her er det plass til en undertittel eller en kort beskrivende tekst om tema.</a:t>
            </a:r>
          </a:p>
        </p:txBody>
      </p:sp>
      <p:sp>
        <p:nvSpPr>
          <p:cNvPr id="11" name="Plassholder for tekst 6">
            <a:extLst>
              <a:ext uri="{FF2B5EF4-FFF2-40B4-BE49-F238E27FC236}">
                <a16:creationId xmlns:a16="http://schemas.microsoft.com/office/drawing/2014/main" id="{394E86A2-F6E2-DDA3-BC5E-29CBE7D4214B}"/>
              </a:ext>
            </a:extLst>
          </p:cNvPr>
          <p:cNvSpPr>
            <a:spLocks noGrp="1"/>
          </p:cNvSpPr>
          <p:nvPr>
            <p:ph type="body" sz="quarter" idx="12" hasCustomPrompt="1"/>
          </p:nvPr>
        </p:nvSpPr>
        <p:spPr>
          <a:xfrm>
            <a:off x="579366" y="472473"/>
            <a:ext cx="3319972" cy="788987"/>
          </a:xfrm>
        </p:spPr>
        <p:txBody>
          <a:bodyPr>
            <a:normAutofit/>
          </a:bodyPr>
          <a:lstStyle>
            <a:lvl1pPr marL="0" indent="0">
              <a:buNone/>
              <a:defRPr sz="2000">
                <a:solidFill>
                  <a:schemeClr val="accent5">
                    <a:lumMod val="20000"/>
                    <a:lumOff val="80000"/>
                  </a:schemeClr>
                </a:solidFill>
              </a:defRPr>
            </a:lvl1pPr>
          </a:lstStyle>
          <a:p>
            <a:pPr lvl="0"/>
            <a:r>
              <a:rPr lang="nb-NO"/>
              <a:t>Tittel på tema</a:t>
            </a:r>
          </a:p>
        </p:txBody>
      </p:sp>
      <p:sp>
        <p:nvSpPr>
          <p:cNvPr id="3" name="Grafikk 31">
            <a:extLst>
              <a:ext uri="{FF2B5EF4-FFF2-40B4-BE49-F238E27FC236}">
                <a16:creationId xmlns:a16="http://schemas.microsoft.com/office/drawing/2014/main" id="{7C217510-0A2E-F7B4-273C-BB6AA2D64C53}"/>
              </a:ext>
            </a:extLst>
          </p:cNvPr>
          <p:cNvSpPr/>
          <p:nvPr userDrawn="1"/>
        </p:nvSpPr>
        <p:spPr>
          <a:xfrm>
            <a:off x="9973750" y="4766094"/>
            <a:ext cx="1849527" cy="1235588"/>
          </a:xfrm>
          <a:custGeom>
            <a:avLst/>
            <a:gdLst>
              <a:gd name="connsiteX0" fmla="*/ 436878 w 1849527"/>
              <a:gd name="connsiteY0" fmla="*/ 42262 h 1235588"/>
              <a:gd name="connsiteX1" fmla="*/ 113413 w 1849527"/>
              <a:gd name="connsiteY1" fmla="*/ 942267 h 1235588"/>
              <a:gd name="connsiteX2" fmla="*/ 1849002 w 1849527"/>
              <a:gd name="connsiteY2" fmla="*/ 503828 h 1235588"/>
              <a:gd name="connsiteX3" fmla="*/ 436878 w 1849527"/>
              <a:gd name="connsiteY3" fmla="*/ 42262 h 1235588"/>
            </a:gdLst>
            <a:ahLst/>
            <a:cxnLst>
              <a:cxn ang="0">
                <a:pos x="connsiteX0" y="connsiteY0"/>
              </a:cxn>
              <a:cxn ang="0">
                <a:pos x="connsiteX1" y="connsiteY1"/>
              </a:cxn>
              <a:cxn ang="0">
                <a:pos x="connsiteX2" y="connsiteY2"/>
              </a:cxn>
              <a:cxn ang="0">
                <a:pos x="connsiteX3" y="connsiteY3"/>
              </a:cxn>
            </a:cxnLst>
            <a:rect l="l" t="t" r="r" b="b"/>
            <a:pathLst>
              <a:path w="1849527" h="1235588">
                <a:moveTo>
                  <a:pt x="436878" y="42262"/>
                </a:moveTo>
                <a:cubicBezTo>
                  <a:pt x="255781" y="73675"/>
                  <a:pt x="-214820" y="273957"/>
                  <a:pt x="113413" y="942267"/>
                </a:cubicBezTo>
                <a:cubicBezTo>
                  <a:pt x="441647" y="1610576"/>
                  <a:pt x="1824772" y="994664"/>
                  <a:pt x="1849002" y="503828"/>
                </a:cubicBezTo>
                <a:cubicBezTo>
                  <a:pt x="1873199" y="12993"/>
                  <a:pt x="1057016" y="-65252"/>
                  <a:pt x="436878" y="42262"/>
                </a:cubicBezTo>
                <a:close/>
              </a:path>
            </a:pathLst>
          </a:custGeom>
          <a:solidFill>
            <a:schemeClr val="accent5">
              <a:lumMod val="20000"/>
              <a:lumOff val="80000"/>
            </a:schemeClr>
          </a:solidFill>
          <a:ln w="0" cap="flat">
            <a:noFill/>
            <a:prstDash val="solid"/>
            <a:miter/>
          </a:ln>
        </p:spPr>
        <p:txBody>
          <a:bodyPr rtlCol="0" anchor="ctr"/>
          <a:lstStyle/>
          <a:p>
            <a:endParaRPr lang="nb-NO"/>
          </a:p>
        </p:txBody>
      </p:sp>
      <p:sp>
        <p:nvSpPr>
          <p:cNvPr id="4" name="Plassholder for tekst 3">
            <a:extLst>
              <a:ext uri="{FF2B5EF4-FFF2-40B4-BE49-F238E27FC236}">
                <a16:creationId xmlns:a16="http://schemas.microsoft.com/office/drawing/2014/main" id="{733D7B59-EC18-A64E-FEF7-68DDDA2E6766}"/>
              </a:ext>
            </a:extLst>
          </p:cNvPr>
          <p:cNvSpPr>
            <a:spLocks noGrp="1"/>
          </p:cNvSpPr>
          <p:nvPr>
            <p:ph type="body" sz="quarter" idx="11" hasCustomPrompt="1"/>
          </p:nvPr>
        </p:nvSpPr>
        <p:spPr>
          <a:xfrm>
            <a:off x="9973750" y="4766094"/>
            <a:ext cx="1849527" cy="1235588"/>
          </a:xfrm>
          <a:custGeom>
            <a:avLst/>
            <a:gdLst>
              <a:gd name="connsiteX0" fmla="*/ 922546 w 1849527"/>
              <a:gd name="connsiteY0" fmla="*/ 1 h 1235588"/>
              <a:gd name="connsiteX1" fmla="*/ 1849002 w 1849527"/>
              <a:gd name="connsiteY1" fmla="*/ 503828 h 1235588"/>
              <a:gd name="connsiteX2" fmla="*/ 113413 w 1849527"/>
              <a:gd name="connsiteY2" fmla="*/ 942267 h 1235588"/>
              <a:gd name="connsiteX3" fmla="*/ 436878 w 1849527"/>
              <a:gd name="connsiteY3" fmla="*/ 42262 h 1235588"/>
              <a:gd name="connsiteX4" fmla="*/ 922546 w 1849527"/>
              <a:gd name="connsiteY4" fmla="*/ 1 h 123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527" h="1235588">
                <a:moveTo>
                  <a:pt x="922546" y="1"/>
                </a:moveTo>
                <a:cubicBezTo>
                  <a:pt x="1412584" y="-342"/>
                  <a:pt x="1867150" y="135702"/>
                  <a:pt x="1849002" y="503828"/>
                </a:cubicBezTo>
                <a:cubicBezTo>
                  <a:pt x="1824772" y="994664"/>
                  <a:pt x="441647" y="1610576"/>
                  <a:pt x="113413" y="942267"/>
                </a:cubicBezTo>
                <a:cubicBezTo>
                  <a:pt x="-214820" y="273957"/>
                  <a:pt x="255781" y="73675"/>
                  <a:pt x="436878" y="42262"/>
                </a:cubicBezTo>
                <a:cubicBezTo>
                  <a:pt x="591913" y="15384"/>
                  <a:pt x="759200" y="115"/>
                  <a:pt x="922546" y="1"/>
                </a:cubicBezTo>
                <a:close/>
              </a:path>
            </a:pathLst>
          </a:custGeom>
        </p:spPr>
        <p:txBody>
          <a:bodyPr wrap="square" lIns="144000" tIns="0" rIns="144000" anchor="ctr">
            <a:noAutofit/>
          </a:bodyPr>
          <a:lstStyle>
            <a:lvl1pPr marL="0" indent="0">
              <a:buNone/>
              <a:defRPr sz="1400" b="0" i="0">
                <a:solidFill>
                  <a:schemeClr val="accent1"/>
                </a:solidFill>
                <a:latin typeface="Aptos" panose="020B0004020202020204" pitchFamily="34" charset="0"/>
              </a:defRPr>
            </a:lvl1pPr>
          </a:lstStyle>
          <a:p>
            <a:pPr lvl="0"/>
            <a:r>
              <a:rPr lang="nb-NO"/>
              <a:t>Her kan det stå en kort tekst om tema</a:t>
            </a:r>
          </a:p>
        </p:txBody>
      </p:sp>
    </p:spTree>
    <p:extLst>
      <p:ext uri="{BB962C8B-B14F-4D97-AF65-F5344CB8AC3E}">
        <p14:creationId xmlns:p14="http://schemas.microsoft.com/office/powerpoint/2010/main" val="937752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kgrunnsbilde + figur 2">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91EC0183-4572-FE03-C4FA-3E72B7B05D94}"/>
              </a:ext>
            </a:extLst>
          </p:cNvPr>
          <p:cNvSpPr>
            <a:spLocks noGrp="1"/>
          </p:cNvSpPr>
          <p:nvPr>
            <p:ph type="pic" sz="quarter" idx="10" hasCustomPrompt="1"/>
          </p:nvPr>
        </p:nvSpPr>
        <p:spPr>
          <a:xfrm>
            <a:off x="0" y="0"/>
            <a:ext cx="12192000" cy="6858000"/>
          </a:xfrm>
          <a:custGeom>
            <a:avLst/>
            <a:gdLst>
              <a:gd name="connsiteX0" fmla="*/ 4714197 w 12192000"/>
              <a:gd name="connsiteY0" fmla="*/ 3694126 h 6858000"/>
              <a:gd name="connsiteX1" fmla="*/ 1133250 w 12192000"/>
              <a:gd name="connsiteY1" fmla="*/ 3823591 h 6858000"/>
              <a:gd name="connsiteX2" fmla="*/ 1133250 w 12192000"/>
              <a:gd name="connsiteY2" fmla="*/ 3823630 h 6858000"/>
              <a:gd name="connsiteX3" fmla="*/ 819674 w 12192000"/>
              <a:gd name="connsiteY3" fmla="*/ 3960468 h 6858000"/>
              <a:gd name="connsiteX4" fmla="*/ 425801 w 12192000"/>
              <a:gd name="connsiteY4" fmla="*/ 4355536 h 6858000"/>
              <a:gd name="connsiteX5" fmla="*/ 340745 w 12192000"/>
              <a:gd name="connsiteY5" fmla="*/ 4896881 h 6858000"/>
              <a:gd name="connsiteX6" fmla="*/ 947609 w 12192000"/>
              <a:gd name="connsiteY6" fmla="*/ 6085164 h 6858000"/>
              <a:gd name="connsiteX7" fmla="*/ 1363097 w 12192000"/>
              <a:gd name="connsiteY7" fmla="*/ 6339454 h 6858000"/>
              <a:gd name="connsiteX8" fmla="*/ 3401443 w 12192000"/>
              <a:gd name="connsiteY8" fmla="*/ 6046196 h 6858000"/>
              <a:gd name="connsiteX9" fmla="*/ 3492196 w 12192000"/>
              <a:gd name="connsiteY9" fmla="*/ 6033636 h 6858000"/>
              <a:gd name="connsiteX10" fmla="*/ 4916693 w 12192000"/>
              <a:gd name="connsiteY10" fmla="*/ 5977621 h 6858000"/>
              <a:gd name="connsiteX11" fmla="*/ 5356527 w 12192000"/>
              <a:gd name="connsiteY11" fmla="*/ 5599444 h 6858000"/>
              <a:gd name="connsiteX12" fmla="*/ 5497143 w 12192000"/>
              <a:gd name="connsiteY12" fmla="*/ 4866728 h 6858000"/>
              <a:gd name="connsiteX13" fmla="*/ 5456644 w 12192000"/>
              <a:gd name="connsiteY13" fmla="*/ 4571013 h 6858000"/>
              <a:gd name="connsiteX14" fmla="*/ 5148686 w 12192000"/>
              <a:gd name="connsiteY14" fmla="*/ 3952394 h 6858000"/>
              <a:gd name="connsiteX15" fmla="*/ 4714197 w 12192000"/>
              <a:gd name="connsiteY15" fmla="*/ 3694126 h 6858000"/>
              <a:gd name="connsiteX16" fmla="*/ 0 w 12192000"/>
              <a:gd name="connsiteY16" fmla="*/ 0 h 6858000"/>
              <a:gd name="connsiteX17" fmla="*/ 12192000 w 12192000"/>
              <a:gd name="connsiteY17" fmla="*/ 0 h 6858000"/>
              <a:gd name="connsiteX18" fmla="*/ 12192000 w 12192000"/>
              <a:gd name="connsiteY18" fmla="*/ 6858000 h 6858000"/>
              <a:gd name="connsiteX19" fmla="*/ 0 w 121920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4714197" y="3694126"/>
                </a:moveTo>
                <a:lnTo>
                  <a:pt x="1133250" y="3823591"/>
                </a:lnTo>
                <a:lnTo>
                  <a:pt x="1133250" y="3823630"/>
                </a:lnTo>
                <a:cubicBezTo>
                  <a:pt x="1015147" y="3827882"/>
                  <a:pt x="903091" y="3876797"/>
                  <a:pt x="819674" y="3960468"/>
                </a:cubicBezTo>
                <a:lnTo>
                  <a:pt x="425801" y="4355536"/>
                </a:lnTo>
                <a:cubicBezTo>
                  <a:pt x="283234" y="4498537"/>
                  <a:pt x="248899" y="4717057"/>
                  <a:pt x="340745" y="4896881"/>
                </a:cubicBezTo>
                <a:lnTo>
                  <a:pt x="947609" y="6085164"/>
                </a:lnTo>
                <a:cubicBezTo>
                  <a:pt x="1027320" y="6241233"/>
                  <a:pt x="1187796" y="6339454"/>
                  <a:pt x="1363097" y="6339454"/>
                </a:cubicBezTo>
                <a:lnTo>
                  <a:pt x="3401443" y="6046196"/>
                </a:lnTo>
                <a:cubicBezTo>
                  <a:pt x="3431213" y="6039058"/>
                  <a:pt x="3461607" y="6034845"/>
                  <a:pt x="3492196" y="6033636"/>
                </a:cubicBezTo>
                <a:lnTo>
                  <a:pt x="4916693" y="5977621"/>
                </a:lnTo>
                <a:cubicBezTo>
                  <a:pt x="5133391" y="5969078"/>
                  <a:pt x="5315677" y="5812385"/>
                  <a:pt x="5356527" y="5599444"/>
                </a:cubicBezTo>
                <a:lnTo>
                  <a:pt x="5497143" y="4866728"/>
                </a:lnTo>
                <a:cubicBezTo>
                  <a:pt x="5516417" y="4766362"/>
                  <a:pt x="5502176" y="4662485"/>
                  <a:pt x="5456644" y="4571013"/>
                </a:cubicBezTo>
                <a:lnTo>
                  <a:pt x="5148686" y="3952394"/>
                </a:lnTo>
                <a:cubicBezTo>
                  <a:pt x="5067102" y="3788524"/>
                  <a:pt x="4897185" y="3687494"/>
                  <a:pt x="4714197" y="3694126"/>
                </a:cubicBezTo>
                <a:close/>
                <a:moveTo>
                  <a:pt x="0" y="0"/>
                </a:moveTo>
                <a:lnTo>
                  <a:pt x="12192000" y="0"/>
                </a:lnTo>
                <a:lnTo>
                  <a:pt x="12192000" y="6858000"/>
                </a:lnTo>
                <a:lnTo>
                  <a:pt x="0" y="6858000"/>
                </a:lnTo>
                <a:close/>
              </a:path>
            </a:pathLst>
          </a:custGeom>
        </p:spPr>
        <p:txBody>
          <a:bodyPr wrap="square" anchor="ctr">
            <a:noAutofit/>
          </a:bodyPr>
          <a:lstStyle>
            <a:lvl1pPr marL="0" indent="0" algn="r">
              <a:buNone/>
              <a:defRPr sz="2000"/>
            </a:lvl1pPr>
          </a:lstStyle>
          <a:p>
            <a:r>
              <a:rPr lang="nb-NO"/>
              <a:t>Klikk for å legge inn bakgrunnsbilde</a:t>
            </a:r>
          </a:p>
        </p:txBody>
      </p:sp>
      <p:sp>
        <p:nvSpPr>
          <p:cNvPr id="2" name="Grafikk 2">
            <a:extLst>
              <a:ext uri="{FF2B5EF4-FFF2-40B4-BE49-F238E27FC236}">
                <a16:creationId xmlns:a16="http://schemas.microsoft.com/office/drawing/2014/main" id="{7C4553E5-558B-B881-B684-21CD76A78B2F}"/>
              </a:ext>
            </a:extLst>
          </p:cNvPr>
          <p:cNvSpPr/>
          <p:nvPr userDrawn="1"/>
        </p:nvSpPr>
        <p:spPr>
          <a:xfrm>
            <a:off x="289704" y="3693818"/>
            <a:ext cx="5215805" cy="2645635"/>
          </a:xfrm>
          <a:custGeom>
            <a:avLst/>
            <a:gdLst>
              <a:gd name="connsiteX0" fmla="*/ 843546 w 5215805"/>
              <a:gd name="connsiteY0" fmla="*/ 129773 h 2645635"/>
              <a:gd name="connsiteX1" fmla="*/ 4424493 w 5215805"/>
              <a:gd name="connsiteY1" fmla="*/ 308 h 2645635"/>
              <a:gd name="connsiteX2" fmla="*/ 4858982 w 5215805"/>
              <a:gd name="connsiteY2" fmla="*/ 258576 h 2645635"/>
              <a:gd name="connsiteX3" fmla="*/ 5166940 w 5215805"/>
              <a:gd name="connsiteY3" fmla="*/ 877195 h 2645635"/>
              <a:gd name="connsiteX4" fmla="*/ 5207439 w 5215805"/>
              <a:gd name="connsiteY4" fmla="*/ 1172910 h 2645635"/>
              <a:gd name="connsiteX5" fmla="*/ 5066823 w 5215805"/>
              <a:gd name="connsiteY5" fmla="*/ 1905626 h 2645635"/>
              <a:gd name="connsiteX6" fmla="*/ 4626989 w 5215805"/>
              <a:gd name="connsiteY6" fmla="*/ 2283803 h 2645635"/>
              <a:gd name="connsiteX7" fmla="*/ 3202492 w 5215805"/>
              <a:gd name="connsiteY7" fmla="*/ 2339818 h 2645635"/>
              <a:gd name="connsiteX8" fmla="*/ 3111739 w 5215805"/>
              <a:gd name="connsiteY8" fmla="*/ 2352378 h 2645635"/>
              <a:gd name="connsiteX9" fmla="*/ 1073393 w 5215805"/>
              <a:gd name="connsiteY9" fmla="*/ 2645636 h 2645635"/>
              <a:gd name="connsiteX10" fmla="*/ 657905 w 5215805"/>
              <a:gd name="connsiteY10" fmla="*/ 2391346 h 2645635"/>
              <a:gd name="connsiteX11" fmla="*/ 51041 w 5215805"/>
              <a:gd name="connsiteY11" fmla="*/ 1203063 h 2645635"/>
              <a:gd name="connsiteX12" fmla="*/ 136097 w 5215805"/>
              <a:gd name="connsiteY12" fmla="*/ 661718 h 2645635"/>
              <a:gd name="connsiteX13" fmla="*/ 529970 w 5215805"/>
              <a:gd name="connsiteY13" fmla="*/ 266650 h 2645635"/>
              <a:gd name="connsiteX14" fmla="*/ 843546 w 5215805"/>
              <a:gd name="connsiteY14" fmla="*/ 129812 h 264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5805" h="2645635">
                <a:moveTo>
                  <a:pt x="843546" y="129773"/>
                </a:moveTo>
                <a:lnTo>
                  <a:pt x="4424493" y="308"/>
                </a:lnTo>
                <a:cubicBezTo>
                  <a:pt x="4607481" y="-6324"/>
                  <a:pt x="4777398" y="94706"/>
                  <a:pt x="4858982" y="258576"/>
                </a:cubicBezTo>
                <a:lnTo>
                  <a:pt x="5166940" y="877195"/>
                </a:lnTo>
                <a:cubicBezTo>
                  <a:pt x="5212472" y="968667"/>
                  <a:pt x="5226713" y="1072544"/>
                  <a:pt x="5207439" y="1172910"/>
                </a:cubicBezTo>
                <a:lnTo>
                  <a:pt x="5066823" y="1905626"/>
                </a:lnTo>
                <a:cubicBezTo>
                  <a:pt x="5025973" y="2118567"/>
                  <a:pt x="4843687" y="2275260"/>
                  <a:pt x="4626989" y="2283803"/>
                </a:cubicBezTo>
                <a:lnTo>
                  <a:pt x="3202492" y="2339818"/>
                </a:lnTo>
                <a:cubicBezTo>
                  <a:pt x="3171903" y="2341027"/>
                  <a:pt x="3141509" y="2345240"/>
                  <a:pt x="3111739" y="2352378"/>
                </a:cubicBezTo>
                <a:lnTo>
                  <a:pt x="1073393" y="2645636"/>
                </a:lnTo>
                <a:cubicBezTo>
                  <a:pt x="898092" y="2645636"/>
                  <a:pt x="737616" y="2547415"/>
                  <a:pt x="657905" y="2391346"/>
                </a:cubicBezTo>
                <a:lnTo>
                  <a:pt x="51041" y="1203063"/>
                </a:lnTo>
                <a:cubicBezTo>
                  <a:pt x="-40805" y="1023239"/>
                  <a:pt x="-6470" y="804719"/>
                  <a:pt x="136097" y="661718"/>
                </a:cubicBezTo>
                <a:lnTo>
                  <a:pt x="529970" y="266650"/>
                </a:lnTo>
                <a:cubicBezTo>
                  <a:pt x="613387" y="182979"/>
                  <a:pt x="725443" y="134064"/>
                  <a:pt x="843546" y="129812"/>
                </a:cubicBezTo>
                <a:close/>
              </a:path>
            </a:pathLst>
          </a:custGeom>
          <a:solidFill>
            <a:schemeClr val="bg2"/>
          </a:solidFill>
          <a:ln w="0" cap="flat">
            <a:noFill/>
            <a:prstDash val="solid"/>
            <a:miter/>
          </a:ln>
        </p:spPr>
        <p:txBody>
          <a:bodyPr rtlCol="0" anchor="ctr"/>
          <a:lstStyle/>
          <a:p>
            <a:endParaRPr lang="nb-NO"/>
          </a:p>
        </p:txBody>
      </p:sp>
      <p:sp>
        <p:nvSpPr>
          <p:cNvPr id="5" name="Plassholder for tekst 4">
            <a:extLst>
              <a:ext uri="{FF2B5EF4-FFF2-40B4-BE49-F238E27FC236}">
                <a16:creationId xmlns:a16="http://schemas.microsoft.com/office/drawing/2014/main" id="{E28F4585-DABC-A264-8F06-A6FE13C707DE}"/>
              </a:ext>
            </a:extLst>
          </p:cNvPr>
          <p:cNvSpPr>
            <a:spLocks noGrp="1"/>
          </p:cNvSpPr>
          <p:nvPr>
            <p:ph type="body" sz="quarter" idx="12" hasCustomPrompt="1"/>
          </p:nvPr>
        </p:nvSpPr>
        <p:spPr>
          <a:xfrm>
            <a:off x="289703" y="3693818"/>
            <a:ext cx="5215806" cy="2645636"/>
          </a:xfrm>
          <a:custGeom>
            <a:avLst/>
            <a:gdLst>
              <a:gd name="connsiteX0" fmla="*/ 4424494 w 5215806"/>
              <a:gd name="connsiteY0" fmla="*/ 308 h 2645636"/>
              <a:gd name="connsiteX1" fmla="*/ 4858983 w 5215806"/>
              <a:gd name="connsiteY1" fmla="*/ 258576 h 2645636"/>
              <a:gd name="connsiteX2" fmla="*/ 5166941 w 5215806"/>
              <a:gd name="connsiteY2" fmla="*/ 877195 h 2645636"/>
              <a:gd name="connsiteX3" fmla="*/ 5207440 w 5215806"/>
              <a:gd name="connsiteY3" fmla="*/ 1172910 h 2645636"/>
              <a:gd name="connsiteX4" fmla="*/ 5066824 w 5215806"/>
              <a:gd name="connsiteY4" fmla="*/ 1905626 h 2645636"/>
              <a:gd name="connsiteX5" fmla="*/ 4626990 w 5215806"/>
              <a:gd name="connsiteY5" fmla="*/ 2283803 h 2645636"/>
              <a:gd name="connsiteX6" fmla="*/ 3202493 w 5215806"/>
              <a:gd name="connsiteY6" fmla="*/ 2339818 h 2645636"/>
              <a:gd name="connsiteX7" fmla="*/ 3111740 w 5215806"/>
              <a:gd name="connsiteY7" fmla="*/ 2352378 h 2645636"/>
              <a:gd name="connsiteX8" fmla="*/ 1073394 w 5215806"/>
              <a:gd name="connsiteY8" fmla="*/ 2645636 h 2645636"/>
              <a:gd name="connsiteX9" fmla="*/ 657906 w 5215806"/>
              <a:gd name="connsiteY9" fmla="*/ 2391346 h 2645636"/>
              <a:gd name="connsiteX10" fmla="*/ 51042 w 5215806"/>
              <a:gd name="connsiteY10" fmla="*/ 1203063 h 2645636"/>
              <a:gd name="connsiteX11" fmla="*/ 136098 w 5215806"/>
              <a:gd name="connsiteY11" fmla="*/ 661718 h 2645636"/>
              <a:gd name="connsiteX12" fmla="*/ 529971 w 5215806"/>
              <a:gd name="connsiteY12" fmla="*/ 266650 h 2645636"/>
              <a:gd name="connsiteX13" fmla="*/ 843547 w 5215806"/>
              <a:gd name="connsiteY13" fmla="*/ 129812 h 2645636"/>
              <a:gd name="connsiteX14" fmla="*/ 843547 w 5215806"/>
              <a:gd name="connsiteY14" fmla="*/ 129773 h 264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5806" h="2645636">
                <a:moveTo>
                  <a:pt x="4424494" y="308"/>
                </a:moveTo>
                <a:cubicBezTo>
                  <a:pt x="4607482" y="-6324"/>
                  <a:pt x="4777399" y="94706"/>
                  <a:pt x="4858983" y="258576"/>
                </a:cubicBezTo>
                <a:lnTo>
                  <a:pt x="5166941" y="877195"/>
                </a:lnTo>
                <a:cubicBezTo>
                  <a:pt x="5212473" y="968667"/>
                  <a:pt x="5226714" y="1072544"/>
                  <a:pt x="5207440" y="1172910"/>
                </a:cubicBezTo>
                <a:lnTo>
                  <a:pt x="5066824" y="1905626"/>
                </a:lnTo>
                <a:cubicBezTo>
                  <a:pt x="5025974" y="2118567"/>
                  <a:pt x="4843688" y="2275260"/>
                  <a:pt x="4626990" y="2283803"/>
                </a:cubicBezTo>
                <a:lnTo>
                  <a:pt x="3202493" y="2339818"/>
                </a:lnTo>
                <a:cubicBezTo>
                  <a:pt x="3171904" y="2341027"/>
                  <a:pt x="3141510" y="2345240"/>
                  <a:pt x="3111740" y="2352378"/>
                </a:cubicBezTo>
                <a:lnTo>
                  <a:pt x="1073394" y="2645636"/>
                </a:lnTo>
                <a:cubicBezTo>
                  <a:pt x="898093" y="2645636"/>
                  <a:pt x="737617" y="2547415"/>
                  <a:pt x="657906" y="2391346"/>
                </a:cubicBezTo>
                <a:lnTo>
                  <a:pt x="51042" y="1203063"/>
                </a:lnTo>
                <a:cubicBezTo>
                  <a:pt x="-40804" y="1023239"/>
                  <a:pt x="-6469" y="804719"/>
                  <a:pt x="136098" y="661718"/>
                </a:cubicBezTo>
                <a:lnTo>
                  <a:pt x="529971" y="266650"/>
                </a:lnTo>
                <a:cubicBezTo>
                  <a:pt x="613388" y="182979"/>
                  <a:pt x="725444" y="134064"/>
                  <a:pt x="843547" y="129812"/>
                </a:cubicBezTo>
                <a:lnTo>
                  <a:pt x="843547" y="129773"/>
                </a:lnTo>
                <a:close/>
              </a:path>
            </a:pathLst>
          </a:custGeom>
        </p:spPr>
        <p:txBody>
          <a:bodyPr wrap="square" lIns="540000" rIns="360000" anchor="ctr">
            <a:noAutofit/>
          </a:bodyPr>
          <a:lstStyle>
            <a:lvl1pPr marL="0" indent="0" algn="ctr">
              <a:buNone/>
              <a:defRPr sz="1800" b="0" i="0">
                <a:solidFill>
                  <a:schemeClr val="bg1"/>
                </a:solidFill>
                <a:latin typeface="Aptos Light" panose="020B0004020202020204" pitchFamily="34" charset="0"/>
              </a:defRPr>
            </a:lvl1pPr>
          </a:lstStyle>
          <a:p>
            <a:pPr lvl="0"/>
            <a:r>
              <a:rPr lang="nb-NO"/>
              <a:t>Klikk for å sette inn en kort tekst her.</a:t>
            </a:r>
          </a:p>
        </p:txBody>
      </p:sp>
    </p:spTree>
    <p:extLst>
      <p:ext uri="{BB962C8B-B14F-4D97-AF65-F5344CB8AC3E}">
        <p14:creationId xmlns:p14="http://schemas.microsoft.com/office/powerpoint/2010/main" val="1133275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kgrunnsbilde + figur 3">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32A1844F-0C00-A530-A54F-03C08E9F6DD5}"/>
              </a:ext>
            </a:extLst>
          </p:cNvPr>
          <p:cNvSpPr>
            <a:spLocks noGrp="1"/>
          </p:cNvSpPr>
          <p:nvPr>
            <p:ph type="pic" sz="quarter" idx="10" hasCustomPrompt="1"/>
          </p:nvPr>
        </p:nvSpPr>
        <p:spPr>
          <a:xfrm>
            <a:off x="0" y="0"/>
            <a:ext cx="12192000" cy="6858000"/>
          </a:xfrm>
          <a:custGeom>
            <a:avLst/>
            <a:gdLst>
              <a:gd name="connsiteX0" fmla="*/ 8811358 w 12192000"/>
              <a:gd name="connsiteY0" fmla="*/ 3550106 h 6858000"/>
              <a:gd name="connsiteX1" fmla="*/ 8239930 w 12192000"/>
              <a:gd name="connsiteY1" fmla="*/ 3790857 h 6858000"/>
              <a:gd name="connsiteX2" fmla="*/ 7405213 w 12192000"/>
              <a:gd name="connsiteY2" fmla="*/ 4646408 h 6858000"/>
              <a:gd name="connsiteX3" fmla="*/ 7405213 w 12192000"/>
              <a:gd name="connsiteY3" fmla="*/ 5503093 h 6858000"/>
              <a:gd name="connsiteX4" fmla="*/ 7405213 w 12192000"/>
              <a:gd name="connsiteY4" fmla="*/ 5503196 h 6858000"/>
              <a:gd name="connsiteX5" fmla="*/ 8239930 w 12192000"/>
              <a:gd name="connsiteY5" fmla="*/ 6358746 h 6858000"/>
              <a:gd name="connsiteX6" fmla="*/ 8811358 w 12192000"/>
              <a:gd name="connsiteY6" fmla="*/ 6599497 h 6858000"/>
              <a:gd name="connsiteX7" fmla="*/ 10934331 w 12192000"/>
              <a:gd name="connsiteY7" fmla="*/ 6599497 h 6858000"/>
              <a:gd name="connsiteX8" fmla="*/ 11525941 w 12192000"/>
              <a:gd name="connsiteY8" fmla="*/ 6008221 h 6858000"/>
              <a:gd name="connsiteX9" fmla="*/ 11525941 w 12192000"/>
              <a:gd name="connsiteY9" fmla="*/ 4141382 h 6858000"/>
              <a:gd name="connsiteX10" fmla="*/ 10934331 w 12192000"/>
              <a:gd name="connsiteY10" fmla="*/ 3550106 h 6858000"/>
              <a:gd name="connsiteX11" fmla="*/ 0 w 12192000"/>
              <a:gd name="connsiteY11" fmla="*/ 0 h 6858000"/>
              <a:gd name="connsiteX12" fmla="*/ 12192000 w 12192000"/>
              <a:gd name="connsiteY12" fmla="*/ 0 h 6858000"/>
              <a:gd name="connsiteX13" fmla="*/ 121920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8811358" y="3550106"/>
                </a:moveTo>
                <a:cubicBezTo>
                  <a:pt x="8596176" y="3550106"/>
                  <a:pt x="8390129" y="3636925"/>
                  <a:pt x="8239930" y="3790857"/>
                </a:cubicBezTo>
                <a:lnTo>
                  <a:pt x="7405213" y="4646408"/>
                </a:lnTo>
                <a:cubicBezTo>
                  <a:pt x="7172688" y="4884682"/>
                  <a:pt x="7172688" y="5264818"/>
                  <a:pt x="7405213" y="5503093"/>
                </a:cubicBezTo>
                <a:lnTo>
                  <a:pt x="7405213" y="5503196"/>
                </a:lnTo>
                <a:lnTo>
                  <a:pt x="8239930" y="6358746"/>
                </a:lnTo>
                <a:cubicBezTo>
                  <a:pt x="8390180" y="6512678"/>
                  <a:pt x="8596227" y="6599497"/>
                  <a:pt x="8811358" y="6599497"/>
                </a:cubicBezTo>
                <a:lnTo>
                  <a:pt x="10934331" y="6599497"/>
                </a:lnTo>
                <a:cubicBezTo>
                  <a:pt x="11261053" y="6599497"/>
                  <a:pt x="11525941" y="6334759"/>
                  <a:pt x="11525941" y="6008221"/>
                </a:cubicBezTo>
                <a:lnTo>
                  <a:pt x="11525941" y="4141382"/>
                </a:lnTo>
                <a:cubicBezTo>
                  <a:pt x="11525941" y="3814845"/>
                  <a:pt x="11261053" y="3550106"/>
                  <a:pt x="10934331" y="3550106"/>
                </a:cubicBezTo>
                <a:close/>
                <a:moveTo>
                  <a:pt x="0" y="0"/>
                </a:moveTo>
                <a:lnTo>
                  <a:pt x="12192000" y="0"/>
                </a:lnTo>
                <a:lnTo>
                  <a:pt x="12192000" y="6858000"/>
                </a:lnTo>
                <a:lnTo>
                  <a:pt x="0" y="6858000"/>
                </a:lnTo>
                <a:close/>
              </a:path>
            </a:pathLst>
          </a:custGeom>
        </p:spPr>
        <p:txBody>
          <a:bodyPr wrap="square" anchor="ctr">
            <a:noAutofit/>
          </a:bodyPr>
          <a:lstStyle>
            <a:lvl1pPr marL="0" indent="0" algn="l">
              <a:buNone/>
              <a:defRPr sz="2000"/>
            </a:lvl1pPr>
          </a:lstStyle>
          <a:p>
            <a:r>
              <a:rPr lang="nb-NO"/>
              <a:t>Klikk for å legge inn bakgrunnsbilde</a:t>
            </a:r>
          </a:p>
        </p:txBody>
      </p:sp>
      <p:sp>
        <p:nvSpPr>
          <p:cNvPr id="2" name="Grafikk 3">
            <a:extLst>
              <a:ext uri="{FF2B5EF4-FFF2-40B4-BE49-F238E27FC236}">
                <a16:creationId xmlns:a16="http://schemas.microsoft.com/office/drawing/2014/main" id="{93F86F53-625B-2450-02BF-A10E83D3ECA0}"/>
              </a:ext>
            </a:extLst>
          </p:cNvPr>
          <p:cNvSpPr/>
          <p:nvPr userDrawn="1"/>
        </p:nvSpPr>
        <p:spPr>
          <a:xfrm rot="10800000">
            <a:off x="7230820" y="3550107"/>
            <a:ext cx="4295121" cy="3049390"/>
          </a:xfrm>
          <a:custGeom>
            <a:avLst/>
            <a:gdLst>
              <a:gd name="connsiteX0" fmla="*/ 4120728 w 4295121"/>
              <a:gd name="connsiteY0" fmla="*/ 1096301 h 3049390"/>
              <a:gd name="connsiteX1" fmla="*/ 3286011 w 4295121"/>
              <a:gd name="connsiteY1" fmla="*/ 240751 h 3049390"/>
              <a:gd name="connsiteX2" fmla="*/ 2714583 w 4295121"/>
              <a:gd name="connsiteY2" fmla="*/ 0 h 3049390"/>
              <a:gd name="connsiteX3" fmla="*/ 591610 w 4295121"/>
              <a:gd name="connsiteY3" fmla="*/ 0 h 3049390"/>
              <a:gd name="connsiteX4" fmla="*/ 0 w 4295121"/>
              <a:gd name="connsiteY4" fmla="*/ 591276 h 3049390"/>
              <a:gd name="connsiteX5" fmla="*/ 0 w 4295121"/>
              <a:gd name="connsiteY5" fmla="*/ 2458115 h 3049390"/>
              <a:gd name="connsiteX6" fmla="*/ 591610 w 4295121"/>
              <a:gd name="connsiteY6" fmla="*/ 3049391 h 3049390"/>
              <a:gd name="connsiteX7" fmla="*/ 2714583 w 4295121"/>
              <a:gd name="connsiteY7" fmla="*/ 3049391 h 3049390"/>
              <a:gd name="connsiteX8" fmla="*/ 3286011 w 4295121"/>
              <a:gd name="connsiteY8" fmla="*/ 2808640 h 3049390"/>
              <a:gd name="connsiteX9" fmla="*/ 4120728 w 4295121"/>
              <a:gd name="connsiteY9" fmla="*/ 1953089 h 3049390"/>
              <a:gd name="connsiteX10" fmla="*/ 4120728 w 4295121"/>
              <a:gd name="connsiteY10" fmla="*/ 1096404 h 304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95121" h="3049390">
                <a:moveTo>
                  <a:pt x="4120728" y="1096301"/>
                </a:moveTo>
                <a:lnTo>
                  <a:pt x="3286011" y="240751"/>
                </a:lnTo>
                <a:cubicBezTo>
                  <a:pt x="3135761" y="86819"/>
                  <a:pt x="2929714" y="0"/>
                  <a:pt x="2714583" y="0"/>
                </a:cubicBezTo>
                <a:lnTo>
                  <a:pt x="591610" y="0"/>
                </a:lnTo>
                <a:cubicBezTo>
                  <a:pt x="264888" y="0"/>
                  <a:pt x="0" y="264738"/>
                  <a:pt x="0" y="591276"/>
                </a:cubicBezTo>
                <a:lnTo>
                  <a:pt x="0" y="2458115"/>
                </a:lnTo>
                <a:cubicBezTo>
                  <a:pt x="0" y="2784652"/>
                  <a:pt x="264888" y="3049391"/>
                  <a:pt x="591610" y="3049391"/>
                </a:cubicBezTo>
                <a:lnTo>
                  <a:pt x="2714583" y="3049391"/>
                </a:lnTo>
                <a:cubicBezTo>
                  <a:pt x="2929765" y="3049391"/>
                  <a:pt x="3135812" y="2962572"/>
                  <a:pt x="3286011" y="2808640"/>
                </a:cubicBezTo>
                <a:lnTo>
                  <a:pt x="4120728" y="1953089"/>
                </a:lnTo>
                <a:cubicBezTo>
                  <a:pt x="4353253" y="1714815"/>
                  <a:pt x="4353253" y="1334679"/>
                  <a:pt x="4120728" y="1096404"/>
                </a:cubicBezTo>
                <a:close/>
              </a:path>
            </a:pathLst>
          </a:custGeom>
          <a:solidFill>
            <a:schemeClr val="accent4"/>
          </a:solidFill>
          <a:ln w="0" cap="flat">
            <a:noFill/>
            <a:prstDash val="solid"/>
            <a:miter/>
          </a:ln>
        </p:spPr>
        <p:txBody>
          <a:bodyPr rtlCol="0" anchor="ctr"/>
          <a:lstStyle/>
          <a:p>
            <a:endParaRPr lang="nb-NO"/>
          </a:p>
        </p:txBody>
      </p:sp>
      <p:sp>
        <p:nvSpPr>
          <p:cNvPr id="5" name="Plassholder for tekst 4">
            <a:extLst>
              <a:ext uri="{FF2B5EF4-FFF2-40B4-BE49-F238E27FC236}">
                <a16:creationId xmlns:a16="http://schemas.microsoft.com/office/drawing/2014/main" id="{D1A89D09-031C-689E-F1EC-D069260C33DF}"/>
              </a:ext>
            </a:extLst>
          </p:cNvPr>
          <p:cNvSpPr>
            <a:spLocks noGrp="1"/>
          </p:cNvSpPr>
          <p:nvPr>
            <p:ph type="body" sz="quarter" idx="12" hasCustomPrompt="1"/>
          </p:nvPr>
        </p:nvSpPr>
        <p:spPr>
          <a:xfrm>
            <a:off x="7230819" y="3550107"/>
            <a:ext cx="4295122" cy="3049391"/>
          </a:xfrm>
          <a:custGeom>
            <a:avLst/>
            <a:gdLst>
              <a:gd name="connsiteX0" fmla="*/ 1580539 w 4295122"/>
              <a:gd name="connsiteY0" fmla="*/ 0 h 3049391"/>
              <a:gd name="connsiteX1" fmla="*/ 3703512 w 4295122"/>
              <a:gd name="connsiteY1" fmla="*/ 0 h 3049391"/>
              <a:gd name="connsiteX2" fmla="*/ 4295122 w 4295122"/>
              <a:gd name="connsiteY2" fmla="*/ 591276 h 3049391"/>
              <a:gd name="connsiteX3" fmla="*/ 4295122 w 4295122"/>
              <a:gd name="connsiteY3" fmla="*/ 2458115 h 3049391"/>
              <a:gd name="connsiteX4" fmla="*/ 3703512 w 4295122"/>
              <a:gd name="connsiteY4" fmla="*/ 3049391 h 3049391"/>
              <a:gd name="connsiteX5" fmla="*/ 1580539 w 4295122"/>
              <a:gd name="connsiteY5" fmla="*/ 3049391 h 3049391"/>
              <a:gd name="connsiteX6" fmla="*/ 1009111 w 4295122"/>
              <a:gd name="connsiteY6" fmla="*/ 2808640 h 3049391"/>
              <a:gd name="connsiteX7" fmla="*/ 174394 w 4295122"/>
              <a:gd name="connsiteY7" fmla="*/ 1953090 h 3049391"/>
              <a:gd name="connsiteX8" fmla="*/ 174394 w 4295122"/>
              <a:gd name="connsiteY8" fmla="*/ 1952987 h 3049391"/>
              <a:gd name="connsiteX9" fmla="*/ 174394 w 4295122"/>
              <a:gd name="connsiteY9" fmla="*/ 1096302 h 3049391"/>
              <a:gd name="connsiteX10" fmla="*/ 1009111 w 4295122"/>
              <a:gd name="connsiteY10" fmla="*/ 240751 h 3049391"/>
              <a:gd name="connsiteX11" fmla="*/ 1580539 w 4295122"/>
              <a:gd name="connsiteY11" fmla="*/ 0 h 304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122" h="3049391">
                <a:moveTo>
                  <a:pt x="1580539" y="0"/>
                </a:moveTo>
                <a:lnTo>
                  <a:pt x="3703512" y="0"/>
                </a:lnTo>
                <a:cubicBezTo>
                  <a:pt x="4030234" y="0"/>
                  <a:pt x="4295122" y="264739"/>
                  <a:pt x="4295122" y="591276"/>
                </a:cubicBezTo>
                <a:lnTo>
                  <a:pt x="4295122" y="2458115"/>
                </a:lnTo>
                <a:cubicBezTo>
                  <a:pt x="4295122" y="2784653"/>
                  <a:pt x="4030234" y="3049391"/>
                  <a:pt x="3703512" y="3049391"/>
                </a:cubicBezTo>
                <a:lnTo>
                  <a:pt x="1580539" y="3049391"/>
                </a:lnTo>
                <a:cubicBezTo>
                  <a:pt x="1365408" y="3049391"/>
                  <a:pt x="1159361" y="2962572"/>
                  <a:pt x="1009111" y="2808640"/>
                </a:cubicBezTo>
                <a:lnTo>
                  <a:pt x="174394" y="1953090"/>
                </a:lnTo>
                <a:lnTo>
                  <a:pt x="174394" y="1952987"/>
                </a:lnTo>
                <a:cubicBezTo>
                  <a:pt x="-58131" y="1714712"/>
                  <a:pt x="-58131" y="1334576"/>
                  <a:pt x="174394" y="1096302"/>
                </a:cubicBezTo>
                <a:lnTo>
                  <a:pt x="1009111" y="240751"/>
                </a:lnTo>
                <a:cubicBezTo>
                  <a:pt x="1159310" y="86819"/>
                  <a:pt x="1365357" y="0"/>
                  <a:pt x="1580539" y="0"/>
                </a:cubicBezTo>
                <a:close/>
              </a:path>
            </a:pathLst>
          </a:custGeom>
        </p:spPr>
        <p:txBody>
          <a:bodyPr wrap="square" lIns="360000" rIns="360000" anchor="ctr">
            <a:noAutofit/>
          </a:bodyPr>
          <a:lstStyle>
            <a:lvl1pPr marL="0" indent="0" algn="ctr">
              <a:buNone/>
              <a:defRPr sz="1800" b="0" i="0">
                <a:solidFill>
                  <a:schemeClr val="tx2"/>
                </a:solidFill>
                <a:latin typeface="Aptos Light" panose="020B0004020202020204" pitchFamily="34" charset="0"/>
              </a:defRPr>
            </a:lvl1pPr>
          </a:lstStyle>
          <a:p>
            <a:pPr lvl="0"/>
            <a:r>
              <a:rPr lang="nb-NO"/>
              <a:t>Klikk for å sette inn en kort tekst her.</a:t>
            </a:r>
          </a:p>
        </p:txBody>
      </p:sp>
    </p:spTree>
    <p:extLst>
      <p:ext uri="{BB962C8B-B14F-4D97-AF65-F5344CB8AC3E}">
        <p14:creationId xmlns:p14="http://schemas.microsoft.com/office/powerpoint/2010/main" val="2172441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accent5">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F00EC-AD67-EF59-9C33-B3901762EE1A}"/>
              </a:ext>
            </a:extLst>
          </p:cNvPr>
          <p:cNvSpPr>
            <a:spLocks noGrp="1"/>
          </p:cNvSpPr>
          <p:nvPr>
            <p:ph type="ctrTitle" hasCustomPrompt="1"/>
          </p:nvPr>
        </p:nvSpPr>
        <p:spPr>
          <a:xfrm>
            <a:off x="558345" y="1783403"/>
            <a:ext cx="6681896" cy="2405975"/>
          </a:xfrm>
        </p:spPr>
        <p:txBody>
          <a:bodyPr anchor="ctr">
            <a:normAutofit/>
          </a:bodyPr>
          <a:lstStyle>
            <a:lvl1pPr algn="l">
              <a:defRPr sz="5400" b="0" i="0">
                <a:solidFill>
                  <a:schemeClr val="tx2"/>
                </a:solidFill>
                <a:latin typeface="Aptos Light" panose="020B0004020202020204" pitchFamily="34" charset="0"/>
              </a:defRPr>
            </a:lvl1pPr>
          </a:lstStyle>
          <a:p>
            <a:r>
              <a:rPr lang="nb-NO"/>
              <a:t>Takk for oss/meg!</a:t>
            </a:r>
          </a:p>
        </p:txBody>
      </p:sp>
      <p:sp>
        <p:nvSpPr>
          <p:cNvPr id="3" name="Undertittel 2">
            <a:extLst>
              <a:ext uri="{FF2B5EF4-FFF2-40B4-BE49-F238E27FC236}">
                <a16:creationId xmlns:a16="http://schemas.microsoft.com/office/drawing/2014/main" id="{EA338DD1-8413-2C54-D5DF-99A51FD6F802}"/>
              </a:ext>
            </a:extLst>
          </p:cNvPr>
          <p:cNvSpPr>
            <a:spLocks noGrp="1"/>
          </p:cNvSpPr>
          <p:nvPr>
            <p:ph type="subTitle" idx="1" hasCustomPrompt="1"/>
          </p:nvPr>
        </p:nvSpPr>
        <p:spPr>
          <a:xfrm>
            <a:off x="558345" y="5296277"/>
            <a:ext cx="5073590" cy="909970"/>
          </a:xfrm>
        </p:spPr>
        <p:txBody>
          <a:bodyPr anchor="t">
            <a:normAutofit/>
          </a:bodyPr>
          <a:lstStyle>
            <a:lvl1pPr marL="0" indent="0" algn="l">
              <a:buNone/>
              <a:defRPr sz="1800" b="0" i="0">
                <a:solidFill>
                  <a:schemeClr val="tx2"/>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minepost@post.no</a:t>
            </a:r>
            <a:endParaRPr lang="nb-NO"/>
          </a:p>
          <a:p>
            <a:r>
              <a:rPr lang="nb-NO"/>
              <a:t>+47 000 00 000</a:t>
            </a:r>
          </a:p>
        </p:txBody>
      </p:sp>
      <p:pic>
        <p:nvPicPr>
          <p:cNvPr id="7" name="Bilde 6">
            <a:extLst>
              <a:ext uri="{FF2B5EF4-FFF2-40B4-BE49-F238E27FC236}">
                <a16:creationId xmlns:a16="http://schemas.microsoft.com/office/drawing/2014/main" id="{020072A9-3842-22F0-C34B-D7D7E877D72C}"/>
              </a:ext>
            </a:extLst>
          </p:cNvPr>
          <p:cNvPicPr>
            <a:picLocks noChangeAspect="1"/>
          </p:cNvPicPr>
          <p:nvPr userDrawn="1"/>
        </p:nvPicPr>
        <p:blipFill>
          <a:blip r:embed="rId2"/>
          <a:stretch>
            <a:fillRect/>
          </a:stretch>
        </p:blipFill>
        <p:spPr>
          <a:xfrm>
            <a:off x="651374" y="332744"/>
            <a:ext cx="2231672" cy="291773"/>
          </a:xfrm>
          <a:prstGeom prst="rect">
            <a:avLst/>
          </a:prstGeom>
        </p:spPr>
      </p:pic>
      <p:sp>
        <p:nvSpPr>
          <p:cNvPr id="12" name="Plassholder for tekst 11">
            <a:extLst>
              <a:ext uri="{FF2B5EF4-FFF2-40B4-BE49-F238E27FC236}">
                <a16:creationId xmlns:a16="http://schemas.microsoft.com/office/drawing/2014/main" id="{CF7FE209-0CA2-0F30-B422-E1D2F8D81253}"/>
              </a:ext>
            </a:extLst>
          </p:cNvPr>
          <p:cNvSpPr>
            <a:spLocks noGrp="1"/>
          </p:cNvSpPr>
          <p:nvPr>
            <p:ph type="body" sz="quarter" idx="11" hasCustomPrompt="1"/>
          </p:nvPr>
        </p:nvSpPr>
        <p:spPr>
          <a:xfrm>
            <a:off x="558522" y="4815861"/>
            <a:ext cx="3741737" cy="461963"/>
          </a:xfrm>
        </p:spPr>
        <p:txBody>
          <a:bodyPr>
            <a:normAutofit/>
          </a:bodyPr>
          <a:lstStyle>
            <a:lvl1pPr marL="0" indent="0">
              <a:buNone/>
              <a:defRPr sz="1800" b="1" i="0">
                <a:solidFill>
                  <a:schemeClr val="tx2"/>
                </a:solidFill>
                <a:latin typeface="Aptos SemiBold" panose="020B0004020202020204" pitchFamily="34" charset="0"/>
              </a:defRPr>
            </a:lvl1pPr>
          </a:lstStyle>
          <a:p>
            <a:pPr lvl="0"/>
            <a:r>
              <a:rPr lang="nb-NO"/>
              <a:t>Kontaktinfo:</a:t>
            </a:r>
          </a:p>
        </p:txBody>
      </p:sp>
      <p:sp>
        <p:nvSpPr>
          <p:cNvPr id="4" name="Plassholder for tekst 4">
            <a:extLst>
              <a:ext uri="{FF2B5EF4-FFF2-40B4-BE49-F238E27FC236}">
                <a16:creationId xmlns:a16="http://schemas.microsoft.com/office/drawing/2014/main" id="{E1B4950D-E8D8-F85E-626E-FE748B27A58E}"/>
              </a:ext>
            </a:extLst>
          </p:cNvPr>
          <p:cNvSpPr>
            <a:spLocks noGrp="1"/>
          </p:cNvSpPr>
          <p:nvPr>
            <p:ph type="body" sz="quarter" idx="10" hasCustomPrompt="1"/>
          </p:nvPr>
        </p:nvSpPr>
        <p:spPr>
          <a:xfrm>
            <a:off x="8727434" y="4346069"/>
            <a:ext cx="2326848" cy="939584"/>
          </a:xfrm>
        </p:spPr>
        <p:txBody>
          <a:bodyPr>
            <a:normAutofit/>
          </a:bodyPr>
          <a:lstStyle>
            <a:lvl1pPr marL="0" indent="0">
              <a:buNone/>
              <a:defRPr sz="1800">
                <a:solidFill>
                  <a:schemeClr val="tx1">
                    <a:lumMod val="50000"/>
                    <a:lumOff val="50000"/>
                  </a:schemeClr>
                </a:solidFill>
              </a:defRPr>
            </a:lvl1pPr>
          </a:lstStyle>
          <a:p>
            <a:pPr lvl="0"/>
            <a:r>
              <a:rPr lang="nb-NO"/>
              <a:t>Lim inn illustrasjon her fra siden med illustrasjoner</a:t>
            </a:r>
          </a:p>
        </p:txBody>
      </p:sp>
    </p:spTree>
    <p:extLst>
      <p:ext uri="{BB962C8B-B14F-4D97-AF65-F5344CB8AC3E}">
        <p14:creationId xmlns:p14="http://schemas.microsoft.com/office/powerpoint/2010/main" val="3470393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side">
    <p:bg>
      <p:bgPr>
        <a:solidFill>
          <a:schemeClr val="bg1"/>
        </a:solidFill>
        <a:effectLst/>
      </p:bgPr>
    </p:bg>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6EEE9839-F1DE-85FD-3142-318AED98CE7D}"/>
              </a:ext>
            </a:extLst>
          </p:cNvPr>
          <p:cNvGrpSpPr/>
          <p:nvPr userDrawn="1"/>
        </p:nvGrpSpPr>
        <p:grpSpPr>
          <a:xfrm>
            <a:off x="11609538" y="6438595"/>
            <a:ext cx="378528" cy="249580"/>
            <a:chOff x="2784223" y="578109"/>
            <a:chExt cx="1295921" cy="854459"/>
          </a:xfrm>
          <a:solidFill>
            <a:schemeClr val="tx2"/>
          </a:solidFill>
        </p:grpSpPr>
        <p:sp>
          <p:nvSpPr>
            <p:cNvPr id="7" name="Friform 6">
              <a:extLst>
                <a:ext uri="{FF2B5EF4-FFF2-40B4-BE49-F238E27FC236}">
                  <a16:creationId xmlns:a16="http://schemas.microsoft.com/office/drawing/2014/main" id="{64E57FA8-2ECD-2D13-FE22-40B7F1A4BD8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FB09C88F-A754-C9A0-E9AF-83730ACF2EDB}"/>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D02A9D99-4CDD-62F3-7267-E996F0398E6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B1F35304-6C75-E727-73BE-9836E1BECC24}"/>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9A613EB-AC19-6A63-13BF-7189F93EAAAB}"/>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286B69DA-9E6C-51C0-DA41-CFFF850BCAA1}"/>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3444BA18-4B17-78A0-BA43-84ADEF15E6B2}"/>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C78F1FED-88AC-59D7-C4F5-07BBA00435D5}"/>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1397703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odel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B5587-2144-C755-97BA-14953A4EEF03}"/>
              </a:ext>
            </a:extLst>
          </p:cNvPr>
          <p:cNvSpPr>
            <a:spLocks noGrp="1" noRot="1" noMove="1" noResize="1" noEditPoints="1" noAdjustHandles="1" noChangeArrowheads="1" noChangeShapeType="1"/>
          </p:cNvSpPr>
          <p:nvPr>
            <p:ph type="title"/>
          </p:nvPr>
        </p:nvSpPr>
        <p:spPr>
          <a:xfrm>
            <a:off x="633414" y="315913"/>
            <a:ext cx="5181600" cy="1157511"/>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6387548"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3FE721FE-D673-0040-8590-B3A35EDF4D98}"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12" name="Plassholder for tekst 11">
            <a:extLst>
              <a:ext uri="{FF2B5EF4-FFF2-40B4-BE49-F238E27FC236}">
                <a16:creationId xmlns:a16="http://schemas.microsoft.com/office/drawing/2014/main" id="{156D93D1-E413-29B1-569B-2278A1DCACFF}"/>
              </a:ext>
            </a:extLst>
          </p:cNvPr>
          <p:cNvSpPr>
            <a:spLocks noGrp="1" noRot="1" noMove="1" noResize="1" noEditPoints="1" noAdjustHandles="1" noChangeArrowheads="1" noChangeShapeType="1"/>
          </p:cNvSpPr>
          <p:nvPr>
            <p:ph type="body" sz="quarter" idx="14"/>
          </p:nvPr>
        </p:nvSpPr>
        <p:spPr>
          <a:xfrm>
            <a:off x="6387548" y="315913"/>
            <a:ext cx="5181600" cy="1157511"/>
          </a:xfrm>
        </p:spPr>
        <p:txBody>
          <a:bodyPr anchor="b" anchorCtr="0"/>
          <a:lstStyle>
            <a:lvl1pPr marL="0" indent="0">
              <a:lnSpc>
                <a:spcPct val="85000"/>
              </a:lnSpc>
              <a:spcAft>
                <a:spcPts val="0"/>
              </a:spcAft>
              <a:buNone/>
              <a:defRPr sz="3500" b="1"/>
            </a:lvl1pPr>
          </a:lstStyle>
          <a:p>
            <a:pPr lvl="0"/>
            <a:r>
              <a:rPr lang="nb-NO"/>
              <a:t>Klikk for å redigere tekststiler i malen</a:t>
            </a:r>
          </a:p>
        </p:txBody>
      </p:sp>
    </p:spTree>
    <p:extLst>
      <p:ext uri="{BB962C8B-B14F-4D97-AF65-F5344CB8AC3E}">
        <p14:creationId xmlns:p14="http://schemas.microsoft.com/office/powerpoint/2010/main" val="569913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Kursdag 4-delt">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C2DA8E52-4F47-C1E7-F657-204CFA3926A5}"/>
              </a:ext>
            </a:extLst>
          </p:cNvPr>
          <p:cNvGrpSpPr>
            <a:grpSpLocks noGrp="1" noUngrp="1" noRot="1" noMove="1" noResize="1"/>
          </p:cNvGrpSpPr>
          <p:nvPr userDrawn="1"/>
        </p:nvGrpSpPr>
        <p:grpSpPr>
          <a:xfrm>
            <a:off x="11609538" y="6438595"/>
            <a:ext cx="378528" cy="249580"/>
            <a:chOff x="2784223" y="578109"/>
            <a:chExt cx="1295921" cy="854459"/>
          </a:xfrm>
          <a:solidFill>
            <a:schemeClr val="tx1"/>
          </a:solidFill>
        </p:grpSpPr>
        <p:sp>
          <p:nvSpPr>
            <p:cNvPr id="13" name="Friform 12">
              <a:extLst>
                <a:ext uri="{FF2B5EF4-FFF2-40B4-BE49-F238E27FC236}">
                  <a16:creationId xmlns:a16="http://schemas.microsoft.com/office/drawing/2014/main" id="{46684627-0DD9-5CA2-7663-F2C571FDAEB0}"/>
                </a:ext>
              </a:extLst>
            </p:cNvPr>
            <p:cNvSpPr>
              <a:spLocks noGrp="1" noRot="1" noMove="1" noResize="1" noEditPoints="1" noAdjustHandles="1" noChangeArrowheads="1" noChangeShapeType="1"/>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4AE3FDE4-B147-A9CB-FDB6-05A5C76AC3A9}"/>
                </a:ext>
              </a:extLst>
            </p:cNvPr>
            <p:cNvSpPr>
              <a:spLocks noGrp="1" noRot="1" noMove="1" noResize="1" noEditPoints="1" noAdjustHandles="1" noChangeArrowheads="1" noChangeShapeType="1"/>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6E7445CC-B82E-A1B3-ABA2-2BCFFE1D91A0}"/>
                </a:ext>
              </a:extLst>
            </p:cNvPr>
            <p:cNvSpPr>
              <a:spLocks noGrp="1" noRot="1" noMove="1" noResize="1" noEditPoints="1" noAdjustHandles="1" noChangeArrowheads="1" noChangeShapeType="1"/>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C71E46B8-8ED0-828C-316A-690B7EE1FDE9}"/>
                </a:ext>
              </a:extLst>
            </p:cNvPr>
            <p:cNvSpPr>
              <a:spLocks noGrp="1" noRot="1" noMove="1" noResize="1" noEditPoints="1" noAdjustHandles="1" noChangeArrowheads="1" noChangeShapeType="1"/>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8133C27C-878A-6023-2D28-AB4A8E63D12D}"/>
                </a:ext>
              </a:extLst>
            </p:cNvPr>
            <p:cNvSpPr>
              <a:spLocks noGrp="1" noRot="1" noMove="1" noResize="1" noEditPoints="1" noAdjustHandles="1" noChangeArrowheads="1" noChangeShapeType="1"/>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175F7275-8601-9822-29FE-19C1B6801109}"/>
                </a:ext>
              </a:extLst>
            </p:cNvPr>
            <p:cNvSpPr>
              <a:spLocks noGrp="1" noRot="1" noMove="1" noResize="1" noEditPoints="1" noAdjustHandles="1" noChangeArrowheads="1" noChangeShapeType="1"/>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A0A81AA8-63CA-4F32-BAE1-28A6A74382A8}"/>
                </a:ext>
              </a:extLst>
            </p:cNvPr>
            <p:cNvSpPr>
              <a:spLocks noGrp="1" noRot="1" noMove="1" noResize="1" noEditPoints="1" noAdjustHandles="1" noChangeArrowheads="1" noChangeShapeType="1"/>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639BE2D3-416D-A086-B754-DCCA5DAB458F}"/>
                </a:ext>
              </a:extLst>
            </p:cNvPr>
            <p:cNvSpPr>
              <a:spLocks noGrp="1" noRot="1" noMove="1" noResize="1" noEditPoints="1" noAdjustHandles="1" noChangeArrowheads="1" noChangeShapeType="1"/>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74E8FDE0-6BD2-96BB-5733-B84169197DED}"/>
              </a:ext>
            </a:extLst>
          </p:cNvPr>
          <p:cNvSpPr>
            <a:spLocks noGrp="1" noRot="1" noMove="1" noResize="1" noEditPoints="1" noAdjustHandles="1" noChangeArrowheads="1" noChangeShapeType="1"/>
          </p:cNvSpPr>
          <p:nvPr>
            <p:ph type="title"/>
          </p:nvPr>
        </p:nvSpPr>
        <p:spPr>
          <a:xfrm>
            <a:off x="633414" y="665163"/>
            <a:ext cx="2413000" cy="808261"/>
          </a:xfrm>
        </p:spPr>
        <p:txBody>
          <a:bodyPr anchor="t" anchorCtr="0">
            <a:normAutofit/>
          </a:bodyPr>
          <a:lstStyle>
            <a:lvl1pPr>
              <a:defRPr sz="1500"/>
            </a:lvl1pPr>
          </a:lstStyle>
          <a:p>
            <a:r>
              <a:rPr lang="nb-NO"/>
              <a:t>Klikk for å redigere tittelstil</a:t>
            </a:r>
          </a:p>
        </p:txBody>
      </p:sp>
      <p:sp>
        <p:nvSpPr>
          <p:cNvPr id="3" name="Plassholder for dato 2">
            <a:extLst>
              <a:ext uri="{FF2B5EF4-FFF2-40B4-BE49-F238E27FC236}">
                <a16:creationId xmlns:a16="http://schemas.microsoft.com/office/drawing/2014/main" id="{7D592EA8-0C5D-53A9-154A-4E9EF564EBF3}"/>
              </a:ext>
            </a:extLst>
          </p:cNvPr>
          <p:cNvSpPr>
            <a:spLocks noGrp="1" noRot="1" noMove="1" noResize="1" noEditPoints="1" noAdjustHandles="1" noChangeArrowheads="1" noChangeShapeType="1"/>
          </p:cNvSpPr>
          <p:nvPr>
            <p:ph type="dt" sz="half" idx="10"/>
          </p:nvPr>
        </p:nvSpPr>
        <p:spPr/>
        <p:txBody>
          <a:bodyPr/>
          <a:lstStyle/>
          <a:p>
            <a:fld id="{2586AF9A-7363-BC47-BAA9-734A34EB7F32}" type="datetime1">
              <a:rPr lang="nb-NO" smtClean="0"/>
              <a:t>14.10.2025</a:t>
            </a:fld>
            <a:endParaRPr lang="nn-NO"/>
          </a:p>
        </p:txBody>
      </p:sp>
      <p:sp>
        <p:nvSpPr>
          <p:cNvPr id="4" name="Plassholder for bunntekst 3">
            <a:extLst>
              <a:ext uri="{FF2B5EF4-FFF2-40B4-BE49-F238E27FC236}">
                <a16:creationId xmlns:a16="http://schemas.microsoft.com/office/drawing/2014/main" id="{FE18A57A-61A1-4191-3409-2A3D544FC4D7}"/>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F4D17C69-472D-51D9-6CF1-0DE6DC372507}"/>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pPr/>
              <a:t>‹#›</a:t>
            </a:fld>
            <a:endParaRPr lang="nn-NO"/>
          </a:p>
        </p:txBody>
      </p:sp>
      <p:sp>
        <p:nvSpPr>
          <p:cNvPr id="7" name="Plassholder for tekst 6">
            <a:extLst>
              <a:ext uri="{FF2B5EF4-FFF2-40B4-BE49-F238E27FC236}">
                <a16:creationId xmlns:a16="http://schemas.microsoft.com/office/drawing/2014/main" id="{DB2EF53D-0409-83F0-67CA-E7DA22500509}"/>
              </a:ext>
            </a:extLst>
          </p:cNvPr>
          <p:cNvSpPr>
            <a:spLocks noGrp="1" noRot="1" noMove="1" noResize="1" noEditPoints="1" noAdjustHandles="1" noChangeArrowheads="1" noChangeShapeType="1"/>
          </p:cNvSpPr>
          <p:nvPr>
            <p:ph type="body" idx="13"/>
          </p:nvPr>
        </p:nvSpPr>
        <p:spPr>
          <a:xfrm>
            <a:off x="0" y="1440000"/>
            <a:ext cx="3046413" cy="5418000"/>
          </a:xfrm>
        </p:spPr>
        <p:txBody>
          <a:bodyPr lIns="633600" tIns="360000" rIns="540000" bIns="180000"/>
          <a:lstStyle>
            <a:lvl1pPr marL="0" indent="0">
              <a:buNone/>
              <a:defRPr b="1"/>
            </a:lvl1pPr>
            <a:lvl2pPr marL="180000">
              <a:defRPr sz="1800"/>
            </a:lvl2pPr>
          </a:lstStyle>
          <a:p>
            <a:pPr lvl="0"/>
            <a:r>
              <a:rPr lang="nb-NO"/>
              <a:t>Klikk for å redigere tekststiler i malen</a:t>
            </a:r>
          </a:p>
          <a:p>
            <a:pPr lvl="1"/>
            <a:r>
              <a:rPr lang="nb-NO"/>
              <a:t>Andre nivå</a:t>
            </a:r>
          </a:p>
        </p:txBody>
      </p:sp>
      <p:sp>
        <p:nvSpPr>
          <p:cNvPr id="8" name="Plassholder for tekst 6">
            <a:extLst>
              <a:ext uri="{FF2B5EF4-FFF2-40B4-BE49-F238E27FC236}">
                <a16:creationId xmlns:a16="http://schemas.microsoft.com/office/drawing/2014/main" id="{AA4D0EE7-BAEF-546C-5EB6-8CFB41EF9D90}"/>
              </a:ext>
            </a:extLst>
          </p:cNvPr>
          <p:cNvSpPr>
            <a:spLocks noGrp="1" noRot="1" noMove="1" noResize="1" noEditPoints="1" noAdjustHandles="1" noChangeArrowheads="1" noChangeShapeType="1"/>
          </p:cNvSpPr>
          <p:nvPr>
            <p:ph type="body" idx="14"/>
          </p:nvPr>
        </p:nvSpPr>
        <p:spPr>
          <a:xfrm>
            <a:off x="3046414" y="0"/>
            <a:ext cx="3055936" cy="6858000"/>
          </a:xfrm>
        </p:spPr>
        <p:txBody>
          <a:bodyPr lIns="633600" tIns="1800000" rIns="540000" bIns="180000"/>
          <a:lstStyle>
            <a:lvl1pPr marL="0" indent="0">
              <a:buNone/>
              <a:defRPr b="1"/>
            </a:lvl1pPr>
            <a:lvl2pPr marL="180000">
              <a:defRPr sz="1800"/>
            </a:lvl2pPr>
          </a:lstStyle>
          <a:p>
            <a:pPr lvl="0"/>
            <a:r>
              <a:rPr lang="nb-NO"/>
              <a:t>Klikk for å redigere tekststiler i malen</a:t>
            </a:r>
          </a:p>
          <a:p>
            <a:pPr lvl="1"/>
            <a:r>
              <a:rPr lang="nb-NO"/>
              <a:t>Andre nivå</a:t>
            </a:r>
          </a:p>
        </p:txBody>
      </p:sp>
      <p:sp>
        <p:nvSpPr>
          <p:cNvPr id="9" name="Plassholder for tekst 6">
            <a:extLst>
              <a:ext uri="{FF2B5EF4-FFF2-40B4-BE49-F238E27FC236}">
                <a16:creationId xmlns:a16="http://schemas.microsoft.com/office/drawing/2014/main" id="{10CDC104-43F6-94FE-4FED-D21EBBFB5A02}"/>
              </a:ext>
            </a:extLst>
          </p:cNvPr>
          <p:cNvSpPr>
            <a:spLocks noGrp="1" noRot="1" noMove="1" noResize="1" noEditPoints="1" noAdjustHandles="1" noChangeArrowheads="1" noChangeShapeType="1"/>
          </p:cNvSpPr>
          <p:nvPr>
            <p:ph type="body" idx="15"/>
          </p:nvPr>
        </p:nvSpPr>
        <p:spPr>
          <a:xfrm>
            <a:off x="6102350" y="0"/>
            <a:ext cx="3025775" cy="6858000"/>
          </a:xfrm>
        </p:spPr>
        <p:txBody>
          <a:bodyPr lIns="633600" tIns="1800000" rIns="540000" bIns="180000"/>
          <a:lstStyle>
            <a:lvl1pPr marL="0" indent="0">
              <a:buNone/>
              <a:defRPr b="1"/>
            </a:lvl1pPr>
            <a:lvl2pPr marL="180000">
              <a:defRPr sz="1800"/>
            </a:lvl2pPr>
          </a:lstStyle>
          <a:p>
            <a:pPr lvl="0"/>
            <a:r>
              <a:rPr lang="nb-NO"/>
              <a:t>Klikk for å redigere tekststiler i malen</a:t>
            </a:r>
          </a:p>
          <a:p>
            <a:pPr lvl="1"/>
            <a:r>
              <a:rPr lang="nb-NO"/>
              <a:t>Andre nivå</a:t>
            </a:r>
          </a:p>
        </p:txBody>
      </p:sp>
      <p:sp>
        <p:nvSpPr>
          <p:cNvPr id="22" name="Plassholder for tekst 21">
            <a:extLst>
              <a:ext uri="{FF2B5EF4-FFF2-40B4-BE49-F238E27FC236}">
                <a16:creationId xmlns:a16="http://schemas.microsoft.com/office/drawing/2014/main" id="{7EEE449C-E846-21AF-58F2-2D043D1D4A93}"/>
              </a:ext>
            </a:extLst>
          </p:cNvPr>
          <p:cNvSpPr>
            <a:spLocks noGrp="1" noRot="1" noMove="1" noResize="1" noEditPoints="1" noAdjustHandles="1" noChangeArrowheads="1" noChangeShapeType="1"/>
          </p:cNvSpPr>
          <p:nvPr>
            <p:ph type="body" idx="16"/>
          </p:nvPr>
        </p:nvSpPr>
        <p:spPr>
          <a:xfrm>
            <a:off x="9128125" y="0"/>
            <a:ext cx="3063875" cy="6858000"/>
          </a:xfrm>
          <a:custGeom>
            <a:avLst/>
            <a:gdLst>
              <a:gd name="connsiteX0" fmla="*/ 2757228 w 3063875"/>
              <a:gd name="connsiteY0" fmla="*/ 6481758 h 6858000"/>
              <a:gd name="connsiteX1" fmla="*/ 2757645 w 3063875"/>
              <a:gd name="connsiteY1" fmla="*/ 6482172 h 6858000"/>
              <a:gd name="connsiteX2" fmla="*/ 2758315 w 3063875"/>
              <a:gd name="connsiteY2" fmla="*/ 6498131 h 6858000"/>
              <a:gd name="connsiteX3" fmla="*/ 2758312 w 3063875"/>
              <a:gd name="connsiteY3" fmla="*/ 6498134 h 6858000"/>
              <a:gd name="connsiteX4" fmla="*/ 2758201 w 3063875"/>
              <a:gd name="connsiteY4" fmla="*/ 6498134 h 6858000"/>
              <a:gd name="connsiteX5" fmla="*/ 2750025 w 3063875"/>
              <a:gd name="connsiteY5" fmla="*/ 6506419 h 6858000"/>
              <a:gd name="connsiteX6" fmla="*/ 2733924 w 3063875"/>
              <a:gd name="connsiteY6" fmla="*/ 6506971 h 6858000"/>
              <a:gd name="connsiteX7" fmla="*/ 2733507 w 3063875"/>
              <a:gd name="connsiteY7" fmla="*/ 6506584 h 6858000"/>
              <a:gd name="connsiteX8" fmla="*/ 2732951 w 3063875"/>
              <a:gd name="connsiteY8" fmla="*/ 6490595 h 6858000"/>
              <a:gd name="connsiteX9" fmla="*/ 2741127 w 3063875"/>
              <a:gd name="connsiteY9" fmla="*/ 6482310 h 6858000"/>
              <a:gd name="connsiteX10" fmla="*/ 2757228 w 3063875"/>
              <a:gd name="connsiteY10" fmla="*/ 6481758 h 6858000"/>
              <a:gd name="connsiteX11" fmla="*/ 2690072 w 3063875"/>
              <a:gd name="connsiteY11" fmla="*/ 6457345 h 6858000"/>
              <a:gd name="connsiteX12" fmla="*/ 2634316 w 3063875"/>
              <a:gd name="connsiteY12" fmla="*/ 6506446 h 6858000"/>
              <a:gd name="connsiteX13" fmla="*/ 2627196 w 3063875"/>
              <a:gd name="connsiteY13" fmla="*/ 6520254 h 6858000"/>
              <a:gd name="connsiteX14" fmla="*/ 2638848 w 3063875"/>
              <a:gd name="connsiteY14" fmla="*/ 6526136 h 6858000"/>
              <a:gd name="connsiteX15" fmla="*/ 2642603 w 3063875"/>
              <a:gd name="connsiteY15" fmla="*/ 6528041 h 6858000"/>
              <a:gd name="connsiteX16" fmla="*/ 2668297 w 3063875"/>
              <a:gd name="connsiteY16" fmla="*/ 6539584 h 6858000"/>
              <a:gd name="connsiteX17" fmla="*/ 2689793 w 3063875"/>
              <a:gd name="connsiteY17" fmla="*/ 6506446 h 6858000"/>
              <a:gd name="connsiteX18" fmla="*/ 2690072 w 3063875"/>
              <a:gd name="connsiteY18" fmla="*/ 6460411 h 6858000"/>
              <a:gd name="connsiteX19" fmla="*/ 2487660 w 3063875"/>
              <a:gd name="connsiteY19" fmla="*/ 6446717 h 6858000"/>
              <a:gd name="connsiteX20" fmla="*/ 2483482 w 3063875"/>
              <a:gd name="connsiteY20" fmla="*/ 6451381 h 6858000"/>
              <a:gd name="connsiteX21" fmla="*/ 2485484 w 3063875"/>
              <a:gd name="connsiteY21" fmla="*/ 6462758 h 6858000"/>
              <a:gd name="connsiteX22" fmla="*/ 2516991 w 3063875"/>
              <a:gd name="connsiteY22" fmla="*/ 6483884 h 6858000"/>
              <a:gd name="connsiteX23" fmla="*/ 2535734 w 3063875"/>
              <a:gd name="connsiteY23" fmla="*/ 6507440 h 6858000"/>
              <a:gd name="connsiteX24" fmla="*/ 2565461 w 3063875"/>
              <a:gd name="connsiteY24" fmla="*/ 6630634 h 6858000"/>
              <a:gd name="connsiteX25" fmla="*/ 2575444 w 3063875"/>
              <a:gd name="connsiteY25" fmla="*/ 6637151 h 6858000"/>
              <a:gd name="connsiteX26" fmla="*/ 2583397 w 3063875"/>
              <a:gd name="connsiteY26" fmla="*/ 6627127 h 6858000"/>
              <a:gd name="connsiteX27" fmla="*/ 2579365 w 3063875"/>
              <a:gd name="connsiteY27" fmla="*/ 6532073 h 6858000"/>
              <a:gd name="connsiteX28" fmla="*/ 2593436 w 3063875"/>
              <a:gd name="connsiteY28" fmla="*/ 6523402 h 6858000"/>
              <a:gd name="connsiteX29" fmla="*/ 2608619 w 3063875"/>
              <a:gd name="connsiteY29" fmla="*/ 6530858 h 6858000"/>
              <a:gd name="connsiteX30" fmla="*/ 2620688 w 3063875"/>
              <a:gd name="connsiteY30" fmla="*/ 6536796 h 6858000"/>
              <a:gd name="connsiteX31" fmla="*/ 2627140 w 3063875"/>
              <a:gd name="connsiteY31" fmla="*/ 6517299 h 6858000"/>
              <a:gd name="connsiteX32" fmla="*/ 2608619 w 3063875"/>
              <a:gd name="connsiteY32" fmla="*/ 6506833 h 6858000"/>
              <a:gd name="connsiteX33" fmla="*/ 2607563 w 3063875"/>
              <a:gd name="connsiteY33" fmla="*/ 6506280 h 6858000"/>
              <a:gd name="connsiteX34" fmla="*/ 2495384 w 3063875"/>
              <a:gd name="connsiteY34" fmla="*/ 6448288 h 6858000"/>
              <a:gd name="connsiteX35" fmla="*/ 2487660 w 3063875"/>
              <a:gd name="connsiteY35" fmla="*/ 6446717 h 6858000"/>
              <a:gd name="connsiteX36" fmla="*/ 2738735 w 3063875"/>
              <a:gd name="connsiteY36" fmla="*/ 6444035 h 6858000"/>
              <a:gd name="connsiteX37" fmla="*/ 2707590 w 3063875"/>
              <a:gd name="connsiteY37" fmla="*/ 6448039 h 6858000"/>
              <a:gd name="connsiteX38" fmla="*/ 2707729 w 3063875"/>
              <a:gd name="connsiteY38" fmla="*/ 6451132 h 6858000"/>
              <a:gd name="connsiteX39" fmla="*/ 2710815 w 3063875"/>
              <a:gd name="connsiteY39" fmla="*/ 6496505 h 6858000"/>
              <a:gd name="connsiteX40" fmla="*/ 2718908 w 3063875"/>
              <a:gd name="connsiteY40" fmla="*/ 6517575 h 6858000"/>
              <a:gd name="connsiteX41" fmla="*/ 2737095 w 3063875"/>
              <a:gd name="connsiteY41" fmla="*/ 6529643 h 6858000"/>
              <a:gd name="connsiteX42" fmla="*/ 2782311 w 3063875"/>
              <a:gd name="connsiteY42" fmla="*/ 6548063 h 6858000"/>
              <a:gd name="connsiteX43" fmla="*/ 2788012 w 3063875"/>
              <a:gd name="connsiteY43" fmla="*/ 6559551 h 6858000"/>
              <a:gd name="connsiteX44" fmla="*/ 2776360 w 3063875"/>
              <a:gd name="connsiteY44" fmla="*/ 6563804 h 6858000"/>
              <a:gd name="connsiteX45" fmla="*/ 2724553 w 3063875"/>
              <a:gd name="connsiteY45" fmla="*/ 6547897 h 6858000"/>
              <a:gd name="connsiteX46" fmla="*/ 2713291 w 3063875"/>
              <a:gd name="connsiteY46" fmla="*/ 6551239 h 6858000"/>
              <a:gd name="connsiteX47" fmla="*/ 2711372 w 3063875"/>
              <a:gd name="connsiteY47" fmla="*/ 6600229 h 6858000"/>
              <a:gd name="connsiteX48" fmla="*/ 2721132 w 3063875"/>
              <a:gd name="connsiteY48" fmla="*/ 6629971 h 6858000"/>
              <a:gd name="connsiteX49" fmla="*/ 2716655 w 3063875"/>
              <a:gd name="connsiteY49" fmla="*/ 6641017 h 6858000"/>
              <a:gd name="connsiteX50" fmla="*/ 2704837 w 3063875"/>
              <a:gd name="connsiteY50" fmla="*/ 6636461 h 6858000"/>
              <a:gd name="connsiteX51" fmla="*/ 2683035 w 3063875"/>
              <a:gd name="connsiteY51" fmla="*/ 6587056 h 6858000"/>
              <a:gd name="connsiteX52" fmla="*/ 2642629 w 3063875"/>
              <a:gd name="connsiteY52" fmla="*/ 6548394 h 6858000"/>
              <a:gd name="connsiteX53" fmla="*/ 2638875 w 3063875"/>
              <a:gd name="connsiteY53" fmla="*/ 6546378 h 6858000"/>
              <a:gd name="connsiteX54" fmla="*/ 2620716 w 3063875"/>
              <a:gd name="connsiteY54" fmla="*/ 6536768 h 6858000"/>
              <a:gd name="connsiteX55" fmla="*/ 2617935 w 3063875"/>
              <a:gd name="connsiteY55" fmla="*/ 6552702 h 6858000"/>
              <a:gd name="connsiteX56" fmla="*/ 2617323 w 3063875"/>
              <a:gd name="connsiteY56" fmla="*/ 6564494 h 6858000"/>
              <a:gd name="connsiteX57" fmla="*/ 2738624 w 3063875"/>
              <a:gd name="connsiteY57" fmla="*/ 6684898 h 6858000"/>
              <a:gd name="connsiteX58" fmla="*/ 2859869 w 3063875"/>
              <a:gd name="connsiteY58" fmla="*/ 6564439 h 6858000"/>
              <a:gd name="connsiteX59" fmla="*/ 2738735 w 3063875"/>
              <a:gd name="connsiteY59" fmla="*/ 6444035 h 6858000"/>
              <a:gd name="connsiteX60" fmla="*/ 2572381 w 3063875"/>
              <a:gd name="connsiteY60" fmla="*/ 6439271 h 6858000"/>
              <a:gd name="connsiteX61" fmla="*/ 2565740 w 3063875"/>
              <a:gd name="connsiteY61" fmla="*/ 6445494 h 6858000"/>
              <a:gd name="connsiteX62" fmla="*/ 2565740 w 3063875"/>
              <a:gd name="connsiteY62" fmla="*/ 6445497 h 6858000"/>
              <a:gd name="connsiteX63" fmla="*/ 2560456 w 3063875"/>
              <a:gd name="connsiteY63" fmla="*/ 6456543 h 6858000"/>
              <a:gd name="connsiteX64" fmla="*/ 2566463 w 3063875"/>
              <a:gd name="connsiteY64" fmla="*/ 6472202 h 6858000"/>
              <a:gd name="connsiteX65" fmla="*/ 2567019 w 3063875"/>
              <a:gd name="connsiteY65" fmla="*/ 6472450 h 6858000"/>
              <a:gd name="connsiteX66" fmla="*/ 2582815 w 3063875"/>
              <a:gd name="connsiteY66" fmla="*/ 6466485 h 6858000"/>
              <a:gd name="connsiteX67" fmla="*/ 2588098 w 3063875"/>
              <a:gd name="connsiteY67" fmla="*/ 6455439 h 6858000"/>
              <a:gd name="connsiteX68" fmla="*/ 2582064 w 3063875"/>
              <a:gd name="connsiteY68" fmla="*/ 6439781 h 6858000"/>
              <a:gd name="connsiteX69" fmla="*/ 2581508 w 3063875"/>
              <a:gd name="connsiteY69" fmla="*/ 6439532 h 6858000"/>
              <a:gd name="connsiteX70" fmla="*/ 2572381 w 3063875"/>
              <a:gd name="connsiteY70" fmla="*/ 6439271 h 6858000"/>
              <a:gd name="connsiteX71" fmla="*/ 0 w 3063875"/>
              <a:gd name="connsiteY71" fmla="*/ 0 h 6858000"/>
              <a:gd name="connsiteX72" fmla="*/ 3063875 w 3063875"/>
              <a:gd name="connsiteY72" fmla="*/ 0 h 6858000"/>
              <a:gd name="connsiteX73" fmla="*/ 3063875 w 3063875"/>
              <a:gd name="connsiteY73" fmla="*/ 6858000 h 6858000"/>
              <a:gd name="connsiteX74" fmla="*/ 0 w 3063875"/>
              <a:gd name="connsiteY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63875" h="6858000">
                <a:moveTo>
                  <a:pt x="2757228" y="6481758"/>
                </a:moveTo>
                <a:lnTo>
                  <a:pt x="2757645" y="6482172"/>
                </a:lnTo>
                <a:cubicBezTo>
                  <a:pt x="2762266" y="6486395"/>
                  <a:pt x="2762567" y="6493542"/>
                  <a:pt x="2758315" y="6498131"/>
                </a:cubicBezTo>
                <a:cubicBezTo>
                  <a:pt x="2758315" y="6498131"/>
                  <a:pt x="2758312" y="6498134"/>
                  <a:pt x="2758312" y="6498134"/>
                </a:cubicBezTo>
                <a:lnTo>
                  <a:pt x="2758201" y="6498134"/>
                </a:lnTo>
                <a:lnTo>
                  <a:pt x="2750025" y="6506419"/>
                </a:lnTo>
                <a:cubicBezTo>
                  <a:pt x="2745732" y="6510981"/>
                  <a:pt x="2738526" y="6511229"/>
                  <a:pt x="2733924" y="6506971"/>
                </a:cubicBezTo>
                <a:lnTo>
                  <a:pt x="2733507" y="6506584"/>
                </a:lnTo>
                <a:cubicBezTo>
                  <a:pt x="2728944" y="6502307"/>
                  <a:pt x="2728693" y="6495176"/>
                  <a:pt x="2732951" y="6490595"/>
                </a:cubicBezTo>
                <a:lnTo>
                  <a:pt x="2741127" y="6482310"/>
                </a:lnTo>
                <a:cubicBezTo>
                  <a:pt x="2745434" y="6477779"/>
                  <a:pt x="2752614" y="6477530"/>
                  <a:pt x="2757228" y="6481758"/>
                </a:cubicBezTo>
                <a:close/>
                <a:moveTo>
                  <a:pt x="2690072" y="6457345"/>
                </a:moveTo>
                <a:cubicBezTo>
                  <a:pt x="2666768" y="6467510"/>
                  <a:pt x="2647266" y="6484685"/>
                  <a:pt x="2634316" y="6506446"/>
                </a:cubicBezTo>
                <a:cubicBezTo>
                  <a:pt x="2631651" y="6510895"/>
                  <a:pt x="2629274" y="6515506"/>
                  <a:pt x="2627196" y="6520254"/>
                </a:cubicBezTo>
                <a:lnTo>
                  <a:pt x="2638848" y="6526136"/>
                </a:lnTo>
                <a:lnTo>
                  <a:pt x="2642603" y="6528041"/>
                </a:lnTo>
                <a:cubicBezTo>
                  <a:pt x="2642603" y="6528041"/>
                  <a:pt x="2662069" y="6537127"/>
                  <a:pt x="2668297" y="6539584"/>
                </a:cubicBezTo>
                <a:cubicBezTo>
                  <a:pt x="2682786" y="6545411"/>
                  <a:pt x="2689793" y="6523346"/>
                  <a:pt x="2689793" y="6506446"/>
                </a:cubicBezTo>
                <a:cubicBezTo>
                  <a:pt x="2689793" y="6496559"/>
                  <a:pt x="2690072" y="6464580"/>
                  <a:pt x="2690072" y="6460411"/>
                </a:cubicBezTo>
                <a:close/>
                <a:moveTo>
                  <a:pt x="2487660" y="6446717"/>
                </a:moveTo>
                <a:cubicBezTo>
                  <a:pt x="2485957" y="6447383"/>
                  <a:pt x="2484845" y="6449089"/>
                  <a:pt x="2483482" y="6451381"/>
                </a:cubicBezTo>
                <a:cubicBezTo>
                  <a:pt x="2480757" y="6455965"/>
                  <a:pt x="2479867" y="6458726"/>
                  <a:pt x="2485484" y="6462758"/>
                </a:cubicBezTo>
                <a:cubicBezTo>
                  <a:pt x="2489155" y="6465382"/>
                  <a:pt x="2505895" y="6475627"/>
                  <a:pt x="2516991" y="6483884"/>
                </a:cubicBezTo>
                <a:cubicBezTo>
                  <a:pt x="2525333" y="6490181"/>
                  <a:pt x="2533676" y="6498686"/>
                  <a:pt x="2535734" y="6507440"/>
                </a:cubicBezTo>
                <a:lnTo>
                  <a:pt x="2565461" y="6630634"/>
                </a:lnTo>
                <a:cubicBezTo>
                  <a:pt x="2567296" y="6637952"/>
                  <a:pt x="2571384" y="6637731"/>
                  <a:pt x="2575444" y="6637151"/>
                </a:cubicBezTo>
                <a:cubicBezTo>
                  <a:pt x="2579504" y="6636571"/>
                  <a:pt x="2583787" y="6636129"/>
                  <a:pt x="2583397" y="6627127"/>
                </a:cubicBezTo>
                <a:lnTo>
                  <a:pt x="2579365" y="6532073"/>
                </a:lnTo>
                <a:cubicBezTo>
                  <a:pt x="2578948" y="6523043"/>
                  <a:pt x="2585316" y="6519177"/>
                  <a:pt x="2593436" y="6523402"/>
                </a:cubicBezTo>
                <a:lnTo>
                  <a:pt x="2608619" y="6530858"/>
                </a:lnTo>
                <a:lnTo>
                  <a:pt x="2620688" y="6536796"/>
                </a:lnTo>
                <a:cubicBezTo>
                  <a:pt x="2622271" y="6530124"/>
                  <a:pt x="2624429" y="6523601"/>
                  <a:pt x="2627140" y="6517299"/>
                </a:cubicBezTo>
                <a:cubicBezTo>
                  <a:pt x="2622412" y="6514482"/>
                  <a:pt x="2614376" y="6509760"/>
                  <a:pt x="2608619" y="6506833"/>
                </a:cubicBezTo>
                <a:lnTo>
                  <a:pt x="2607563" y="6506280"/>
                </a:lnTo>
                <a:cubicBezTo>
                  <a:pt x="2571245" y="6487861"/>
                  <a:pt x="2503365" y="6452154"/>
                  <a:pt x="2495384" y="6448288"/>
                </a:cubicBezTo>
                <a:cubicBezTo>
                  <a:pt x="2491658" y="6446424"/>
                  <a:pt x="2489363" y="6446051"/>
                  <a:pt x="2487660" y="6446717"/>
                </a:cubicBezTo>
                <a:close/>
                <a:moveTo>
                  <a:pt x="2738735" y="6444035"/>
                </a:moveTo>
                <a:cubicBezTo>
                  <a:pt x="2728223" y="6444035"/>
                  <a:pt x="2717756" y="6445382"/>
                  <a:pt x="2707590" y="6448039"/>
                </a:cubicBezTo>
                <a:cubicBezTo>
                  <a:pt x="2707590" y="6449061"/>
                  <a:pt x="2707590" y="6450111"/>
                  <a:pt x="2707729" y="6451132"/>
                </a:cubicBezTo>
                <a:cubicBezTo>
                  <a:pt x="2708146" y="6465437"/>
                  <a:pt x="2709480" y="6486176"/>
                  <a:pt x="2710815" y="6496505"/>
                </a:cubicBezTo>
                <a:cubicBezTo>
                  <a:pt x="2711817" y="6504126"/>
                  <a:pt x="2713263" y="6511058"/>
                  <a:pt x="2718908" y="6517575"/>
                </a:cubicBezTo>
                <a:cubicBezTo>
                  <a:pt x="2723691" y="6523098"/>
                  <a:pt x="2728808" y="6525860"/>
                  <a:pt x="2737095" y="6529643"/>
                </a:cubicBezTo>
                <a:cubicBezTo>
                  <a:pt x="2745381" y="6533427"/>
                  <a:pt x="2774080" y="6544777"/>
                  <a:pt x="2782311" y="6548063"/>
                </a:cubicBezTo>
                <a:cubicBezTo>
                  <a:pt x="2790542" y="6551349"/>
                  <a:pt x="2789875" y="6554194"/>
                  <a:pt x="2788012" y="6559551"/>
                </a:cubicBezTo>
                <a:cubicBezTo>
                  <a:pt x="2786149" y="6564908"/>
                  <a:pt x="2784341" y="6566096"/>
                  <a:pt x="2776360" y="6563804"/>
                </a:cubicBezTo>
                <a:cubicBezTo>
                  <a:pt x="2768379" y="6561512"/>
                  <a:pt x="2732895" y="6549996"/>
                  <a:pt x="2724553" y="6547897"/>
                </a:cubicBezTo>
                <a:cubicBezTo>
                  <a:pt x="2719714" y="6546682"/>
                  <a:pt x="2717017" y="6546737"/>
                  <a:pt x="2713291" y="6551239"/>
                </a:cubicBezTo>
                <a:cubicBezTo>
                  <a:pt x="2704948" y="6561954"/>
                  <a:pt x="2705365" y="6582610"/>
                  <a:pt x="2711372" y="6600229"/>
                </a:cubicBezTo>
                <a:cubicBezTo>
                  <a:pt x="2714153" y="6607961"/>
                  <a:pt x="2718352" y="6621410"/>
                  <a:pt x="2721132" y="6629971"/>
                </a:cubicBezTo>
                <a:cubicBezTo>
                  <a:pt x="2723913" y="6638531"/>
                  <a:pt x="2719436" y="6639691"/>
                  <a:pt x="2716655" y="6641017"/>
                </a:cubicBezTo>
                <a:cubicBezTo>
                  <a:pt x="2711093" y="6643392"/>
                  <a:pt x="2708313" y="6643392"/>
                  <a:pt x="2704837" y="6636461"/>
                </a:cubicBezTo>
                <a:cubicBezTo>
                  <a:pt x="2701361" y="6629529"/>
                  <a:pt x="2692740" y="6605669"/>
                  <a:pt x="2683035" y="6587056"/>
                </a:cubicBezTo>
                <a:cubicBezTo>
                  <a:pt x="2673330" y="6568443"/>
                  <a:pt x="2662735" y="6560241"/>
                  <a:pt x="2642629" y="6548394"/>
                </a:cubicBezTo>
                <a:lnTo>
                  <a:pt x="2638875" y="6546378"/>
                </a:lnTo>
                <a:lnTo>
                  <a:pt x="2620716" y="6536768"/>
                </a:lnTo>
                <a:cubicBezTo>
                  <a:pt x="2619448" y="6542015"/>
                  <a:pt x="2618519" y="6547337"/>
                  <a:pt x="2617935" y="6552702"/>
                </a:cubicBezTo>
                <a:cubicBezTo>
                  <a:pt x="2617574" y="6556569"/>
                  <a:pt x="2617323" y="6560490"/>
                  <a:pt x="2617323" y="6564494"/>
                </a:cubicBezTo>
                <a:cubicBezTo>
                  <a:pt x="2617340" y="6631006"/>
                  <a:pt x="2671647" y="6684915"/>
                  <a:pt x="2738624" y="6684898"/>
                </a:cubicBezTo>
                <a:cubicBezTo>
                  <a:pt x="2805600" y="6684882"/>
                  <a:pt x="2859885" y="6630951"/>
                  <a:pt x="2859869" y="6564439"/>
                </a:cubicBezTo>
                <a:cubicBezTo>
                  <a:pt x="2859852" y="6497990"/>
                  <a:pt x="2805648" y="6444112"/>
                  <a:pt x="2738735" y="6444035"/>
                </a:cubicBezTo>
                <a:close/>
                <a:moveTo>
                  <a:pt x="2572381" y="6439271"/>
                </a:moveTo>
                <a:cubicBezTo>
                  <a:pt x="2569528" y="6440350"/>
                  <a:pt x="2567089" y="6442509"/>
                  <a:pt x="2565740" y="6445494"/>
                </a:cubicBezTo>
                <a:cubicBezTo>
                  <a:pt x="2565740" y="6445497"/>
                  <a:pt x="2565740" y="6445497"/>
                  <a:pt x="2565740" y="6445497"/>
                </a:cubicBezTo>
                <a:lnTo>
                  <a:pt x="2560456" y="6456543"/>
                </a:lnTo>
                <a:cubicBezTo>
                  <a:pt x="2557792" y="6462514"/>
                  <a:pt x="2560473" y="6469503"/>
                  <a:pt x="2566463" y="6472202"/>
                </a:cubicBezTo>
                <a:lnTo>
                  <a:pt x="2567019" y="6472450"/>
                </a:lnTo>
                <a:cubicBezTo>
                  <a:pt x="2573040" y="6475112"/>
                  <a:pt x="2580098" y="6472447"/>
                  <a:pt x="2582815" y="6466485"/>
                </a:cubicBezTo>
                <a:lnTo>
                  <a:pt x="2588098" y="6455439"/>
                </a:lnTo>
                <a:cubicBezTo>
                  <a:pt x="2590774" y="6449460"/>
                  <a:pt x="2588076" y="6442456"/>
                  <a:pt x="2582064" y="6439781"/>
                </a:cubicBezTo>
                <a:lnTo>
                  <a:pt x="2581508" y="6439532"/>
                </a:lnTo>
                <a:cubicBezTo>
                  <a:pt x="2578502" y="6438194"/>
                  <a:pt x="2575235" y="6438192"/>
                  <a:pt x="2572381" y="6439271"/>
                </a:cubicBezTo>
                <a:close/>
                <a:moveTo>
                  <a:pt x="0" y="0"/>
                </a:moveTo>
                <a:lnTo>
                  <a:pt x="3063875" y="0"/>
                </a:lnTo>
                <a:lnTo>
                  <a:pt x="3063875" y="6858000"/>
                </a:lnTo>
                <a:lnTo>
                  <a:pt x="0" y="6858000"/>
                </a:lnTo>
                <a:close/>
              </a:path>
            </a:pathLst>
          </a:custGeom>
        </p:spPr>
        <p:txBody>
          <a:bodyPr wrap="square" lIns="633600" tIns="1800000" rIns="540000" bIns="180000">
            <a:noAutofit/>
          </a:bodyPr>
          <a:lstStyle>
            <a:lvl1pPr marL="0" indent="0">
              <a:buNone/>
              <a:defRPr b="1"/>
            </a:lvl1pPr>
            <a:lvl2pPr>
              <a:defRPr sz="1800"/>
            </a:lvl2pPr>
            <a:lvl3pPr marL="180000">
              <a:defRPr/>
            </a:lvl3pPr>
          </a:lstStyle>
          <a:p>
            <a:pPr lvl="0"/>
            <a:r>
              <a:rPr lang="nb-NO"/>
              <a:t>Klikk for å redigere tekststiler i malen</a:t>
            </a:r>
          </a:p>
          <a:p>
            <a:pPr lvl="2"/>
            <a:r>
              <a:rPr lang="nb-NO"/>
              <a:t>Andre nivå</a:t>
            </a:r>
          </a:p>
        </p:txBody>
      </p:sp>
    </p:spTree>
    <p:extLst>
      <p:ext uri="{BB962C8B-B14F-4D97-AF65-F5344CB8AC3E}">
        <p14:creationId xmlns:p14="http://schemas.microsoft.com/office/powerpoint/2010/main" val="464958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Deloverskrift positiv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4575174" y="1125538"/>
            <a:ext cx="6772275" cy="2852737"/>
          </a:xfrm>
        </p:spPr>
        <p:txBody>
          <a:bodyPr anchor="t" anchorCtr="0">
            <a:noAutofit/>
          </a:bodyPr>
          <a:lstStyle>
            <a:lvl1pPr>
              <a:defRPr sz="8000" spc="-150"/>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4575174" y="4005263"/>
            <a:ext cx="67722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54E8A76D-8EA9-EA43-8D22-64FA7248ABF3}"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Tree>
    <p:extLst>
      <p:ext uri="{BB962C8B-B14F-4D97-AF65-F5344CB8AC3E}">
        <p14:creationId xmlns:p14="http://schemas.microsoft.com/office/powerpoint/2010/main" val="1052313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noRot="1" noMove="1" noResize="1" noEditPoints="1" noAdjustHandles="1" noChangeArrowheads="1" noChangeShapeType="1"/>
          </p:cNvSpPr>
          <p:nvPr>
            <p:ph type="title"/>
          </p:nvPr>
        </p:nvSpPr>
        <p:spPr/>
        <p:txBody>
          <a:body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noRot="1" noMove="1" noResize="1" noEditPoints="1" noAdjustHandles="1" noChangeArrowheads="1" noChangeShapeType="1"/>
          </p:cNvSpPr>
          <p:nvPr>
            <p:ph type="dt" sz="half" idx="10"/>
          </p:nvPr>
        </p:nvSpPr>
        <p:spPr/>
        <p:txBody>
          <a:bodyPr/>
          <a:lstStyle/>
          <a:p>
            <a:fld id="{37DEA4D1-94F3-DE4C-876C-A03A38057BE3}" type="datetime1">
              <a:rPr lang="nb-NO" smtClean="0"/>
              <a:t>14.10.2025</a:t>
            </a:fld>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noRot="1" noMove="1" noResize="1" noEditPoints="1" noAdjustHandles="1" noChangeArrowheads="1" noChangeShapeType="1"/>
          </p:cNvSpPr>
          <p:nvPr>
            <p:ph type="sldNum" sz="quarter" idx="12"/>
          </p:nvPr>
        </p:nvSpPr>
        <p:spPr>
          <a:xfrm>
            <a:off x="10492107" y="6485065"/>
            <a:ext cx="900172" cy="107697"/>
          </a:xfrm>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4083448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noRot="1" noMove="1" noResize="1" noEditPoints="1" noAdjustHandles="1" noChangeArrowheads="1" noChangeShapeType="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noRot="1" noMove="1" noResize="1" noEditPoints="1" noAdjustHandles="1" noChangeArrowheads="1" noChangeShapeType="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noRot="1" noMove="1" noResize="1" noEditPoints="1" noAdjustHandles="1" noChangeArrowheads="1" noChangeShapeType="1"/>
          </p:cNvSpPr>
          <p:nvPr>
            <p:ph type="dt" sz="half" idx="10"/>
          </p:nvPr>
        </p:nvSpPr>
        <p:spPr/>
        <p:txBody>
          <a:bodyPr/>
          <a:lstStyle/>
          <a:p>
            <a:fld id="{46AEB071-6D54-4B44-8099-DBF16C394F0B}" type="datetime1">
              <a:rPr lang="nb-NO" smtClean="0"/>
              <a:t>14.10.2025</a:t>
            </a:fld>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3549545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ppgav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4481" y="2708491"/>
            <a:ext cx="3060000" cy="3469533"/>
          </a:xfrm>
        </p:spPr>
        <p:txBody>
          <a:bodyPr/>
          <a:lstStyle>
            <a:lvl1pPr marL="0" indent="0">
              <a:spcAft>
                <a:spcPts val="1200"/>
              </a:spcAft>
              <a:buNone/>
              <a:defRPr/>
            </a:lvl1pPr>
            <a:lvl2pPr marL="180000" indent="-180000">
              <a:tabLst/>
              <a:defRPr sz="18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4114890" y="2708384"/>
            <a:ext cx="3060000" cy="3468686"/>
          </a:xfrm>
        </p:spPr>
        <p:txBody>
          <a:bodyPr/>
          <a:lstStyle>
            <a:lvl1pPr marL="0" indent="0">
              <a:spcAft>
                <a:spcPts val="1200"/>
              </a:spcAft>
              <a:buNone/>
              <a:defRPr/>
            </a:lvl1pPr>
            <a:lvl2pPr marL="180000" indent="-180000">
              <a:lnSpc>
                <a:spcPct val="110000"/>
              </a:lnSpc>
              <a:defRPr sz="18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5AA00878-5F77-F449-BFE0-817D4A36543B}"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p>
            <a:r>
              <a:rPr lang="nb-NO"/>
              <a:t>Klikk for å redigere tittelstil</a:t>
            </a:r>
          </a:p>
        </p:txBody>
      </p:sp>
      <p:sp>
        <p:nvSpPr>
          <p:cNvPr id="2" name="Plassholder for innhold 3">
            <a:extLst>
              <a:ext uri="{FF2B5EF4-FFF2-40B4-BE49-F238E27FC236}">
                <a16:creationId xmlns:a16="http://schemas.microsoft.com/office/drawing/2014/main" id="{F03FA50A-0A73-5108-C463-9A04CAD6C9C3}"/>
              </a:ext>
            </a:extLst>
          </p:cNvPr>
          <p:cNvSpPr>
            <a:spLocks noGrp="1" noRot="1" noMove="1" noResize="1" noEditPoints="1" noAdjustHandles="1" noChangeArrowheads="1" noChangeShapeType="1"/>
          </p:cNvSpPr>
          <p:nvPr>
            <p:ph sz="half" idx="13"/>
          </p:nvPr>
        </p:nvSpPr>
        <p:spPr>
          <a:xfrm>
            <a:off x="7595300" y="2708276"/>
            <a:ext cx="3060000" cy="3468686"/>
          </a:xfrm>
        </p:spPr>
        <p:txBody>
          <a:bodyPr/>
          <a:lstStyle>
            <a:lvl1pPr marL="0" indent="0">
              <a:spcAft>
                <a:spcPts val="1200"/>
              </a:spcAft>
              <a:buNone/>
              <a:defRPr/>
            </a:lvl1pPr>
            <a:lvl2pPr marL="180000" indent="-180000">
              <a:defRPr sz="18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27717463"/>
      </p:ext>
    </p:extLst>
  </p:cSld>
  <p:clrMapOvr>
    <a:masterClrMapping/>
  </p:clrMapOvr>
  <p:extLst>
    <p:ext uri="{DCECCB84-F9BA-43D5-87BE-67443E8EF086}">
      <p15:sldGuideLst xmlns:p15="http://schemas.microsoft.com/office/powerpoint/2012/main">
        <p15:guide id="1" orient="horz" pos="17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chemeClr val="accent4">
            <a:alpha val="34785"/>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F00EC-AD67-EF59-9C33-B3901762EE1A}"/>
              </a:ext>
            </a:extLst>
          </p:cNvPr>
          <p:cNvSpPr>
            <a:spLocks noGrp="1"/>
          </p:cNvSpPr>
          <p:nvPr>
            <p:ph type="ctrTitle"/>
          </p:nvPr>
        </p:nvSpPr>
        <p:spPr>
          <a:xfrm>
            <a:off x="522486" y="1783403"/>
            <a:ext cx="6049888" cy="2405975"/>
          </a:xfrm>
        </p:spPr>
        <p:txBody>
          <a:bodyPr anchor="ctr">
            <a:normAutofit/>
          </a:bodyPr>
          <a:lstStyle>
            <a:lvl1pPr algn="l">
              <a:defRPr sz="5400" b="0" i="0">
                <a:solidFill>
                  <a:schemeClr val="tx2"/>
                </a:solidFill>
                <a:latin typeface="Aptos Light" panose="020B0004020202020204" pitchFamily="34" charset="0"/>
              </a:defRPr>
            </a:lvl1pPr>
          </a:lstStyle>
          <a:p>
            <a:r>
              <a:rPr lang="nb-NO"/>
              <a:t>Klikk for å redigere tittelstil</a:t>
            </a:r>
          </a:p>
        </p:txBody>
      </p:sp>
      <p:sp>
        <p:nvSpPr>
          <p:cNvPr id="3" name="Undertittel 2">
            <a:extLst>
              <a:ext uri="{FF2B5EF4-FFF2-40B4-BE49-F238E27FC236}">
                <a16:creationId xmlns:a16="http://schemas.microsoft.com/office/drawing/2014/main" id="{EA338DD1-8413-2C54-D5DF-99A51FD6F802}"/>
              </a:ext>
            </a:extLst>
          </p:cNvPr>
          <p:cNvSpPr>
            <a:spLocks noGrp="1"/>
          </p:cNvSpPr>
          <p:nvPr>
            <p:ph type="subTitle" idx="1" hasCustomPrompt="1"/>
          </p:nvPr>
        </p:nvSpPr>
        <p:spPr>
          <a:xfrm>
            <a:off x="558346" y="4511174"/>
            <a:ext cx="5073590" cy="940995"/>
          </a:xfrm>
        </p:spPr>
        <p:txBody>
          <a:bodyPr anchor="b"/>
          <a:lstStyle>
            <a:lvl1pPr marL="0" indent="0" algn="l">
              <a:buNone/>
              <a:defRPr sz="2400" b="0" i="0">
                <a:solidFill>
                  <a:schemeClr val="tx2"/>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Her er det plass til en undertittel eller en kort beskrivende tekst om tema.</a:t>
            </a:r>
          </a:p>
        </p:txBody>
      </p:sp>
      <p:sp>
        <p:nvSpPr>
          <p:cNvPr id="14" name="Plassholder for bilde 13">
            <a:extLst>
              <a:ext uri="{FF2B5EF4-FFF2-40B4-BE49-F238E27FC236}">
                <a16:creationId xmlns:a16="http://schemas.microsoft.com/office/drawing/2014/main" id="{242677A1-8AAF-5F76-52DD-AE2EB552D393}"/>
              </a:ext>
            </a:extLst>
          </p:cNvPr>
          <p:cNvSpPr>
            <a:spLocks noGrp="1"/>
          </p:cNvSpPr>
          <p:nvPr>
            <p:ph type="pic" sz="quarter" idx="10" hasCustomPrompt="1"/>
          </p:nvPr>
        </p:nvSpPr>
        <p:spPr>
          <a:xfrm>
            <a:off x="7149441" y="855895"/>
            <a:ext cx="4383747" cy="5155803"/>
          </a:xfrm>
          <a:custGeom>
            <a:avLst/>
            <a:gdLst>
              <a:gd name="connsiteX0" fmla="*/ 1283185 w 4383747"/>
              <a:gd name="connsiteY0" fmla="*/ 1964 h 5155803"/>
              <a:gd name="connsiteX1" fmla="*/ 2397184 w 4383747"/>
              <a:gd name="connsiteY1" fmla="*/ 157016 h 5155803"/>
              <a:gd name="connsiteX2" fmla="*/ 2397374 w 4383747"/>
              <a:gd name="connsiteY2" fmla="*/ 157016 h 5155803"/>
              <a:gd name="connsiteX3" fmla="*/ 3896113 w 4383747"/>
              <a:gd name="connsiteY3" fmla="*/ 995898 h 5155803"/>
              <a:gd name="connsiteX4" fmla="*/ 4310978 w 4383747"/>
              <a:gd name="connsiteY4" fmla="*/ 2720846 h 5155803"/>
              <a:gd name="connsiteX5" fmla="*/ 4144842 w 4383747"/>
              <a:gd name="connsiteY5" fmla="*/ 4138040 h 5155803"/>
              <a:gd name="connsiteX6" fmla="*/ 3136812 w 4383747"/>
              <a:gd name="connsiteY6" fmla="*/ 5115435 h 5155803"/>
              <a:gd name="connsiteX7" fmla="*/ 1170174 w 4383747"/>
              <a:gd name="connsiteY7" fmla="*/ 4765822 h 5155803"/>
              <a:gd name="connsiteX8" fmla="*/ 154255 w 4383747"/>
              <a:gd name="connsiteY8" fmla="*/ 3773872 h 5155803"/>
              <a:gd name="connsiteX9" fmla="*/ 0 w 4383747"/>
              <a:gd name="connsiteY9" fmla="*/ 1810425 h 5155803"/>
              <a:gd name="connsiteX10" fmla="*/ 949103 w 4383747"/>
              <a:gd name="connsiteY10" fmla="*/ 35627 h 5155803"/>
              <a:gd name="connsiteX11" fmla="*/ 1283185 w 4383747"/>
              <a:gd name="connsiteY11" fmla="*/ 1964 h 51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747" h="5155803">
                <a:moveTo>
                  <a:pt x="1283185" y="1964"/>
                </a:moveTo>
                <a:cubicBezTo>
                  <a:pt x="1659410" y="20578"/>
                  <a:pt x="2129233" y="165079"/>
                  <a:pt x="2397184" y="157016"/>
                </a:cubicBezTo>
                <a:lnTo>
                  <a:pt x="2397374" y="157016"/>
                </a:lnTo>
                <a:cubicBezTo>
                  <a:pt x="3251529" y="131330"/>
                  <a:pt x="3563937" y="552579"/>
                  <a:pt x="3896113" y="995898"/>
                </a:cubicBezTo>
                <a:cubicBezTo>
                  <a:pt x="4228385" y="1439217"/>
                  <a:pt x="4144937" y="2063669"/>
                  <a:pt x="4310978" y="2720846"/>
                </a:cubicBezTo>
                <a:cubicBezTo>
                  <a:pt x="4477019" y="3378024"/>
                  <a:pt x="4332078" y="3897830"/>
                  <a:pt x="4144842" y="4138040"/>
                </a:cubicBezTo>
                <a:cubicBezTo>
                  <a:pt x="3751267" y="4642815"/>
                  <a:pt x="3391718" y="5029435"/>
                  <a:pt x="3136812" y="5115435"/>
                </a:cubicBezTo>
                <a:cubicBezTo>
                  <a:pt x="2730882" y="5252426"/>
                  <a:pt x="1942972" y="5016973"/>
                  <a:pt x="1170174" y="4765822"/>
                </a:cubicBezTo>
                <a:cubicBezTo>
                  <a:pt x="385211" y="4510676"/>
                  <a:pt x="213562" y="4074682"/>
                  <a:pt x="154255" y="3773872"/>
                </a:cubicBezTo>
                <a:cubicBezTo>
                  <a:pt x="94853" y="3473062"/>
                  <a:pt x="0" y="2526870"/>
                  <a:pt x="0" y="1810425"/>
                </a:cubicBezTo>
                <a:cubicBezTo>
                  <a:pt x="0" y="1214608"/>
                  <a:pt x="330181" y="247487"/>
                  <a:pt x="949103" y="35627"/>
                </a:cubicBezTo>
                <a:cubicBezTo>
                  <a:pt x="1042769" y="3543"/>
                  <a:pt x="1157777" y="-4240"/>
                  <a:pt x="1283185" y="1964"/>
                </a:cubicBezTo>
                <a:close/>
              </a:path>
            </a:pathLst>
          </a:custGeom>
        </p:spPr>
        <p:txBody>
          <a:bodyPr wrap="square" anchor="ctr">
            <a:noAutofit/>
          </a:bodyPr>
          <a:lstStyle>
            <a:lvl1pPr marL="0" indent="0" algn="ctr">
              <a:buNone/>
              <a:defRPr sz="1600"/>
            </a:lvl1pPr>
          </a:lstStyle>
          <a:p>
            <a:r>
              <a:rPr lang="nb-NO"/>
              <a:t>Klikk for å sette inn bilde her</a:t>
            </a:r>
          </a:p>
        </p:txBody>
      </p:sp>
      <p:pic>
        <p:nvPicPr>
          <p:cNvPr id="15" name="Bilde 14">
            <a:extLst>
              <a:ext uri="{FF2B5EF4-FFF2-40B4-BE49-F238E27FC236}">
                <a16:creationId xmlns:a16="http://schemas.microsoft.com/office/drawing/2014/main" id="{7049B829-CBD5-4C9B-427B-4809AC129B8D}"/>
              </a:ext>
            </a:extLst>
          </p:cNvPr>
          <p:cNvPicPr>
            <a:picLocks noChangeAspect="1"/>
          </p:cNvPicPr>
          <p:nvPr userDrawn="1"/>
        </p:nvPicPr>
        <p:blipFill>
          <a:blip r:embed="rId2"/>
          <a:stretch>
            <a:fillRect/>
          </a:stretch>
        </p:blipFill>
        <p:spPr>
          <a:xfrm>
            <a:off x="658813" y="6164890"/>
            <a:ext cx="2231672" cy="291773"/>
          </a:xfrm>
          <a:prstGeom prst="rect">
            <a:avLst/>
          </a:prstGeom>
        </p:spPr>
      </p:pic>
      <p:sp>
        <p:nvSpPr>
          <p:cNvPr id="7" name="Plassholder for tekst 6">
            <a:extLst>
              <a:ext uri="{FF2B5EF4-FFF2-40B4-BE49-F238E27FC236}">
                <a16:creationId xmlns:a16="http://schemas.microsoft.com/office/drawing/2014/main" id="{032232BA-0240-A06E-1DD9-9613874BAFCE}"/>
              </a:ext>
            </a:extLst>
          </p:cNvPr>
          <p:cNvSpPr>
            <a:spLocks noGrp="1"/>
          </p:cNvSpPr>
          <p:nvPr>
            <p:ph type="body" sz="quarter" idx="11" hasCustomPrompt="1"/>
          </p:nvPr>
        </p:nvSpPr>
        <p:spPr>
          <a:xfrm>
            <a:off x="579366" y="472473"/>
            <a:ext cx="3319972" cy="788987"/>
          </a:xfrm>
        </p:spPr>
        <p:txBody>
          <a:bodyPr>
            <a:normAutofit/>
          </a:bodyPr>
          <a:lstStyle>
            <a:lvl1pPr marL="0" indent="0">
              <a:buNone/>
              <a:defRPr sz="2000">
                <a:solidFill>
                  <a:schemeClr val="tx2"/>
                </a:solidFill>
              </a:defRPr>
            </a:lvl1pPr>
          </a:lstStyle>
          <a:p>
            <a:pPr lvl="0"/>
            <a:r>
              <a:rPr lang="nb-NO"/>
              <a:t>Tittel på tema</a:t>
            </a:r>
          </a:p>
        </p:txBody>
      </p:sp>
    </p:spTree>
    <p:extLst>
      <p:ext uri="{BB962C8B-B14F-4D97-AF65-F5344CB8AC3E}">
        <p14:creationId xmlns:p14="http://schemas.microsoft.com/office/powerpoint/2010/main" val="55582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noRot="1" noMove="1" noResize="1" noEditPoints="1" noAdjustHandles="1" noChangeArrowheads="1" noChangeShapeType="1"/>
          </p:cNvSpPr>
          <p:nvPr>
            <p:ph type="dt" sz="half" idx="10"/>
          </p:nvPr>
        </p:nvSpPr>
        <p:spPr/>
        <p:txBody>
          <a:bodyPr/>
          <a:lstStyle/>
          <a:p>
            <a:fld id="{60D77C5A-8805-8741-ACE7-11209B49407E}" type="datetime1">
              <a:rPr lang="nb-NO" smtClean="0"/>
              <a:t>14.10.2025</a:t>
            </a:fld>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414610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Kursdag 3-del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8FDE0-6BD2-96BB-5733-B84169197DED}"/>
              </a:ext>
            </a:extLst>
          </p:cNvPr>
          <p:cNvSpPr>
            <a:spLocks noGrp="1" noRot="1" noMove="1" noResize="1" noEditPoints="1" noAdjustHandles="1" noChangeArrowheads="1" noChangeShapeType="1"/>
          </p:cNvSpPr>
          <p:nvPr>
            <p:ph type="title"/>
          </p:nvPr>
        </p:nvSpPr>
        <p:spPr>
          <a:xfrm>
            <a:off x="633414" y="665163"/>
            <a:ext cx="2413000" cy="808261"/>
          </a:xfrm>
        </p:spPr>
        <p:txBody>
          <a:bodyPr anchor="t" anchorCtr="0">
            <a:normAutofit/>
          </a:bodyPr>
          <a:lstStyle>
            <a:lvl1pPr>
              <a:defRPr sz="1500"/>
            </a:lvl1pPr>
          </a:lstStyle>
          <a:p>
            <a:r>
              <a:rPr lang="nb-NO"/>
              <a:t>Klikk for å redigere tittelstil</a:t>
            </a:r>
          </a:p>
        </p:txBody>
      </p:sp>
      <p:sp>
        <p:nvSpPr>
          <p:cNvPr id="3" name="Plassholder for dato 2">
            <a:extLst>
              <a:ext uri="{FF2B5EF4-FFF2-40B4-BE49-F238E27FC236}">
                <a16:creationId xmlns:a16="http://schemas.microsoft.com/office/drawing/2014/main" id="{7D592EA8-0C5D-53A9-154A-4E9EF564EBF3}"/>
              </a:ext>
            </a:extLst>
          </p:cNvPr>
          <p:cNvSpPr>
            <a:spLocks noGrp="1" noRot="1" noMove="1" noResize="1" noEditPoints="1" noAdjustHandles="1" noChangeArrowheads="1" noChangeShapeType="1"/>
          </p:cNvSpPr>
          <p:nvPr>
            <p:ph type="dt" sz="half" idx="10"/>
          </p:nvPr>
        </p:nvSpPr>
        <p:spPr/>
        <p:txBody>
          <a:bodyPr/>
          <a:lstStyle/>
          <a:p>
            <a:fld id="{2586AF9A-7363-BC47-BAA9-734A34EB7F32}" type="datetime1">
              <a:rPr lang="nb-NO" smtClean="0"/>
              <a:t>14.10.2025</a:t>
            </a:fld>
            <a:endParaRPr lang="nn-NO"/>
          </a:p>
        </p:txBody>
      </p:sp>
      <p:sp>
        <p:nvSpPr>
          <p:cNvPr id="4" name="Plassholder for bunntekst 3">
            <a:extLst>
              <a:ext uri="{FF2B5EF4-FFF2-40B4-BE49-F238E27FC236}">
                <a16:creationId xmlns:a16="http://schemas.microsoft.com/office/drawing/2014/main" id="{FE18A57A-61A1-4191-3409-2A3D544FC4D7}"/>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F4D17C69-472D-51D9-6CF1-0DE6DC372507}"/>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pPr/>
              <a:t>‹#›</a:t>
            </a:fld>
            <a:endParaRPr lang="nn-NO"/>
          </a:p>
        </p:txBody>
      </p:sp>
      <p:sp>
        <p:nvSpPr>
          <p:cNvPr id="7" name="Plassholder for tekst 6">
            <a:extLst>
              <a:ext uri="{FF2B5EF4-FFF2-40B4-BE49-F238E27FC236}">
                <a16:creationId xmlns:a16="http://schemas.microsoft.com/office/drawing/2014/main" id="{DB2EF53D-0409-83F0-67CA-E7DA22500509}"/>
              </a:ext>
            </a:extLst>
          </p:cNvPr>
          <p:cNvSpPr>
            <a:spLocks noGrp="1" noRot="1" noMove="1" noResize="1" noEditPoints="1" noAdjustHandles="1" noChangeArrowheads="1" noChangeShapeType="1"/>
          </p:cNvSpPr>
          <p:nvPr>
            <p:ph type="body" idx="13"/>
          </p:nvPr>
        </p:nvSpPr>
        <p:spPr>
          <a:xfrm>
            <a:off x="0" y="1440000"/>
            <a:ext cx="4064400" cy="5418000"/>
          </a:xfrm>
        </p:spPr>
        <p:txBody>
          <a:bodyPr lIns="633600" tIns="360000" rIns="540000" bIns="180000"/>
          <a:lstStyle>
            <a:lvl1pPr marL="0" indent="0">
              <a:buNone/>
              <a:defRPr b="1"/>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6">
            <a:extLst>
              <a:ext uri="{FF2B5EF4-FFF2-40B4-BE49-F238E27FC236}">
                <a16:creationId xmlns:a16="http://schemas.microsoft.com/office/drawing/2014/main" id="{AA4D0EE7-BAEF-546C-5EB6-8CFB41EF9D90}"/>
              </a:ext>
            </a:extLst>
          </p:cNvPr>
          <p:cNvSpPr>
            <a:spLocks noGrp="1" noRot="1" noMove="1" noResize="1" noEditPoints="1" noAdjustHandles="1" noChangeArrowheads="1" noChangeShapeType="1"/>
          </p:cNvSpPr>
          <p:nvPr>
            <p:ph type="body" idx="14"/>
          </p:nvPr>
        </p:nvSpPr>
        <p:spPr>
          <a:xfrm>
            <a:off x="4063800" y="0"/>
            <a:ext cx="4064400" cy="6858000"/>
          </a:xfrm>
        </p:spPr>
        <p:txBody>
          <a:bodyPr lIns="633600" tIns="1800000" rIns="540000" bIns="180000"/>
          <a:lstStyle>
            <a:lvl1pPr marL="0" indent="0">
              <a:buNone/>
              <a:defRPr b="1"/>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 name="Plassholder for tekst 41">
            <a:extLst>
              <a:ext uri="{FF2B5EF4-FFF2-40B4-BE49-F238E27FC236}">
                <a16:creationId xmlns:a16="http://schemas.microsoft.com/office/drawing/2014/main" id="{6490773C-E3D6-E68C-8F26-94C6FDDD7B51}"/>
              </a:ext>
            </a:extLst>
          </p:cNvPr>
          <p:cNvSpPr>
            <a:spLocks noGrp="1" noRot="1" noMove="1" noResize="1" noEditPoints="1" noAdjustHandles="1" noChangeArrowheads="1" noChangeShapeType="1"/>
          </p:cNvSpPr>
          <p:nvPr>
            <p:ph type="body" idx="15"/>
          </p:nvPr>
        </p:nvSpPr>
        <p:spPr>
          <a:xfrm>
            <a:off x="8127600" y="0"/>
            <a:ext cx="4064400" cy="6858000"/>
          </a:xfrm>
          <a:custGeom>
            <a:avLst/>
            <a:gdLst>
              <a:gd name="connsiteX0" fmla="*/ 3757753 w 4064400"/>
              <a:gd name="connsiteY0" fmla="*/ 6484933 h 6858000"/>
              <a:gd name="connsiteX1" fmla="*/ 3758170 w 4064400"/>
              <a:gd name="connsiteY1" fmla="*/ 6485347 h 6858000"/>
              <a:gd name="connsiteX2" fmla="*/ 3758840 w 4064400"/>
              <a:gd name="connsiteY2" fmla="*/ 6501306 h 6858000"/>
              <a:gd name="connsiteX3" fmla="*/ 3758837 w 4064400"/>
              <a:gd name="connsiteY3" fmla="*/ 6501309 h 6858000"/>
              <a:gd name="connsiteX4" fmla="*/ 3758726 w 4064400"/>
              <a:gd name="connsiteY4" fmla="*/ 6501309 h 6858000"/>
              <a:gd name="connsiteX5" fmla="*/ 3750550 w 4064400"/>
              <a:gd name="connsiteY5" fmla="*/ 6509594 h 6858000"/>
              <a:gd name="connsiteX6" fmla="*/ 3734449 w 4064400"/>
              <a:gd name="connsiteY6" fmla="*/ 6510146 h 6858000"/>
              <a:gd name="connsiteX7" fmla="*/ 3734032 w 4064400"/>
              <a:gd name="connsiteY7" fmla="*/ 6509759 h 6858000"/>
              <a:gd name="connsiteX8" fmla="*/ 3733476 w 4064400"/>
              <a:gd name="connsiteY8" fmla="*/ 6493770 h 6858000"/>
              <a:gd name="connsiteX9" fmla="*/ 3741652 w 4064400"/>
              <a:gd name="connsiteY9" fmla="*/ 6485485 h 6858000"/>
              <a:gd name="connsiteX10" fmla="*/ 3757753 w 4064400"/>
              <a:gd name="connsiteY10" fmla="*/ 6484933 h 6858000"/>
              <a:gd name="connsiteX11" fmla="*/ 3690597 w 4064400"/>
              <a:gd name="connsiteY11" fmla="*/ 6457345 h 6858000"/>
              <a:gd name="connsiteX12" fmla="*/ 3634841 w 4064400"/>
              <a:gd name="connsiteY12" fmla="*/ 6506446 h 6858000"/>
              <a:gd name="connsiteX13" fmla="*/ 3627721 w 4064400"/>
              <a:gd name="connsiteY13" fmla="*/ 6520254 h 6858000"/>
              <a:gd name="connsiteX14" fmla="*/ 3639373 w 4064400"/>
              <a:gd name="connsiteY14" fmla="*/ 6526136 h 6858000"/>
              <a:gd name="connsiteX15" fmla="*/ 3643128 w 4064400"/>
              <a:gd name="connsiteY15" fmla="*/ 6528041 h 6858000"/>
              <a:gd name="connsiteX16" fmla="*/ 3668822 w 4064400"/>
              <a:gd name="connsiteY16" fmla="*/ 6539584 h 6858000"/>
              <a:gd name="connsiteX17" fmla="*/ 3690318 w 4064400"/>
              <a:gd name="connsiteY17" fmla="*/ 6506446 h 6858000"/>
              <a:gd name="connsiteX18" fmla="*/ 3690597 w 4064400"/>
              <a:gd name="connsiteY18" fmla="*/ 6460411 h 6858000"/>
              <a:gd name="connsiteX19" fmla="*/ 3488185 w 4064400"/>
              <a:gd name="connsiteY19" fmla="*/ 6449892 h 6858000"/>
              <a:gd name="connsiteX20" fmla="*/ 3484007 w 4064400"/>
              <a:gd name="connsiteY20" fmla="*/ 6454556 h 6858000"/>
              <a:gd name="connsiteX21" fmla="*/ 3486009 w 4064400"/>
              <a:gd name="connsiteY21" fmla="*/ 6465933 h 6858000"/>
              <a:gd name="connsiteX22" fmla="*/ 3517516 w 4064400"/>
              <a:gd name="connsiteY22" fmla="*/ 6487059 h 6858000"/>
              <a:gd name="connsiteX23" fmla="*/ 3536259 w 4064400"/>
              <a:gd name="connsiteY23" fmla="*/ 6510615 h 6858000"/>
              <a:gd name="connsiteX24" fmla="*/ 3565986 w 4064400"/>
              <a:gd name="connsiteY24" fmla="*/ 6633809 h 6858000"/>
              <a:gd name="connsiteX25" fmla="*/ 3575969 w 4064400"/>
              <a:gd name="connsiteY25" fmla="*/ 6640326 h 6858000"/>
              <a:gd name="connsiteX26" fmla="*/ 3583922 w 4064400"/>
              <a:gd name="connsiteY26" fmla="*/ 6630302 h 6858000"/>
              <a:gd name="connsiteX27" fmla="*/ 3579890 w 4064400"/>
              <a:gd name="connsiteY27" fmla="*/ 6535248 h 6858000"/>
              <a:gd name="connsiteX28" fmla="*/ 3593961 w 4064400"/>
              <a:gd name="connsiteY28" fmla="*/ 6526577 h 6858000"/>
              <a:gd name="connsiteX29" fmla="*/ 3609144 w 4064400"/>
              <a:gd name="connsiteY29" fmla="*/ 6534033 h 6858000"/>
              <a:gd name="connsiteX30" fmla="*/ 3621213 w 4064400"/>
              <a:gd name="connsiteY30" fmla="*/ 6539971 h 6858000"/>
              <a:gd name="connsiteX31" fmla="*/ 3627665 w 4064400"/>
              <a:gd name="connsiteY31" fmla="*/ 6520474 h 6858000"/>
              <a:gd name="connsiteX32" fmla="*/ 3609144 w 4064400"/>
              <a:gd name="connsiteY32" fmla="*/ 6510008 h 6858000"/>
              <a:gd name="connsiteX33" fmla="*/ 3608088 w 4064400"/>
              <a:gd name="connsiteY33" fmla="*/ 6509455 h 6858000"/>
              <a:gd name="connsiteX34" fmla="*/ 3495909 w 4064400"/>
              <a:gd name="connsiteY34" fmla="*/ 6451463 h 6858000"/>
              <a:gd name="connsiteX35" fmla="*/ 3488185 w 4064400"/>
              <a:gd name="connsiteY35" fmla="*/ 6449892 h 6858000"/>
              <a:gd name="connsiteX36" fmla="*/ 3739260 w 4064400"/>
              <a:gd name="connsiteY36" fmla="*/ 6447210 h 6858000"/>
              <a:gd name="connsiteX37" fmla="*/ 3708115 w 4064400"/>
              <a:gd name="connsiteY37" fmla="*/ 6451214 h 6858000"/>
              <a:gd name="connsiteX38" fmla="*/ 3708254 w 4064400"/>
              <a:gd name="connsiteY38" fmla="*/ 6454307 h 6858000"/>
              <a:gd name="connsiteX39" fmla="*/ 3711340 w 4064400"/>
              <a:gd name="connsiteY39" fmla="*/ 6499680 h 6858000"/>
              <a:gd name="connsiteX40" fmla="*/ 3719433 w 4064400"/>
              <a:gd name="connsiteY40" fmla="*/ 6520750 h 6858000"/>
              <a:gd name="connsiteX41" fmla="*/ 3737620 w 4064400"/>
              <a:gd name="connsiteY41" fmla="*/ 6532818 h 6858000"/>
              <a:gd name="connsiteX42" fmla="*/ 3782836 w 4064400"/>
              <a:gd name="connsiteY42" fmla="*/ 6551238 h 6858000"/>
              <a:gd name="connsiteX43" fmla="*/ 3788537 w 4064400"/>
              <a:gd name="connsiteY43" fmla="*/ 6562726 h 6858000"/>
              <a:gd name="connsiteX44" fmla="*/ 3776885 w 4064400"/>
              <a:gd name="connsiteY44" fmla="*/ 6566979 h 6858000"/>
              <a:gd name="connsiteX45" fmla="*/ 3725078 w 4064400"/>
              <a:gd name="connsiteY45" fmla="*/ 6551072 h 6858000"/>
              <a:gd name="connsiteX46" fmla="*/ 3713816 w 4064400"/>
              <a:gd name="connsiteY46" fmla="*/ 6554414 h 6858000"/>
              <a:gd name="connsiteX47" fmla="*/ 3711897 w 4064400"/>
              <a:gd name="connsiteY47" fmla="*/ 6603404 h 6858000"/>
              <a:gd name="connsiteX48" fmla="*/ 3721657 w 4064400"/>
              <a:gd name="connsiteY48" fmla="*/ 6633146 h 6858000"/>
              <a:gd name="connsiteX49" fmla="*/ 3717180 w 4064400"/>
              <a:gd name="connsiteY49" fmla="*/ 6644192 h 6858000"/>
              <a:gd name="connsiteX50" fmla="*/ 3705362 w 4064400"/>
              <a:gd name="connsiteY50" fmla="*/ 6639636 h 6858000"/>
              <a:gd name="connsiteX51" fmla="*/ 3683560 w 4064400"/>
              <a:gd name="connsiteY51" fmla="*/ 6590231 h 6858000"/>
              <a:gd name="connsiteX52" fmla="*/ 3643154 w 4064400"/>
              <a:gd name="connsiteY52" fmla="*/ 6551569 h 6858000"/>
              <a:gd name="connsiteX53" fmla="*/ 3639400 w 4064400"/>
              <a:gd name="connsiteY53" fmla="*/ 6549553 h 6858000"/>
              <a:gd name="connsiteX54" fmla="*/ 3621241 w 4064400"/>
              <a:gd name="connsiteY54" fmla="*/ 6539943 h 6858000"/>
              <a:gd name="connsiteX55" fmla="*/ 3618460 w 4064400"/>
              <a:gd name="connsiteY55" fmla="*/ 6555877 h 6858000"/>
              <a:gd name="connsiteX56" fmla="*/ 3617848 w 4064400"/>
              <a:gd name="connsiteY56" fmla="*/ 6567669 h 6858000"/>
              <a:gd name="connsiteX57" fmla="*/ 3739149 w 4064400"/>
              <a:gd name="connsiteY57" fmla="*/ 6688073 h 6858000"/>
              <a:gd name="connsiteX58" fmla="*/ 3860394 w 4064400"/>
              <a:gd name="connsiteY58" fmla="*/ 6567614 h 6858000"/>
              <a:gd name="connsiteX59" fmla="*/ 3739260 w 4064400"/>
              <a:gd name="connsiteY59" fmla="*/ 6447210 h 6858000"/>
              <a:gd name="connsiteX60" fmla="*/ 3572906 w 4064400"/>
              <a:gd name="connsiteY60" fmla="*/ 6439271 h 6858000"/>
              <a:gd name="connsiteX61" fmla="*/ 3566265 w 4064400"/>
              <a:gd name="connsiteY61" fmla="*/ 6445494 h 6858000"/>
              <a:gd name="connsiteX62" fmla="*/ 3566265 w 4064400"/>
              <a:gd name="connsiteY62" fmla="*/ 6445497 h 6858000"/>
              <a:gd name="connsiteX63" fmla="*/ 3560981 w 4064400"/>
              <a:gd name="connsiteY63" fmla="*/ 6456543 h 6858000"/>
              <a:gd name="connsiteX64" fmla="*/ 3566988 w 4064400"/>
              <a:gd name="connsiteY64" fmla="*/ 6472202 h 6858000"/>
              <a:gd name="connsiteX65" fmla="*/ 3567544 w 4064400"/>
              <a:gd name="connsiteY65" fmla="*/ 6472450 h 6858000"/>
              <a:gd name="connsiteX66" fmla="*/ 3583340 w 4064400"/>
              <a:gd name="connsiteY66" fmla="*/ 6466485 h 6858000"/>
              <a:gd name="connsiteX67" fmla="*/ 3588623 w 4064400"/>
              <a:gd name="connsiteY67" fmla="*/ 6455439 h 6858000"/>
              <a:gd name="connsiteX68" fmla="*/ 3582589 w 4064400"/>
              <a:gd name="connsiteY68" fmla="*/ 6439781 h 6858000"/>
              <a:gd name="connsiteX69" fmla="*/ 3582033 w 4064400"/>
              <a:gd name="connsiteY69" fmla="*/ 6439532 h 6858000"/>
              <a:gd name="connsiteX70" fmla="*/ 3572906 w 4064400"/>
              <a:gd name="connsiteY70" fmla="*/ 6439271 h 6858000"/>
              <a:gd name="connsiteX71" fmla="*/ 0 w 4064400"/>
              <a:gd name="connsiteY71" fmla="*/ 0 h 6858000"/>
              <a:gd name="connsiteX72" fmla="*/ 4064400 w 4064400"/>
              <a:gd name="connsiteY72" fmla="*/ 0 h 6858000"/>
              <a:gd name="connsiteX73" fmla="*/ 4064400 w 4064400"/>
              <a:gd name="connsiteY73" fmla="*/ 6858000 h 6858000"/>
              <a:gd name="connsiteX74" fmla="*/ 0 w 4064400"/>
              <a:gd name="connsiteY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64400" h="6858000">
                <a:moveTo>
                  <a:pt x="3757753" y="6484933"/>
                </a:moveTo>
                <a:lnTo>
                  <a:pt x="3758170" y="6485347"/>
                </a:lnTo>
                <a:cubicBezTo>
                  <a:pt x="3762791" y="6489570"/>
                  <a:pt x="3763092" y="6496717"/>
                  <a:pt x="3758840" y="6501306"/>
                </a:cubicBezTo>
                <a:cubicBezTo>
                  <a:pt x="3758840" y="6501306"/>
                  <a:pt x="3758837" y="6501309"/>
                  <a:pt x="3758837" y="6501309"/>
                </a:cubicBezTo>
                <a:lnTo>
                  <a:pt x="3758726" y="6501309"/>
                </a:lnTo>
                <a:lnTo>
                  <a:pt x="3750550" y="6509594"/>
                </a:lnTo>
                <a:cubicBezTo>
                  <a:pt x="3746257" y="6514156"/>
                  <a:pt x="3739051" y="6514404"/>
                  <a:pt x="3734449" y="6510146"/>
                </a:cubicBezTo>
                <a:lnTo>
                  <a:pt x="3734032" y="6509759"/>
                </a:lnTo>
                <a:cubicBezTo>
                  <a:pt x="3729469" y="6505482"/>
                  <a:pt x="3729218" y="6498351"/>
                  <a:pt x="3733476" y="6493770"/>
                </a:cubicBezTo>
                <a:lnTo>
                  <a:pt x="3741652" y="6485485"/>
                </a:lnTo>
                <a:cubicBezTo>
                  <a:pt x="3745959" y="6480954"/>
                  <a:pt x="3753139" y="6480705"/>
                  <a:pt x="3757753" y="6484933"/>
                </a:cubicBezTo>
                <a:close/>
                <a:moveTo>
                  <a:pt x="3690597" y="6457345"/>
                </a:moveTo>
                <a:cubicBezTo>
                  <a:pt x="3667293" y="6467510"/>
                  <a:pt x="3647791" y="6484685"/>
                  <a:pt x="3634841" y="6506446"/>
                </a:cubicBezTo>
                <a:cubicBezTo>
                  <a:pt x="3632176" y="6510895"/>
                  <a:pt x="3629799" y="6515506"/>
                  <a:pt x="3627721" y="6520254"/>
                </a:cubicBezTo>
                <a:lnTo>
                  <a:pt x="3639373" y="6526136"/>
                </a:lnTo>
                <a:lnTo>
                  <a:pt x="3643128" y="6528041"/>
                </a:lnTo>
                <a:cubicBezTo>
                  <a:pt x="3643128" y="6528041"/>
                  <a:pt x="3662594" y="6537127"/>
                  <a:pt x="3668822" y="6539584"/>
                </a:cubicBezTo>
                <a:cubicBezTo>
                  <a:pt x="3683311" y="6545411"/>
                  <a:pt x="3690318" y="6523346"/>
                  <a:pt x="3690318" y="6506446"/>
                </a:cubicBezTo>
                <a:cubicBezTo>
                  <a:pt x="3690318" y="6496559"/>
                  <a:pt x="3690597" y="6464580"/>
                  <a:pt x="3690597" y="6460411"/>
                </a:cubicBezTo>
                <a:close/>
                <a:moveTo>
                  <a:pt x="3488185" y="6449892"/>
                </a:moveTo>
                <a:cubicBezTo>
                  <a:pt x="3486482" y="6450558"/>
                  <a:pt x="3485370" y="6452264"/>
                  <a:pt x="3484007" y="6454556"/>
                </a:cubicBezTo>
                <a:cubicBezTo>
                  <a:pt x="3481282" y="6459140"/>
                  <a:pt x="3480392" y="6461901"/>
                  <a:pt x="3486009" y="6465933"/>
                </a:cubicBezTo>
                <a:cubicBezTo>
                  <a:pt x="3489680" y="6468557"/>
                  <a:pt x="3506420" y="6478802"/>
                  <a:pt x="3517516" y="6487059"/>
                </a:cubicBezTo>
                <a:cubicBezTo>
                  <a:pt x="3525858" y="6493356"/>
                  <a:pt x="3534201" y="6501861"/>
                  <a:pt x="3536259" y="6510615"/>
                </a:cubicBezTo>
                <a:lnTo>
                  <a:pt x="3565986" y="6633809"/>
                </a:lnTo>
                <a:cubicBezTo>
                  <a:pt x="3567821" y="6641127"/>
                  <a:pt x="3571909" y="6640906"/>
                  <a:pt x="3575969" y="6640326"/>
                </a:cubicBezTo>
                <a:cubicBezTo>
                  <a:pt x="3580029" y="6639746"/>
                  <a:pt x="3584312" y="6639304"/>
                  <a:pt x="3583922" y="6630302"/>
                </a:cubicBezTo>
                <a:lnTo>
                  <a:pt x="3579890" y="6535248"/>
                </a:lnTo>
                <a:cubicBezTo>
                  <a:pt x="3579473" y="6526218"/>
                  <a:pt x="3585841" y="6522352"/>
                  <a:pt x="3593961" y="6526577"/>
                </a:cubicBezTo>
                <a:lnTo>
                  <a:pt x="3609144" y="6534033"/>
                </a:lnTo>
                <a:lnTo>
                  <a:pt x="3621213" y="6539971"/>
                </a:lnTo>
                <a:cubicBezTo>
                  <a:pt x="3622796" y="6533299"/>
                  <a:pt x="3624954" y="6526776"/>
                  <a:pt x="3627665" y="6520474"/>
                </a:cubicBezTo>
                <a:cubicBezTo>
                  <a:pt x="3622937" y="6517657"/>
                  <a:pt x="3614901" y="6512935"/>
                  <a:pt x="3609144" y="6510008"/>
                </a:cubicBezTo>
                <a:lnTo>
                  <a:pt x="3608088" y="6509455"/>
                </a:lnTo>
                <a:cubicBezTo>
                  <a:pt x="3571770" y="6491036"/>
                  <a:pt x="3503890" y="6455329"/>
                  <a:pt x="3495909" y="6451463"/>
                </a:cubicBezTo>
                <a:cubicBezTo>
                  <a:pt x="3492183" y="6449599"/>
                  <a:pt x="3489888" y="6449226"/>
                  <a:pt x="3488185" y="6449892"/>
                </a:cubicBezTo>
                <a:close/>
                <a:moveTo>
                  <a:pt x="3739260" y="6447210"/>
                </a:moveTo>
                <a:cubicBezTo>
                  <a:pt x="3728748" y="6447210"/>
                  <a:pt x="3718281" y="6448557"/>
                  <a:pt x="3708115" y="6451214"/>
                </a:cubicBezTo>
                <a:cubicBezTo>
                  <a:pt x="3708115" y="6452236"/>
                  <a:pt x="3708115" y="6453286"/>
                  <a:pt x="3708254" y="6454307"/>
                </a:cubicBezTo>
                <a:cubicBezTo>
                  <a:pt x="3708671" y="6468612"/>
                  <a:pt x="3710005" y="6489351"/>
                  <a:pt x="3711340" y="6499680"/>
                </a:cubicBezTo>
                <a:cubicBezTo>
                  <a:pt x="3712342" y="6507301"/>
                  <a:pt x="3713788" y="6514233"/>
                  <a:pt x="3719433" y="6520750"/>
                </a:cubicBezTo>
                <a:cubicBezTo>
                  <a:pt x="3724216" y="6526273"/>
                  <a:pt x="3729333" y="6529035"/>
                  <a:pt x="3737620" y="6532818"/>
                </a:cubicBezTo>
                <a:cubicBezTo>
                  <a:pt x="3745906" y="6536602"/>
                  <a:pt x="3774605" y="6547952"/>
                  <a:pt x="3782836" y="6551238"/>
                </a:cubicBezTo>
                <a:cubicBezTo>
                  <a:pt x="3791067" y="6554524"/>
                  <a:pt x="3790400" y="6557369"/>
                  <a:pt x="3788537" y="6562726"/>
                </a:cubicBezTo>
                <a:cubicBezTo>
                  <a:pt x="3786674" y="6568083"/>
                  <a:pt x="3784866" y="6569271"/>
                  <a:pt x="3776885" y="6566979"/>
                </a:cubicBezTo>
                <a:cubicBezTo>
                  <a:pt x="3768904" y="6564687"/>
                  <a:pt x="3733420" y="6553171"/>
                  <a:pt x="3725078" y="6551072"/>
                </a:cubicBezTo>
                <a:cubicBezTo>
                  <a:pt x="3720239" y="6549857"/>
                  <a:pt x="3717542" y="6549912"/>
                  <a:pt x="3713816" y="6554414"/>
                </a:cubicBezTo>
                <a:cubicBezTo>
                  <a:pt x="3705473" y="6565129"/>
                  <a:pt x="3705890" y="6585785"/>
                  <a:pt x="3711897" y="6603404"/>
                </a:cubicBezTo>
                <a:cubicBezTo>
                  <a:pt x="3714678" y="6611136"/>
                  <a:pt x="3718877" y="6624585"/>
                  <a:pt x="3721657" y="6633146"/>
                </a:cubicBezTo>
                <a:cubicBezTo>
                  <a:pt x="3724438" y="6641706"/>
                  <a:pt x="3719961" y="6642866"/>
                  <a:pt x="3717180" y="6644192"/>
                </a:cubicBezTo>
                <a:cubicBezTo>
                  <a:pt x="3711618" y="6646567"/>
                  <a:pt x="3708838" y="6646567"/>
                  <a:pt x="3705362" y="6639636"/>
                </a:cubicBezTo>
                <a:cubicBezTo>
                  <a:pt x="3701886" y="6632704"/>
                  <a:pt x="3693265" y="6608844"/>
                  <a:pt x="3683560" y="6590231"/>
                </a:cubicBezTo>
                <a:cubicBezTo>
                  <a:pt x="3673855" y="6571618"/>
                  <a:pt x="3663260" y="6563416"/>
                  <a:pt x="3643154" y="6551569"/>
                </a:cubicBezTo>
                <a:lnTo>
                  <a:pt x="3639400" y="6549553"/>
                </a:lnTo>
                <a:lnTo>
                  <a:pt x="3621241" y="6539943"/>
                </a:lnTo>
                <a:cubicBezTo>
                  <a:pt x="3619973" y="6545190"/>
                  <a:pt x="3619044" y="6550512"/>
                  <a:pt x="3618460" y="6555877"/>
                </a:cubicBezTo>
                <a:cubicBezTo>
                  <a:pt x="3618099" y="6559744"/>
                  <a:pt x="3617848" y="6563665"/>
                  <a:pt x="3617848" y="6567669"/>
                </a:cubicBezTo>
                <a:cubicBezTo>
                  <a:pt x="3617865" y="6634181"/>
                  <a:pt x="3672172" y="6688090"/>
                  <a:pt x="3739149" y="6688073"/>
                </a:cubicBezTo>
                <a:cubicBezTo>
                  <a:pt x="3806125" y="6688057"/>
                  <a:pt x="3860410" y="6634126"/>
                  <a:pt x="3860394" y="6567614"/>
                </a:cubicBezTo>
                <a:cubicBezTo>
                  <a:pt x="3860377" y="6501165"/>
                  <a:pt x="3806173" y="6447287"/>
                  <a:pt x="3739260" y="6447210"/>
                </a:cubicBezTo>
                <a:close/>
                <a:moveTo>
                  <a:pt x="3572906" y="6439271"/>
                </a:moveTo>
                <a:cubicBezTo>
                  <a:pt x="3570053" y="6440350"/>
                  <a:pt x="3567614" y="6442509"/>
                  <a:pt x="3566265" y="6445494"/>
                </a:cubicBezTo>
                <a:cubicBezTo>
                  <a:pt x="3566265" y="6445497"/>
                  <a:pt x="3566265" y="6445497"/>
                  <a:pt x="3566265" y="6445497"/>
                </a:cubicBezTo>
                <a:lnTo>
                  <a:pt x="3560981" y="6456543"/>
                </a:lnTo>
                <a:cubicBezTo>
                  <a:pt x="3558317" y="6462514"/>
                  <a:pt x="3560998" y="6469503"/>
                  <a:pt x="3566988" y="6472202"/>
                </a:cubicBezTo>
                <a:lnTo>
                  <a:pt x="3567544" y="6472450"/>
                </a:lnTo>
                <a:cubicBezTo>
                  <a:pt x="3573565" y="6475112"/>
                  <a:pt x="3580623" y="6472447"/>
                  <a:pt x="3583340" y="6466485"/>
                </a:cubicBezTo>
                <a:lnTo>
                  <a:pt x="3588623" y="6455439"/>
                </a:lnTo>
                <a:cubicBezTo>
                  <a:pt x="3591299" y="6449460"/>
                  <a:pt x="3588601" y="6442456"/>
                  <a:pt x="3582589" y="6439781"/>
                </a:cubicBezTo>
                <a:lnTo>
                  <a:pt x="3582033" y="6439532"/>
                </a:lnTo>
                <a:cubicBezTo>
                  <a:pt x="3579027" y="6438194"/>
                  <a:pt x="3575760" y="6438192"/>
                  <a:pt x="3572906" y="6439271"/>
                </a:cubicBezTo>
                <a:close/>
                <a:moveTo>
                  <a:pt x="0" y="0"/>
                </a:moveTo>
                <a:lnTo>
                  <a:pt x="4064400" y="0"/>
                </a:lnTo>
                <a:lnTo>
                  <a:pt x="4064400" y="6858000"/>
                </a:lnTo>
                <a:lnTo>
                  <a:pt x="0" y="6858000"/>
                </a:lnTo>
                <a:close/>
              </a:path>
            </a:pathLst>
          </a:custGeom>
        </p:spPr>
        <p:txBody>
          <a:bodyPr wrap="square" lIns="633600" tIns="1800000" rIns="540000" bIns="180000">
            <a:noAutofit/>
          </a:bodyPr>
          <a:lstStyle>
            <a:lvl1pPr marL="0" indent="0">
              <a:buNone/>
              <a:defRPr b="1"/>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7" name="Friform 26" hidden="1">
            <a:extLst>
              <a:ext uri="{FF2B5EF4-FFF2-40B4-BE49-F238E27FC236}">
                <a16:creationId xmlns:a16="http://schemas.microsoft.com/office/drawing/2014/main" id="{1537666F-9CEC-D825-ADBE-9D45BB58676A}"/>
              </a:ext>
            </a:extLst>
          </p:cNvPr>
          <p:cNvSpPr/>
          <p:nvPr/>
        </p:nvSpPr>
        <p:spPr>
          <a:xfrm>
            <a:off x="11755393" y="6457447"/>
            <a:ext cx="62875" cy="83194"/>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solidFill>
            <a:schemeClr val="tx1"/>
          </a:solidFill>
          <a:ln w="9511" cap="flat">
            <a:noFill/>
            <a:prstDash val="solid"/>
            <a:miter/>
          </a:ln>
        </p:spPr>
        <p:txBody>
          <a:bodyPr rtlCol="0" anchor="ctr"/>
          <a:lstStyle/>
          <a:p>
            <a:endParaRPr lang="nb-NO"/>
          </a:p>
        </p:txBody>
      </p:sp>
    </p:spTree>
    <p:extLst>
      <p:ext uri="{BB962C8B-B14F-4D97-AF65-F5344CB8AC3E}">
        <p14:creationId xmlns:p14="http://schemas.microsoft.com/office/powerpoint/2010/main" val="1839113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76D282-1A7E-BAF3-414C-5AE74C59F8E1}"/>
              </a:ext>
            </a:extLst>
          </p:cNvPr>
          <p:cNvSpPr>
            <a:spLocks noGrp="1" noRot="1" noMove="1" noResize="1" noEditPoints="1" noAdjustHandles="1" noChangeArrowheads="1" noChangeShapeType="1"/>
          </p:cNvSpPr>
          <p:nvPr>
            <p:ph type="ctrTitle"/>
          </p:nvPr>
        </p:nvSpPr>
        <p:spPr>
          <a:xfrm>
            <a:off x="921899" y="4194160"/>
            <a:ext cx="5537397" cy="1766817"/>
          </a:xfrm>
        </p:spPr>
        <p:txBody>
          <a:bodyPr anchor="t" anchorCtr="0">
            <a:normAutofit/>
          </a:bodyPr>
          <a:lstStyle>
            <a:lvl1pPr algn="l">
              <a:lnSpc>
                <a:spcPct val="85000"/>
              </a:lnSpc>
              <a:defRPr sz="5000">
                <a:solidFill>
                  <a:schemeClr val="bg1"/>
                </a:solidFill>
              </a:defRPr>
            </a:lvl1pPr>
          </a:lstStyle>
          <a:p>
            <a:r>
              <a:rPr lang="nb-NO" noProof="0"/>
              <a:t>Klikk for å redigere tittelstil</a:t>
            </a:r>
          </a:p>
        </p:txBody>
      </p:sp>
      <p:sp>
        <p:nvSpPr>
          <p:cNvPr id="4" name="Plassholder for dato 3">
            <a:extLst>
              <a:ext uri="{FF2B5EF4-FFF2-40B4-BE49-F238E27FC236}">
                <a16:creationId xmlns:a16="http://schemas.microsoft.com/office/drawing/2014/main" id="{0E6016F2-4F02-0C41-C685-828A992CFD4F}"/>
              </a:ext>
            </a:extLst>
          </p:cNvPr>
          <p:cNvSpPr>
            <a:spLocks noGrp="1" noRot="1" noMove="1" noResize="1" noEditPoints="1" noAdjustHandles="1" noChangeArrowheads="1" noChangeShapeType="1"/>
          </p:cNvSpPr>
          <p:nvPr>
            <p:ph type="dt" sz="half" idx="10"/>
          </p:nvPr>
        </p:nvSpPr>
        <p:spPr>
          <a:xfrm>
            <a:off x="5645914" y="11651803"/>
            <a:ext cx="900172" cy="107697"/>
          </a:xfrm>
        </p:spPr>
        <p:txBody>
          <a:bodyPr/>
          <a:lstStyle/>
          <a:p>
            <a:fld id="{B6538009-5973-6547-BFEF-B8A081264031}" type="datetimeFigureOut">
              <a:rPr lang="en-GB" smtClean="0"/>
              <a:t>14/10/2025</a:t>
            </a:fld>
            <a:endParaRPr lang="en-GB"/>
          </a:p>
        </p:txBody>
      </p:sp>
      <p:sp>
        <p:nvSpPr>
          <p:cNvPr id="5" name="Plassholder for bunntekst 4">
            <a:extLst>
              <a:ext uri="{FF2B5EF4-FFF2-40B4-BE49-F238E27FC236}">
                <a16:creationId xmlns:a16="http://schemas.microsoft.com/office/drawing/2014/main" id="{80B11293-CC87-8EE6-CE36-C0B091CB3EAD}"/>
              </a:ext>
            </a:extLst>
          </p:cNvPr>
          <p:cNvSpPr>
            <a:spLocks noGrp="1" noRot="1" noMove="1" noResize="1" noEditPoints="1" noAdjustHandles="1" noChangeArrowheads="1" noChangeShapeType="1"/>
          </p:cNvSpPr>
          <p:nvPr>
            <p:ph type="ftr" sz="quarter" idx="11"/>
          </p:nvPr>
        </p:nvSpPr>
        <p:spPr>
          <a:xfrm>
            <a:off x="633413" y="11651803"/>
            <a:ext cx="900172" cy="107697"/>
          </a:xfrm>
        </p:spPr>
        <p:txBody>
          <a:bodyPr/>
          <a:lstStyle/>
          <a:p>
            <a:endParaRPr lang="en-GB"/>
          </a:p>
        </p:txBody>
      </p:sp>
      <p:sp>
        <p:nvSpPr>
          <p:cNvPr id="6" name="Plassholder for lysbildenummer 5">
            <a:extLst>
              <a:ext uri="{FF2B5EF4-FFF2-40B4-BE49-F238E27FC236}">
                <a16:creationId xmlns:a16="http://schemas.microsoft.com/office/drawing/2014/main" id="{98043AC9-FCDE-F025-BE86-51E9B87F957D}"/>
              </a:ext>
            </a:extLst>
          </p:cNvPr>
          <p:cNvSpPr>
            <a:spLocks noGrp="1" noRot="1" noMove="1" noResize="1" noEditPoints="1" noAdjustHandles="1" noChangeArrowheads="1" noChangeShapeType="1"/>
          </p:cNvSpPr>
          <p:nvPr>
            <p:ph type="sldNum" sz="quarter" idx="12"/>
          </p:nvPr>
        </p:nvSpPr>
        <p:spPr>
          <a:xfrm>
            <a:off x="10543307" y="11681180"/>
            <a:ext cx="900172" cy="107697"/>
          </a:xfrm>
        </p:spPr>
        <p:txBody>
          <a:bodyPr/>
          <a:lstStyle/>
          <a:p>
            <a:fld id="{FCE09D23-2DAB-404E-903A-1461E2E4DF8D}" type="slidenum">
              <a:rPr lang="en-GB" smtClean="0"/>
              <a:t>‹#›</a:t>
            </a:fld>
            <a:endParaRPr lang="en-GB"/>
          </a:p>
        </p:txBody>
      </p:sp>
      <p:sp>
        <p:nvSpPr>
          <p:cNvPr id="7" name="Rektangel 6">
            <a:extLst>
              <a:ext uri="{FF2B5EF4-FFF2-40B4-BE49-F238E27FC236}">
                <a16:creationId xmlns:a16="http://schemas.microsoft.com/office/drawing/2014/main" id="{BCF59A01-BDCB-6DF2-CC7E-109B77523C12}"/>
              </a:ext>
            </a:extLst>
          </p:cNvPr>
          <p:cNvSpPr>
            <a:spLocks noGrp="1" noRot="1" noMove="1" noResize="1" noEditPoints="1" noAdjustHandles="1" noChangeArrowheads="1" noChangeShapeType="1"/>
          </p:cNvSpPr>
          <p:nvPr userDrawn="1"/>
        </p:nvSpPr>
        <p:spPr>
          <a:xfrm>
            <a:off x="8469880" y="2365"/>
            <a:ext cx="3722120" cy="6858000"/>
          </a:xfrm>
          <a:prstGeom prst="rect">
            <a:avLst/>
          </a:prstGeom>
          <a:solidFill>
            <a:srgbClr val="F5E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CB28B5F0-2497-FD48-E32C-1964D7CC4F45}"/>
              </a:ext>
            </a:extLst>
          </p:cNvPr>
          <p:cNvSpPr txBox="1">
            <a:spLocks noGrp="1" noRot="1" noMove="1" noResize="1" noEditPoints="1" noAdjustHandles="1" noChangeArrowheads="1" noChangeShapeType="1"/>
          </p:cNvSpPr>
          <p:nvPr userDrawn="1"/>
        </p:nvSpPr>
        <p:spPr>
          <a:xfrm>
            <a:off x="761256" y="2336519"/>
            <a:ext cx="10056664" cy="1846659"/>
          </a:xfrm>
          <a:prstGeom prst="rect">
            <a:avLst/>
          </a:prstGeom>
          <a:noFill/>
        </p:spPr>
        <p:txBody>
          <a:bodyPr wrap="none" lIns="0" tIns="0" rIns="0" bIns="0" rtlCol="0">
            <a:spAutoFit/>
          </a:bodyPr>
          <a:lstStyle/>
          <a:p>
            <a:pPr algn="r"/>
            <a:r>
              <a:rPr lang="nb-NO" sz="12000" b="1">
                <a:solidFill>
                  <a:schemeClr val="bg1"/>
                </a:solidFill>
              </a:rPr>
              <a:t>TOBAKKSFRI</a:t>
            </a:r>
          </a:p>
        </p:txBody>
      </p:sp>
      <p:pic>
        <p:nvPicPr>
          <p:cNvPr id="9" name="Bilde 8">
            <a:extLst>
              <a:ext uri="{FF2B5EF4-FFF2-40B4-BE49-F238E27FC236}">
                <a16:creationId xmlns:a16="http://schemas.microsoft.com/office/drawing/2014/main" id="{09529FAC-282D-8B87-69E3-AF81D364D76B}"/>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2"/>
            <a:ext cx="2565064" cy="335280"/>
          </a:xfrm>
          <a:prstGeom prst="rect">
            <a:avLst/>
          </a:prstGeom>
        </p:spPr>
      </p:pic>
      <p:grpSp>
        <p:nvGrpSpPr>
          <p:cNvPr id="11" name="!!Hoppedame">
            <a:extLst>
              <a:ext uri="{FF2B5EF4-FFF2-40B4-BE49-F238E27FC236}">
                <a16:creationId xmlns:a16="http://schemas.microsoft.com/office/drawing/2014/main" id="{69804AAD-0565-B743-A876-DAB6C9F88D43}"/>
              </a:ext>
            </a:extLst>
          </p:cNvPr>
          <p:cNvGrpSpPr>
            <a:grpSpLocks noGrp="1" noUngrp="1" noRot="1" noMove="1" noResize="1"/>
          </p:cNvGrpSpPr>
          <p:nvPr userDrawn="1"/>
        </p:nvGrpSpPr>
        <p:grpSpPr>
          <a:xfrm>
            <a:off x="7043981" y="340169"/>
            <a:ext cx="3510366" cy="6177662"/>
            <a:chOff x="4035408" y="330718"/>
            <a:chExt cx="2737506" cy="4817557"/>
          </a:xfrm>
        </p:grpSpPr>
        <p:sp>
          <p:nvSpPr>
            <p:cNvPr id="12" name="Friform 11">
              <a:extLst>
                <a:ext uri="{FF2B5EF4-FFF2-40B4-BE49-F238E27FC236}">
                  <a16:creationId xmlns:a16="http://schemas.microsoft.com/office/drawing/2014/main" id="{FD0B36EE-C356-A63B-D670-E062886BB01B}"/>
                </a:ext>
              </a:extLst>
            </p:cNvPr>
            <p:cNvSpPr>
              <a:spLocks noGrp="1" noRot="1" noMove="1" noResize="1" noEditPoints="1" noAdjustHandles="1" noChangeArrowheads="1" noChangeShapeType="1"/>
            </p:cNvSpPr>
            <p:nvPr/>
          </p:nvSpPr>
          <p:spPr>
            <a:xfrm>
              <a:off x="4078869" y="1185921"/>
              <a:ext cx="1161390" cy="849281"/>
            </a:xfrm>
            <a:custGeom>
              <a:avLst/>
              <a:gdLst>
                <a:gd name="connsiteX0" fmla="*/ 0 w 1161390"/>
                <a:gd name="connsiteY0" fmla="*/ 263761 h 849281"/>
                <a:gd name="connsiteX1" fmla="*/ 802371 w 1161390"/>
                <a:gd name="connsiteY1" fmla="*/ 5912 h 849281"/>
                <a:gd name="connsiteX2" fmla="*/ 1161391 w 1161390"/>
                <a:gd name="connsiteY2" fmla="*/ 187300 h 849281"/>
                <a:gd name="connsiteX3" fmla="*/ 834950 w 1161390"/>
                <a:gd name="connsiteY3" fmla="*/ 849282 h 849281"/>
                <a:gd name="connsiteX4" fmla="*/ 0 w 1161390"/>
                <a:gd name="connsiteY4" fmla="*/ 263761 h 849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90" h="849281">
                  <a:moveTo>
                    <a:pt x="0" y="263761"/>
                  </a:moveTo>
                  <a:cubicBezTo>
                    <a:pt x="310896" y="458622"/>
                    <a:pt x="574704" y="402887"/>
                    <a:pt x="802371" y="5912"/>
                  </a:cubicBezTo>
                  <a:cubicBezTo>
                    <a:pt x="897518" y="-26603"/>
                    <a:pt x="1157731" y="80753"/>
                    <a:pt x="1161391" y="187300"/>
                  </a:cubicBezTo>
                  <a:cubicBezTo>
                    <a:pt x="907525" y="560634"/>
                    <a:pt x="1086064" y="669383"/>
                    <a:pt x="834950" y="849282"/>
                  </a:cubicBezTo>
                  <a:cubicBezTo>
                    <a:pt x="686627" y="695550"/>
                    <a:pt x="169956" y="965285"/>
                    <a:pt x="0" y="263761"/>
                  </a:cubicBezTo>
                  <a:close/>
                </a:path>
              </a:pathLst>
            </a:custGeom>
            <a:solidFill>
              <a:schemeClr val="tx1">
                <a:lumMod val="75000"/>
                <a:lumOff val="25000"/>
              </a:schemeClr>
            </a:solidFill>
            <a:ln w="0"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115465B0-66A7-E1C9-2CC6-BC0A8CA486E7}"/>
                </a:ext>
              </a:extLst>
            </p:cNvPr>
            <p:cNvSpPr>
              <a:spLocks noGrp="1" noRot="1" noMove="1" noResize="1" noEditPoints="1" noAdjustHandles="1" noChangeArrowheads="1" noChangeShapeType="1"/>
            </p:cNvSpPr>
            <p:nvPr/>
          </p:nvSpPr>
          <p:spPr>
            <a:xfrm rot="-2017802">
              <a:off x="4225299" y="750472"/>
              <a:ext cx="281619" cy="96118"/>
            </a:xfrm>
            <a:custGeom>
              <a:avLst/>
              <a:gdLst>
                <a:gd name="connsiteX0" fmla="*/ 281620 w 281619"/>
                <a:gd name="connsiteY0" fmla="*/ 48059 h 96118"/>
                <a:gd name="connsiteX1" fmla="*/ 140810 w 281619"/>
                <a:gd name="connsiteY1" fmla="*/ 96119 h 96118"/>
                <a:gd name="connsiteX2" fmla="*/ 0 w 281619"/>
                <a:gd name="connsiteY2" fmla="*/ 48059 h 96118"/>
                <a:gd name="connsiteX3" fmla="*/ 140810 w 281619"/>
                <a:gd name="connsiteY3" fmla="*/ 0 h 96118"/>
                <a:gd name="connsiteX4" fmla="*/ 281620 w 281619"/>
                <a:gd name="connsiteY4" fmla="*/ 48059 h 9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19" h="96118">
                  <a:moveTo>
                    <a:pt x="281620" y="48059"/>
                  </a:moveTo>
                  <a:cubicBezTo>
                    <a:pt x="281620" y="74602"/>
                    <a:pt x="218577" y="96119"/>
                    <a:pt x="140810" y="96119"/>
                  </a:cubicBezTo>
                  <a:cubicBezTo>
                    <a:pt x="63043" y="96119"/>
                    <a:pt x="0" y="74602"/>
                    <a:pt x="0" y="48059"/>
                  </a:cubicBezTo>
                  <a:cubicBezTo>
                    <a:pt x="0" y="21517"/>
                    <a:pt x="63043" y="0"/>
                    <a:pt x="140810" y="0"/>
                  </a:cubicBezTo>
                  <a:cubicBezTo>
                    <a:pt x="218577" y="0"/>
                    <a:pt x="281620" y="21517"/>
                    <a:pt x="281620" y="48059"/>
                  </a:cubicBezTo>
                  <a:close/>
                </a:path>
              </a:pathLst>
            </a:custGeom>
            <a:solidFill>
              <a:srgbClr val="7B79C6"/>
            </a:solidFill>
            <a:ln w="0"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3B156456-D810-E909-8B16-554AEEDA9214}"/>
                </a:ext>
              </a:extLst>
            </p:cNvPr>
            <p:cNvSpPr>
              <a:spLocks noGrp="1" noRot="1" noMove="1" noResize="1" noEditPoints="1" noAdjustHandles="1" noChangeArrowheads="1" noChangeShapeType="1"/>
            </p:cNvSpPr>
            <p:nvPr/>
          </p:nvSpPr>
          <p:spPr>
            <a:xfrm>
              <a:off x="4492790" y="330718"/>
              <a:ext cx="146543" cy="123671"/>
            </a:xfrm>
            <a:custGeom>
              <a:avLst/>
              <a:gdLst>
                <a:gd name="connsiteX0" fmla="*/ 92515 w 146543"/>
                <a:gd name="connsiteY0" fmla="*/ 116162 h 123671"/>
                <a:gd name="connsiteX1" fmla="*/ 72080 w 146543"/>
                <a:gd name="connsiteY1" fmla="*/ 123254 h 123671"/>
                <a:gd name="connsiteX2" fmla="*/ 63336 w 146543"/>
                <a:gd name="connsiteY2" fmla="*/ 98965 h 123671"/>
                <a:gd name="connsiteX3" fmla="*/ 44747 w 146543"/>
                <a:gd name="connsiteY3" fmla="*/ 111596 h 123671"/>
                <a:gd name="connsiteX4" fmla="*/ 33833 w 146543"/>
                <a:gd name="connsiteY4" fmla="*/ 110074 h 123671"/>
                <a:gd name="connsiteX5" fmla="*/ 27713 w 146543"/>
                <a:gd name="connsiteY5" fmla="*/ 85267 h 123671"/>
                <a:gd name="connsiteX6" fmla="*/ 12848 w 146543"/>
                <a:gd name="connsiteY6" fmla="*/ 93752 h 123671"/>
                <a:gd name="connsiteX7" fmla="*/ 3877 w 146543"/>
                <a:gd name="connsiteY7" fmla="*/ 91744 h 123671"/>
                <a:gd name="connsiteX8" fmla="*/ 282 w 146543"/>
                <a:gd name="connsiteY8" fmla="*/ 78952 h 123671"/>
                <a:gd name="connsiteX9" fmla="*/ 11261 w 146543"/>
                <a:gd name="connsiteY9" fmla="*/ 43490 h 123671"/>
                <a:gd name="connsiteX10" fmla="*/ 35323 w 146543"/>
                <a:gd name="connsiteY10" fmla="*/ 8417 h 123671"/>
                <a:gd name="connsiteX11" fmla="*/ 80662 w 146543"/>
                <a:gd name="connsiteY11" fmla="*/ 9000 h 123671"/>
                <a:gd name="connsiteX12" fmla="*/ 93422 w 146543"/>
                <a:gd name="connsiteY12" fmla="*/ 23023 h 123671"/>
                <a:gd name="connsiteX13" fmla="*/ 120593 w 146543"/>
                <a:gd name="connsiteY13" fmla="*/ 49773 h 123671"/>
                <a:gd name="connsiteX14" fmla="*/ 144169 w 146543"/>
                <a:gd name="connsiteY14" fmla="*/ 65479 h 123671"/>
                <a:gd name="connsiteX15" fmla="*/ 140056 w 146543"/>
                <a:gd name="connsiteY15" fmla="*/ 84943 h 123671"/>
                <a:gd name="connsiteX16" fmla="*/ 92515 w 146543"/>
                <a:gd name="connsiteY16" fmla="*/ 116130 h 12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543" h="123671">
                  <a:moveTo>
                    <a:pt x="92515" y="116162"/>
                  </a:moveTo>
                  <a:cubicBezTo>
                    <a:pt x="86912" y="121149"/>
                    <a:pt x="79367" y="124971"/>
                    <a:pt x="72080" y="123254"/>
                  </a:cubicBezTo>
                  <a:cubicBezTo>
                    <a:pt x="62138" y="120923"/>
                    <a:pt x="57183" y="107094"/>
                    <a:pt x="63336" y="98965"/>
                  </a:cubicBezTo>
                  <a:cubicBezTo>
                    <a:pt x="58025" y="104374"/>
                    <a:pt x="52487" y="109912"/>
                    <a:pt x="44747" y="111596"/>
                  </a:cubicBezTo>
                  <a:cubicBezTo>
                    <a:pt x="41055" y="112405"/>
                    <a:pt x="37072" y="112017"/>
                    <a:pt x="33833" y="110074"/>
                  </a:cubicBezTo>
                  <a:cubicBezTo>
                    <a:pt x="25543" y="105119"/>
                    <a:pt x="26288" y="94237"/>
                    <a:pt x="27713" y="85267"/>
                  </a:cubicBezTo>
                  <a:cubicBezTo>
                    <a:pt x="23308" y="89023"/>
                    <a:pt x="18677" y="92877"/>
                    <a:pt x="12848" y="93752"/>
                  </a:cubicBezTo>
                  <a:cubicBezTo>
                    <a:pt x="9706" y="94205"/>
                    <a:pt x="6436" y="93590"/>
                    <a:pt x="3877" y="91744"/>
                  </a:cubicBezTo>
                  <a:cubicBezTo>
                    <a:pt x="-592" y="88440"/>
                    <a:pt x="-203" y="83485"/>
                    <a:pt x="282" y="78952"/>
                  </a:cubicBezTo>
                  <a:cubicBezTo>
                    <a:pt x="1740" y="64605"/>
                    <a:pt x="6792" y="57189"/>
                    <a:pt x="11261" y="43490"/>
                  </a:cubicBezTo>
                  <a:cubicBezTo>
                    <a:pt x="15762" y="29791"/>
                    <a:pt x="23535" y="16708"/>
                    <a:pt x="35323" y="8417"/>
                  </a:cubicBezTo>
                  <a:cubicBezTo>
                    <a:pt x="51354" y="-2853"/>
                    <a:pt x="70331" y="-2950"/>
                    <a:pt x="80662" y="9000"/>
                  </a:cubicBezTo>
                  <a:cubicBezTo>
                    <a:pt x="84807" y="13761"/>
                    <a:pt x="89082" y="18456"/>
                    <a:pt x="93422" y="23023"/>
                  </a:cubicBezTo>
                  <a:cubicBezTo>
                    <a:pt x="114213" y="28042"/>
                    <a:pt x="113468" y="36462"/>
                    <a:pt x="120593" y="49773"/>
                  </a:cubicBezTo>
                  <a:cubicBezTo>
                    <a:pt x="128819" y="51036"/>
                    <a:pt x="140380" y="60557"/>
                    <a:pt x="144169" y="65479"/>
                  </a:cubicBezTo>
                  <a:cubicBezTo>
                    <a:pt x="149059" y="71859"/>
                    <a:pt x="145756" y="79275"/>
                    <a:pt x="140056" y="84943"/>
                  </a:cubicBezTo>
                  <a:cubicBezTo>
                    <a:pt x="130082" y="94917"/>
                    <a:pt x="98118" y="111142"/>
                    <a:pt x="92515" y="116130"/>
                  </a:cubicBezTo>
                  <a:close/>
                </a:path>
              </a:pathLst>
            </a:custGeom>
            <a:solidFill>
              <a:srgbClr val="DEAB91"/>
            </a:solidFill>
            <a:ln w="0"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A87C6DAA-F72B-4874-5E25-D65BB056B0A3}"/>
                </a:ext>
              </a:extLst>
            </p:cNvPr>
            <p:cNvSpPr>
              <a:spLocks noGrp="1" noRot="1" noMove="1" noResize="1" noEditPoints="1" noAdjustHandles="1" noChangeArrowheads="1" noChangeShapeType="1"/>
            </p:cNvSpPr>
            <p:nvPr/>
          </p:nvSpPr>
          <p:spPr>
            <a:xfrm>
              <a:off x="4310778" y="386514"/>
              <a:ext cx="374076" cy="530433"/>
            </a:xfrm>
            <a:custGeom>
              <a:avLst/>
              <a:gdLst>
                <a:gd name="connsiteX0" fmla="*/ 276956 w 374076"/>
                <a:gd name="connsiteY0" fmla="*/ 83003 h 530433"/>
                <a:gd name="connsiteX1" fmla="*/ 368055 w 374076"/>
                <a:gd name="connsiteY1" fmla="*/ 17035 h 530433"/>
                <a:gd name="connsiteX2" fmla="*/ 371909 w 374076"/>
                <a:gd name="connsiteY2" fmla="*/ 17326 h 530433"/>
                <a:gd name="connsiteX3" fmla="*/ 374015 w 374076"/>
                <a:gd name="connsiteY3" fmla="*/ 23414 h 530433"/>
                <a:gd name="connsiteX4" fmla="*/ 332821 w 374076"/>
                <a:gd name="connsiteY4" fmla="*/ 80703 h 530433"/>
                <a:gd name="connsiteX5" fmla="*/ 327153 w 374076"/>
                <a:gd name="connsiteY5" fmla="*/ 113121 h 530433"/>
                <a:gd name="connsiteX6" fmla="*/ 268569 w 374076"/>
                <a:gd name="connsiteY6" fmla="*/ 165390 h 530433"/>
                <a:gd name="connsiteX7" fmla="*/ 189290 w 374076"/>
                <a:gd name="connsiteY7" fmla="*/ 186635 h 530433"/>
                <a:gd name="connsiteX8" fmla="*/ 164354 w 374076"/>
                <a:gd name="connsiteY8" fmla="*/ 208397 h 530433"/>
                <a:gd name="connsiteX9" fmla="*/ 162540 w 374076"/>
                <a:gd name="connsiteY9" fmla="*/ 227958 h 530433"/>
                <a:gd name="connsiteX10" fmla="*/ 177016 w 374076"/>
                <a:gd name="connsiteY10" fmla="*/ 366598 h 530433"/>
                <a:gd name="connsiteX11" fmla="*/ 117784 w 374076"/>
                <a:gd name="connsiteY11" fmla="*/ 501838 h 530433"/>
                <a:gd name="connsiteX12" fmla="*/ 0 w 374076"/>
                <a:gd name="connsiteY12" fmla="*/ 530434 h 530433"/>
                <a:gd name="connsiteX13" fmla="*/ 24483 w 374076"/>
                <a:gd name="connsiteY13" fmla="*/ 297489 h 530433"/>
                <a:gd name="connsiteX14" fmla="*/ 56026 w 374076"/>
                <a:gd name="connsiteY14" fmla="*/ 137733 h 530433"/>
                <a:gd name="connsiteX15" fmla="*/ 72704 w 374076"/>
                <a:gd name="connsiteY15" fmla="*/ 102175 h 530433"/>
                <a:gd name="connsiteX16" fmla="*/ 113445 w 374076"/>
                <a:gd name="connsiteY16" fmla="*/ 67296 h 530433"/>
                <a:gd name="connsiteX17" fmla="*/ 164224 w 374076"/>
                <a:gd name="connsiteY17" fmla="*/ 30636 h 530433"/>
                <a:gd name="connsiteX18" fmla="*/ 193241 w 374076"/>
                <a:gd name="connsiteY18" fmla="*/ 0 h 530433"/>
                <a:gd name="connsiteX19" fmla="*/ 326408 w 374076"/>
                <a:gd name="connsiteY19" fmla="*/ 24807 h 530433"/>
                <a:gd name="connsiteX20" fmla="*/ 276860 w 374076"/>
                <a:gd name="connsiteY20" fmla="*/ 83003 h 5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076" h="530433">
                  <a:moveTo>
                    <a:pt x="276956" y="83003"/>
                  </a:moveTo>
                  <a:cubicBezTo>
                    <a:pt x="299885" y="52043"/>
                    <a:pt x="329971" y="22637"/>
                    <a:pt x="368055" y="17035"/>
                  </a:cubicBezTo>
                  <a:cubicBezTo>
                    <a:pt x="369351" y="16840"/>
                    <a:pt x="370744" y="16711"/>
                    <a:pt x="371909" y="17326"/>
                  </a:cubicBezTo>
                  <a:cubicBezTo>
                    <a:pt x="373917" y="18395"/>
                    <a:pt x="374241" y="21147"/>
                    <a:pt x="374015" y="23414"/>
                  </a:cubicBezTo>
                  <a:cubicBezTo>
                    <a:pt x="371650" y="47250"/>
                    <a:pt x="341630" y="58455"/>
                    <a:pt x="332821" y="80703"/>
                  </a:cubicBezTo>
                  <a:cubicBezTo>
                    <a:pt x="328772" y="90937"/>
                    <a:pt x="329679" y="102401"/>
                    <a:pt x="327153" y="113121"/>
                  </a:cubicBezTo>
                  <a:cubicBezTo>
                    <a:pt x="320871" y="139774"/>
                    <a:pt x="294671" y="157100"/>
                    <a:pt x="268569" y="165390"/>
                  </a:cubicBezTo>
                  <a:cubicBezTo>
                    <a:pt x="242466" y="173713"/>
                    <a:pt x="214486" y="175883"/>
                    <a:pt x="189290" y="186635"/>
                  </a:cubicBezTo>
                  <a:cubicBezTo>
                    <a:pt x="178830" y="191072"/>
                    <a:pt x="168305" y="197775"/>
                    <a:pt x="164354" y="208397"/>
                  </a:cubicBezTo>
                  <a:cubicBezTo>
                    <a:pt x="162054" y="214583"/>
                    <a:pt x="162281" y="221384"/>
                    <a:pt x="162540" y="227958"/>
                  </a:cubicBezTo>
                  <a:cubicBezTo>
                    <a:pt x="163998" y="266010"/>
                    <a:pt x="175559" y="328546"/>
                    <a:pt x="177016" y="366598"/>
                  </a:cubicBezTo>
                  <a:lnTo>
                    <a:pt x="117784" y="501838"/>
                  </a:lnTo>
                  <a:lnTo>
                    <a:pt x="0" y="530434"/>
                  </a:lnTo>
                  <a:cubicBezTo>
                    <a:pt x="5052" y="475833"/>
                    <a:pt x="17715" y="351895"/>
                    <a:pt x="24483" y="297489"/>
                  </a:cubicBezTo>
                  <a:cubicBezTo>
                    <a:pt x="31219" y="243535"/>
                    <a:pt x="38862" y="189323"/>
                    <a:pt x="56026" y="137733"/>
                  </a:cubicBezTo>
                  <a:cubicBezTo>
                    <a:pt x="60171" y="125265"/>
                    <a:pt x="64964" y="112797"/>
                    <a:pt x="72704" y="102175"/>
                  </a:cubicBezTo>
                  <a:cubicBezTo>
                    <a:pt x="83294" y="87634"/>
                    <a:pt x="98645" y="77465"/>
                    <a:pt x="113445" y="67296"/>
                  </a:cubicBezTo>
                  <a:cubicBezTo>
                    <a:pt x="130673" y="55475"/>
                    <a:pt x="147611" y="43266"/>
                    <a:pt x="164224" y="30636"/>
                  </a:cubicBezTo>
                  <a:lnTo>
                    <a:pt x="193241" y="0"/>
                  </a:lnTo>
                  <a:lnTo>
                    <a:pt x="326408" y="24807"/>
                  </a:lnTo>
                  <a:lnTo>
                    <a:pt x="276860" y="83003"/>
                  </a:lnTo>
                  <a:close/>
                </a:path>
              </a:pathLst>
            </a:custGeom>
            <a:solidFill>
              <a:srgbClr val="DEAB91"/>
            </a:solidFill>
            <a:ln w="0"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782D930B-CD6E-F871-418C-F09737F313C5}"/>
                </a:ext>
              </a:extLst>
            </p:cNvPr>
            <p:cNvSpPr>
              <a:spLocks noGrp="1" noRot="1" noMove="1" noResize="1" noEditPoints="1" noAdjustHandles="1" noChangeArrowheads="1" noChangeShapeType="1"/>
            </p:cNvSpPr>
            <p:nvPr/>
          </p:nvSpPr>
          <p:spPr>
            <a:xfrm>
              <a:off x="4520730" y="361350"/>
              <a:ext cx="59232" cy="57582"/>
            </a:xfrm>
            <a:custGeom>
              <a:avLst/>
              <a:gdLst>
                <a:gd name="connsiteX0" fmla="*/ 59232 w 59232"/>
                <a:gd name="connsiteY0" fmla="*/ 358 h 57582"/>
                <a:gd name="connsiteX1" fmla="*/ 0 w 59232"/>
                <a:gd name="connsiteY1" fmla="*/ 57582 h 57582"/>
                <a:gd name="connsiteX2" fmla="*/ 32935 w 59232"/>
                <a:gd name="connsiteY2" fmla="*/ 22995 h 57582"/>
                <a:gd name="connsiteX3" fmla="*/ 59232 w 59232"/>
                <a:gd name="connsiteY3" fmla="*/ 358 h 57582"/>
              </a:gdLst>
              <a:ahLst/>
              <a:cxnLst>
                <a:cxn ang="0">
                  <a:pos x="connsiteX0" y="connsiteY0"/>
                </a:cxn>
                <a:cxn ang="0">
                  <a:pos x="connsiteX1" y="connsiteY1"/>
                </a:cxn>
                <a:cxn ang="0">
                  <a:pos x="connsiteX2" y="connsiteY2"/>
                </a:cxn>
                <a:cxn ang="0">
                  <a:pos x="connsiteX3" y="connsiteY3"/>
                </a:cxn>
              </a:cxnLst>
              <a:rect l="l" t="t" r="r" b="b"/>
              <a:pathLst>
                <a:path w="59232" h="57582">
                  <a:moveTo>
                    <a:pt x="59232" y="358"/>
                  </a:moveTo>
                  <a:cubicBezTo>
                    <a:pt x="38409" y="-3496"/>
                    <a:pt x="4663" y="24323"/>
                    <a:pt x="0" y="57582"/>
                  </a:cubicBezTo>
                  <a:cubicBezTo>
                    <a:pt x="0" y="57582"/>
                    <a:pt x="25616" y="28986"/>
                    <a:pt x="32935" y="22995"/>
                  </a:cubicBezTo>
                  <a:cubicBezTo>
                    <a:pt x="40255" y="17004"/>
                    <a:pt x="59232" y="358"/>
                    <a:pt x="59232" y="358"/>
                  </a:cubicBezTo>
                  <a:close/>
                </a:path>
              </a:pathLst>
            </a:custGeom>
            <a:solidFill>
              <a:srgbClr val="967B6F"/>
            </a:solidFill>
            <a:ln w="0"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1144371F-E9C1-3705-9889-D603ECF1E5A4}"/>
                </a:ext>
              </a:extLst>
            </p:cNvPr>
            <p:cNvSpPr>
              <a:spLocks noGrp="1" noRot="1" noMove="1" noResize="1" noEditPoints="1" noAdjustHandles="1" noChangeArrowheads="1" noChangeShapeType="1"/>
            </p:cNvSpPr>
            <p:nvPr/>
          </p:nvSpPr>
          <p:spPr>
            <a:xfrm>
              <a:off x="4556126" y="389688"/>
              <a:ext cx="50909" cy="39995"/>
            </a:xfrm>
            <a:custGeom>
              <a:avLst/>
              <a:gdLst>
                <a:gd name="connsiteX0" fmla="*/ 50909 w 50909"/>
                <a:gd name="connsiteY0" fmla="*/ 0 h 39995"/>
                <a:gd name="connsiteX1" fmla="*/ 0 w 50909"/>
                <a:gd name="connsiteY1" fmla="*/ 39995 h 39995"/>
                <a:gd name="connsiteX2" fmla="*/ 28499 w 50909"/>
                <a:gd name="connsiteY2" fmla="*/ 20014 h 39995"/>
                <a:gd name="connsiteX3" fmla="*/ 50909 w 50909"/>
                <a:gd name="connsiteY3" fmla="*/ 32 h 39995"/>
              </a:gdLst>
              <a:ahLst/>
              <a:cxnLst>
                <a:cxn ang="0">
                  <a:pos x="connsiteX0" y="connsiteY0"/>
                </a:cxn>
                <a:cxn ang="0">
                  <a:pos x="connsiteX1" y="connsiteY1"/>
                </a:cxn>
                <a:cxn ang="0">
                  <a:pos x="connsiteX2" y="connsiteY2"/>
                </a:cxn>
                <a:cxn ang="0">
                  <a:pos x="connsiteX3" y="connsiteY3"/>
                </a:cxn>
              </a:cxnLst>
              <a:rect l="l" t="t" r="r" b="b"/>
              <a:pathLst>
                <a:path w="50909" h="39995">
                  <a:moveTo>
                    <a:pt x="50909" y="0"/>
                  </a:moveTo>
                  <a:cubicBezTo>
                    <a:pt x="33486" y="0"/>
                    <a:pt x="8938" y="16257"/>
                    <a:pt x="0" y="39995"/>
                  </a:cubicBezTo>
                  <a:cubicBezTo>
                    <a:pt x="0" y="39995"/>
                    <a:pt x="23155" y="24062"/>
                    <a:pt x="28499" y="20014"/>
                  </a:cubicBezTo>
                  <a:cubicBezTo>
                    <a:pt x="33810" y="15966"/>
                    <a:pt x="50909" y="32"/>
                    <a:pt x="50909" y="32"/>
                  </a:cubicBezTo>
                  <a:close/>
                </a:path>
              </a:pathLst>
            </a:custGeom>
            <a:solidFill>
              <a:srgbClr val="967B6F"/>
            </a:solidFill>
            <a:ln w="0"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59BB62F0-E896-F162-8D22-F0A1511CC76F}"/>
                </a:ext>
              </a:extLst>
            </p:cNvPr>
            <p:cNvSpPr>
              <a:spLocks noGrp="1" noRot="1" noMove="1" noResize="1" noEditPoints="1" noAdjustHandles="1" noChangeArrowheads="1" noChangeShapeType="1"/>
            </p:cNvSpPr>
            <p:nvPr/>
          </p:nvSpPr>
          <p:spPr>
            <a:xfrm>
              <a:off x="4439735" y="465222"/>
              <a:ext cx="101267" cy="25312"/>
            </a:xfrm>
            <a:custGeom>
              <a:avLst/>
              <a:gdLst>
                <a:gd name="connsiteX0" fmla="*/ 101268 w 101267"/>
                <a:gd name="connsiteY0" fmla="*/ 10416 h 25312"/>
                <a:gd name="connsiteX1" fmla="*/ 0 w 101267"/>
                <a:gd name="connsiteY1" fmla="*/ 25313 h 25312"/>
                <a:gd name="connsiteX2" fmla="*/ 101268 w 101267"/>
                <a:gd name="connsiteY2" fmla="*/ 10416 h 25312"/>
              </a:gdLst>
              <a:ahLst/>
              <a:cxnLst>
                <a:cxn ang="0">
                  <a:pos x="connsiteX0" y="connsiteY0"/>
                </a:cxn>
                <a:cxn ang="0">
                  <a:pos x="connsiteX1" y="connsiteY1"/>
                </a:cxn>
                <a:cxn ang="0">
                  <a:pos x="connsiteX2" y="connsiteY2"/>
                </a:cxn>
              </a:cxnLst>
              <a:rect l="l" t="t" r="r" b="b"/>
              <a:pathLst>
                <a:path w="101267" h="25312">
                  <a:moveTo>
                    <a:pt x="101268" y="10416"/>
                  </a:moveTo>
                  <a:cubicBezTo>
                    <a:pt x="41906" y="-18860"/>
                    <a:pt x="3757" y="22592"/>
                    <a:pt x="0" y="25313"/>
                  </a:cubicBezTo>
                  <a:lnTo>
                    <a:pt x="101268" y="10416"/>
                  </a:lnTo>
                  <a:close/>
                </a:path>
              </a:pathLst>
            </a:custGeom>
            <a:solidFill>
              <a:srgbClr val="967B6F"/>
            </a:solidFill>
            <a:ln w="0"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AC1D0F41-6F2A-5775-58C5-D8A1F064BEAE}"/>
                </a:ext>
              </a:extLst>
            </p:cNvPr>
            <p:cNvSpPr>
              <a:spLocks noGrp="1" noRot="1" noMove="1" noResize="1" noEditPoints="1" noAdjustHandles="1" noChangeArrowheads="1" noChangeShapeType="1"/>
            </p:cNvSpPr>
            <p:nvPr/>
          </p:nvSpPr>
          <p:spPr>
            <a:xfrm>
              <a:off x="4570056" y="424405"/>
              <a:ext cx="60944" cy="83358"/>
            </a:xfrm>
            <a:custGeom>
              <a:avLst/>
              <a:gdLst>
                <a:gd name="connsiteX0" fmla="*/ 60944 w 60944"/>
                <a:gd name="connsiteY0" fmla="*/ 0 h 83358"/>
                <a:gd name="connsiteX1" fmla="*/ 7412 w 60944"/>
                <a:gd name="connsiteY1" fmla="*/ 50909 h 83358"/>
                <a:gd name="connsiteX2" fmla="*/ 417 w 60944"/>
                <a:gd name="connsiteY2" fmla="*/ 83359 h 83358"/>
                <a:gd name="connsiteX3" fmla="*/ 26357 w 60944"/>
                <a:gd name="connsiteY3" fmla="*/ 47444 h 83358"/>
                <a:gd name="connsiteX4" fmla="*/ 60944 w 60944"/>
                <a:gd name="connsiteY4" fmla="*/ 32 h 8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 h="83358">
                  <a:moveTo>
                    <a:pt x="60944" y="0"/>
                  </a:moveTo>
                  <a:cubicBezTo>
                    <a:pt x="60944" y="0"/>
                    <a:pt x="17386" y="31446"/>
                    <a:pt x="7412" y="50909"/>
                  </a:cubicBezTo>
                  <a:cubicBezTo>
                    <a:pt x="-2563" y="70373"/>
                    <a:pt x="417" y="83359"/>
                    <a:pt x="417" y="83359"/>
                  </a:cubicBezTo>
                  <a:cubicBezTo>
                    <a:pt x="417" y="83359"/>
                    <a:pt x="19880" y="57419"/>
                    <a:pt x="26357" y="47444"/>
                  </a:cubicBezTo>
                  <a:cubicBezTo>
                    <a:pt x="32834" y="37469"/>
                    <a:pt x="60944" y="32"/>
                    <a:pt x="60944" y="32"/>
                  </a:cubicBezTo>
                  <a:close/>
                </a:path>
              </a:pathLst>
            </a:custGeom>
            <a:solidFill>
              <a:srgbClr val="967B6F"/>
            </a:solidFill>
            <a:ln w="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7F4A4A3A-5867-67F7-84B8-33E3733F2607}"/>
                </a:ext>
              </a:extLst>
            </p:cNvPr>
            <p:cNvSpPr>
              <a:spLocks noGrp="1" noRot="1" noMove="1" noResize="1" noEditPoints="1" noAdjustHandles="1" noChangeArrowheads="1" noChangeShapeType="1"/>
            </p:cNvSpPr>
            <p:nvPr/>
          </p:nvSpPr>
          <p:spPr>
            <a:xfrm>
              <a:off x="4489776" y="401638"/>
              <a:ext cx="108515" cy="58269"/>
            </a:xfrm>
            <a:custGeom>
              <a:avLst/>
              <a:gdLst>
                <a:gd name="connsiteX0" fmla="*/ 6697 w 108515"/>
                <a:gd name="connsiteY0" fmla="*/ 0 h 58269"/>
                <a:gd name="connsiteX1" fmla="*/ 6924 w 108515"/>
                <a:gd name="connsiteY1" fmla="*/ 20824 h 58269"/>
                <a:gd name="connsiteX2" fmla="*/ 30986 w 108515"/>
                <a:gd name="connsiteY2" fmla="*/ 17294 h 58269"/>
                <a:gd name="connsiteX3" fmla="*/ 40636 w 108515"/>
                <a:gd name="connsiteY3" fmla="*/ 37599 h 58269"/>
                <a:gd name="connsiteX4" fmla="*/ 66383 w 108515"/>
                <a:gd name="connsiteY4" fmla="*/ 28045 h 58269"/>
                <a:gd name="connsiteX5" fmla="*/ 74576 w 108515"/>
                <a:gd name="connsiteY5" fmla="*/ 48578 h 58269"/>
                <a:gd name="connsiteX6" fmla="*/ 108515 w 108515"/>
                <a:gd name="connsiteY6" fmla="*/ 44594 h 58269"/>
                <a:gd name="connsiteX7" fmla="*/ 66383 w 108515"/>
                <a:gd name="connsiteY7" fmla="*/ 57581 h 58269"/>
                <a:gd name="connsiteX8" fmla="*/ 60618 w 108515"/>
                <a:gd name="connsiteY8" fmla="*/ 37631 h 58269"/>
                <a:gd name="connsiteX9" fmla="*/ 32670 w 108515"/>
                <a:gd name="connsiteY9" fmla="*/ 46958 h 58269"/>
                <a:gd name="connsiteX10" fmla="*/ 27359 w 108515"/>
                <a:gd name="connsiteY10" fmla="*/ 22831 h 58269"/>
                <a:gd name="connsiteX11" fmla="*/ 8122 w 108515"/>
                <a:gd name="connsiteY11" fmla="*/ 30992 h 58269"/>
                <a:gd name="connsiteX12" fmla="*/ 6729 w 108515"/>
                <a:gd name="connsiteY12" fmla="*/ 65 h 5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515" h="58269">
                  <a:moveTo>
                    <a:pt x="6697" y="0"/>
                  </a:moveTo>
                  <a:cubicBezTo>
                    <a:pt x="6697" y="0"/>
                    <a:pt x="-3181" y="15059"/>
                    <a:pt x="6924" y="20824"/>
                  </a:cubicBezTo>
                  <a:cubicBezTo>
                    <a:pt x="17028" y="26620"/>
                    <a:pt x="30986" y="17294"/>
                    <a:pt x="30986" y="17294"/>
                  </a:cubicBezTo>
                  <a:cubicBezTo>
                    <a:pt x="30986" y="17294"/>
                    <a:pt x="30306" y="34911"/>
                    <a:pt x="40636" y="37599"/>
                  </a:cubicBezTo>
                  <a:cubicBezTo>
                    <a:pt x="50935" y="40255"/>
                    <a:pt x="66383" y="28045"/>
                    <a:pt x="66383" y="28045"/>
                  </a:cubicBezTo>
                  <a:cubicBezTo>
                    <a:pt x="66383" y="28045"/>
                    <a:pt x="59614" y="45922"/>
                    <a:pt x="74576" y="48578"/>
                  </a:cubicBezTo>
                  <a:cubicBezTo>
                    <a:pt x="89538" y="51233"/>
                    <a:pt x="108515" y="44594"/>
                    <a:pt x="108515" y="44594"/>
                  </a:cubicBezTo>
                  <a:cubicBezTo>
                    <a:pt x="108515" y="44594"/>
                    <a:pt x="79142" y="61888"/>
                    <a:pt x="66383" y="57581"/>
                  </a:cubicBezTo>
                  <a:cubicBezTo>
                    <a:pt x="53623" y="53241"/>
                    <a:pt x="60618" y="37631"/>
                    <a:pt x="60618" y="37631"/>
                  </a:cubicBezTo>
                  <a:cubicBezTo>
                    <a:pt x="60618" y="37631"/>
                    <a:pt x="43000" y="51265"/>
                    <a:pt x="32670" y="46958"/>
                  </a:cubicBezTo>
                  <a:cubicBezTo>
                    <a:pt x="22371" y="42619"/>
                    <a:pt x="27359" y="22831"/>
                    <a:pt x="27359" y="22831"/>
                  </a:cubicBezTo>
                  <a:cubicBezTo>
                    <a:pt x="27359" y="22831"/>
                    <a:pt x="19878" y="36498"/>
                    <a:pt x="8122" y="30992"/>
                  </a:cubicBezTo>
                  <a:cubicBezTo>
                    <a:pt x="-9301" y="22831"/>
                    <a:pt x="6729" y="65"/>
                    <a:pt x="6729" y="65"/>
                  </a:cubicBezTo>
                  <a:close/>
                </a:path>
              </a:pathLst>
            </a:custGeom>
            <a:solidFill>
              <a:srgbClr val="967B6F"/>
            </a:solidFill>
            <a:ln w="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EAB3DC67-380B-3ECE-F71F-1E1FDCDCDB75}"/>
                </a:ext>
              </a:extLst>
            </p:cNvPr>
            <p:cNvSpPr>
              <a:spLocks noGrp="1" noRot="1" noMove="1" noResize="1" noEditPoints="1" noAdjustHandles="1" noChangeArrowheads="1" noChangeShapeType="1"/>
            </p:cNvSpPr>
            <p:nvPr/>
          </p:nvSpPr>
          <p:spPr>
            <a:xfrm>
              <a:off x="4248857" y="727075"/>
              <a:ext cx="700323" cy="1245415"/>
            </a:xfrm>
            <a:custGeom>
              <a:avLst/>
              <a:gdLst>
                <a:gd name="connsiteX0" fmla="*/ 698059 w 700323"/>
                <a:gd name="connsiteY0" fmla="*/ 851790 h 1245415"/>
                <a:gd name="connsiteX1" fmla="*/ 662047 w 700323"/>
                <a:gd name="connsiteY1" fmla="*/ 839193 h 1245415"/>
                <a:gd name="connsiteX2" fmla="*/ 567741 w 700323"/>
                <a:gd name="connsiteY2" fmla="*/ 828311 h 1245415"/>
                <a:gd name="connsiteX3" fmla="*/ 410869 w 700323"/>
                <a:gd name="connsiteY3" fmla="*/ 723902 h 1245415"/>
                <a:gd name="connsiteX4" fmla="*/ 341759 w 700323"/>
                <a:gd name="connsiteY4" fmla="*/ 557799 h 1245415"/>
                <a:gd name="connsiteX5" fmla="*/ 299756 w 700323"/>
                <a:gd name="connsiteY5" fmla="*/ 394741 h 1245415"/>
                <a:gd name="connsiteX6" fmla="*/ 237123 w 700323"/>
                <a:gd name="connsiteY6" fmla="*/ 0 h 1245415"/>
                <a:gd name="connsiteX7" fmla="*/ 143854 w 700323"/>
                <a:gd name="connsiteY7" fmla="*/ 111340 h 1245415"/>
                <a:gd name="connsiteX8" fmla="*/ 0 w 700323"/>
                <a:gd name="connsiteY8" fmla="*/ 149327 h 1245415"/>
                <a:gd name="connsiteX9" fmla="*/ 74421 w 700323"/>
                <a:gd name="connsiteY9" fmla="*/ 583610 h 1245415"/>
                <a:gd name="connsiteX10" fmla="*/ 98127 w 700323"/>
                <a:gd name="connsiteY10" fmla="*/ 714348 h 1245415"/>
                <a:gd name="connsiteX11" fmla="*/ 218793 w 700323"/>
                <a:gd name="connsiteY11" fmla="*/ 993216 h 1245415"/>
                <a:gd name="connsiteX12" fmla="*/ 65936 w 700323"/>
                <a:gd name="connsiteY12" fmla="*/ 1213822 h 1245415"/>
                <a:gd name="connsiteX13" fmla="*/ 270641 w 700323"/>
                <a:gd name="connsiteY13" fmla="*/ 1213822 h 1245415"/>
                <a:gd name="connsiteX14" fmla="*/ 312839 w 700323"/>
                <a:gd name="connsiteY14" fmla="*/ 1064365 h 1245415"/>
                <a:gd name="connsiteX15" fmla="*/ 389009 w 700323"/>
                <a:gd name="connsiteY15" fmla="*/ 991661 h 1245415"/>
                <a:gd name="connsiteX16" fmla="*/ 497952 w 700323"/>
                <a:gd name="connsiteY16" fmla="*/ 924495 h 1245415"/>
                <a:gd name="connsiteX17" fmla="*/ 639572 w 700323"/>
                <a:gd name="connsiteY17" fmla="*/ 869505 h 1245415"/>
                <a:gd name="connsiteX18" fmla="*/ 698059 w 700323"/>
                <a:gd name="connsiteY18" fmla="*/ 851855 h 124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0323" h="1245415">
                  <a:moveTo>
                    <a:pt x="698059" y="851790"/>
                  </a:moveTo>
                  <a:cubicBezTo>
                    <a:pt x="694269" y="850722"/>
                    <a:pt x="683583" y="841557"/>
                    <a:pt x="662047" y="839193"/>
                  </a:cubicBezTo>
                  <a:cubicBezTo>
                    <a:pt x="624286" y="835047"/>
                    <a:pt x="574802" y="830092"/>
                    <a:pt x="567741" y="828311"/>
                  </a:cubicBezTo>
                  <a:cubicBezTo>
                    <a:pt x="502259" y="811568"/>
                    <a:pt x="440144" y="784818"/>
                    <a:pt x="410869" y="723902"/>
                  </a:cubicBezTo>
                  <a:cubicBezTo>
                    <a:pt x="384248" y="668459"/>
                    <a:pt x="360089" y="610943"/>
                    <a:pt x="341759" y="557799"/>
                  </a:cubicBezTo>
                  <a:cubicBezTo>
                    <a:pt x="323429" y="504720"/>
                    <a:pt x="311155" y="449731"/>
                    <a:pt x="299756" y="394741"/>
                  </a:cubicBezTo>
                  <a:cubicBezTo>
                    <a:pt x="273653" y="268893"/>
                    <a:pt x="254287" y="127370"/>
                    <a:pt x="237123" y="0"/>
                  </a:cubicBezTo>
                  <a:cubicBezTo>
                    <a:pt x="240264" y="23058"/>
                    <a:pt x="208592" y="68268"/>
                    <a:pt x="143854" y="111340"/>
                  </a:cubicBezTo>
                  <a:cubicBezTo>
                    <a:pt x="79084" y="154412"/>
                    <a:pt x="14670" y="171414"/>
                    <a:pt x="0" y="149327"/>
                  </a:cubicBezTo>
                  <a:cubicBezTo>
                    <a:pt x="30701" y="297521"/>
                    <a:pt x="55346" y="433473"/>
                    <a:pt x="74421" y="583610"/>
                  </a:cubicBezTo>
                  <a:cubicBezTo>
                    <a:pt x="80023" y="627621"/>
                    <a:pt x="85173" y="671956"/>
                    <a:pt x="98127" y="714348"/>
                  </a:cubicBezTo>
                  <a:cubicBezTo>
                    <a:pt x="118756" y="781871"/>
                    <a:pt x="177081" y="899429"/>
                    <a:pt x="218793" y="993216"/>
                  </a:cubicBezTo>
                  <a:cubicBezTo>
                    <a:pt x="190294" y="1068414"/>
                    <a:pt x="147222" y="1166249"/>
                    <a:pt x="65936" y="1213822"/>
                  </a:cubicBezTo>
                  <a:cubicBezTo>
                    <a:pt x="103243" y="1284907"/>
                    <a:pt x="270641" y="1213822"/>
                    <a:pt x="270641" y="1213822"/>
                  </a:cubicBezTo>
                  <a:lnTo>
                    <a:pt x="312839" y="1064365"/>
                  </a:lnTo>
                  <a:lnTo>
                    <a:pt x="389009" y="991661"/>
                  </a:lnTo>
                  <a:lnTo>
                    <a:pt x="497952" y="924495"/>
                  </a:lnTo>
                  <a:lnTo>
                    <a:pt x="639572" y="869505"/>
                  </a:lnTo>
                  <a:cubicBezTo>
                    <a:pt x="626553" y="864777"/>
                    <a:pt x="715449" y="856810"/>
                    <a:pt x="698059" y="851855"/>
                  </a:cubicBezTo>
                  <a:close/>
                </a:path>
              </a:pathLst>
            </a:custGeom>
            <a:solidFill>
              <a:srgbClr val="9997E8"/>
            </a:solidFill>
            <a:ln w="0"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D0145B1A-905B-1EC5-54A3-947681C3A59B}"/>
                </a:ext>
              </a:extLst>
            </p:cNvPr>
            <p:cNvSpPr>
              <a:spLocks noGrp="1" noRot="1" noMove="1" noResize="1" noEditPoints="1" noAdjustHandles="1" noChangeArrowheads="1" noChangeShapeType="1"/>
            </p:cNvSpPr>
            <p:nvPr/>
          </p:nvSpPr>
          <p:spPr>
            <a:xfrm>
              <a:off x="4740910" y="1534433"/>
              <a:ext cx="21508" cy="116812"/>
            </a:xfrm>
            <a:custGeom>
              <a:avLst/>
              <a:gdLst>
                <a:gd name="connsiteX0" fmla="*/ 21476 w 21508"/>
                <a:gd name="connsiteY0" fmla="*/ 3757 h 116812"/>
                <a:gd name="connsiteX1" fmla="*/ 12473 w 21508"/>
                <a:gd name="connsiteY1" fmla="*/ 0 h 116812"/>
                <a:gd name="connsiteX2" fmla="*/ 6612 w 21508"/>
                <a:gd name="connsiteY2" fmla="*/ 116813 h 116812"/>
                <a:gd name="connsiteX3" fmla="*/ 15776 w 21508"/>
                <a:gd name="connsiteY3" fmla="*/ 113250 h 116812"/>
                <a:gd name="connsiteX4" fmla="*/ 21509 w 21508"/>
                <a:gd name="connsiteY4" fmla="*/ 3757 h 11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 h="116812">
                  <a:moveTo>
                    <a:pt x="21476" y="3757"/>
                  </a:moveTo>
                  <a:cubicBezTo>
                    <a:pt x="18432" y="2558"/>
                    <a:pt x="15453" y="1295"/>
                    <a:pt x="12473" y="0"/>
                  </a:cubicBezTo>
                  <a:cubicBezTo>
                    <a:pt x="2725" y="30669"/>
                    <a:pt x="-6763" y="62892"/>
                    <a:pt x="6612" y="116813"/>
                  </a:cubicBezTo>
                  <a:lnTo>
                    <a:pt x="15776" y="113250"/>
                  </a:lnTo>
                  <a:cubicBezTo>
                    <a:pt x="3600" y="63151"/>
                    <a:pt x="11923" y="33842"/>
                    <a:pt x="21509" y="3757"/>
                  </a:cubicBezTo>
                  <a:close/>
                </a:path>
              </a:pathLst>
            </a:custGeom>
            <a:solidFill>
              <a:srgbClr val="7B79C6"/>
            </a:solidFill>
            <a:ln w="0" cap="flat">
              <a:noFill/>
              <a:prstDash val="solid"/>
              <a:miter/>
            </a:ln>
          </p:spPr>
          <p:txBody>
            <a:bodyPr rtlCol="0" anchor="ctr"/>
            <a:lstStyle/>
            <a:p>
              <a:endParaRPr lang="nb-NO"/>
            </a:p>
          </p:txBody>
        </p:sp>
        <p:sp>
          <p:nvSpPr>
            <p:cNvPr id="23" name="Friform 22">
              <a:extLst>
                <a:ext uri="{FF2B5EF4-FFF2-40B4-BE49-F238E27FC236}">
                  <a16:creationId xmlns:a16="http://schemas.microsoft.com/office/drawing/2014/main" id="{B33D3B6C-FF34-D08B-F1E9-172B12EDA2AC}"/>
                </a:ext>
              </a:extLst>
            </p:cNvPr>
            <p:cNvSpPr>
              <a:spLocks noGrp="1" noRot="1" noMove="1" noResize="1" noEditPoints="1" noAdjustHandles="1" noChangeArrowheads="1" noChangeShapeType="1"/>
            </p:cNvSpPr>
            <p:nvPr/>
          </p:nvSpPr>
          <p:spPr>
            <a:xfrm>
              <a:off x="4484105" y="872743"/>
              <a:ext cx="64410" cy="248749"/>
            </a:xfrm>
            <a:custGeom>
              <a:avLst/>
              <a:gdLst>
                <a:gd name="connsiteX0" fmla="*/ 13243 w 64410"/>
                <a:gd name="connsiteY0" fmla="*/ 30733 h 248749"/>
                <a:gd name="connsiteX1" fmla="*/ 6766 w 64410"/>
                <a:gd name="connsiteY1" fmla="*/ 150558 h 248749"/>
                <a:gd name="connsiteX2" fmla="*/ 64411 w 64410"/>
                <a:gd name="connsiteY2" fmla="*/ 248749 h 248749"/>
                <a:gd name="connsiteX3" fmla="*/ 60881 w 64410"/>
                <a:gd name="connsiteY3" fmla="*/ 231391 h 248749"/>
                <a:gd name="connsiteX4" fmla="*/ 16157 w 64410"/>
                <a:gd name="connsiteY4" fmla="*/ 148194 h 248749"/>
                <a:gd name="connsiteX5" fmla="*/ 22472 w 64410"/>
                <a:gd name="connsiteY5" fmla="*/ 33680 h 248749"/>
                <a:gd name="connsiteX6" fmla="*/ 25517 w 64410"/>
                <a:gd name="connsiteY6" fmla="*/ 23965 h 248749"/>
                <a:gd name="connsiteX7" fmla="*/ 21986 w 64410"/>
                <a:gd name="connsiteY7" fmla="*/ 0 h 248749"/>
                <a:gd name="connsiteX8" fmla="*/ 13210 w 64410"/>
                <a:gd name="connsiteY8" fmla="*/ 30733 h 24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10" h="248749">
                  <a:moveTo>
                    <a:pt x="13243" y="30733"/>
                  </a:moveTo>
                  <a:cubicBezTo>
                    <a:pt x="3203" y="62244"/>
                    <a:pt x="-7192" y="94856"/>
                    <a:pt x="6766" y="150558"/>
                  </a:cubicBezTo>
                  <a:cubicBezTo>
                    <a:pt x="19817" y="202698"/>
                    <a:pt x="42162" y="226922"/>
                    <a:pt x="64411" y="248749"/>
                  </a:cubicBezTo>
                  <a:cubicBezTo>
                    <a:pt x="63213" y="243017"/>
                    <a:pt x="62047" y="237188"/>
                    <a:pt x="60881" y="231391"/>
                  </a:cubicBezTo>
                  <a:cubicBezTo>
                    <a:pt x="42842" y="212446"/>
                    <a:pt x="26650" y="190035"/>
                    <a:pt x="16157" y="148194"/>
                  </a:cubicBezTo>
                  <a:cubicBezTo>
                    <a:pt x="2879" y="95147"/>
                    <a:pt x="12400" y="65288"/>
                    <a:pt x="22472" y="33680"/>
                  </a:cubicBezTo>
                  <a:cubicBezTo>
                    <a:pt x="23509" y="30474"/>
                    <a:pt x="24513" y="27236"/>
                    <a:pt x="25517" y="23965"/>
                  </a:cubicBezTo>
                  <a:cubicBezTo>
                    <a:pt x="24318" y="15966"/>
                    <a:pt x="23152" y="7967"/>
                    <a:pt x="21986" y="0"/>
                  </a:cubicBezTo>
                  <a:cubicBezTo>
                    <a:pt x="19590" y="10622"/>
                    <a:pt x="16449" y="20597"/>
                    <a:pt x="13210" y="30733"/>
                  </a:cubicBezTo>
                  <a:close/>
                </a:path>
              </a:pathLst>
            </a:custGeom>
            <a:solidFill>
              <a:srgbClr val="7B79C6"/>
            </a:solidFill>
            <a:ln w="0" cap="flat">
              <a:noFill/>
              <a:prstDash val="solid"/>
              <a:miter/>
            </a:ln>
          </p:spPr>
          <p:txBody>
            <a:bodyPr rtlCol="0" anchor="ctr"/>
            <a:lstStyle/>
            <a:p>
              <a:endParaRPr lang="nb-NO"/>
            </a:p>
          </p:txBody>
        </p:sp>
        <p:sp>
          <p:nvSpPr>
            <p:cNvPr id="24" name="Friform 23">
              <a:extLst>
                <a:ext uri="{FF2B5EF4-FFF2-40B4-BE49-F238E27FC236}">
                  <a16:creationId xmlns:a16="http://schemas.microsoft.com/office/drawing/2014/main" id="{2466F856-D34C-AE24-63AE-B0933679785A}"/>
                </a:ext>
              </a:extLst>
            </p:cNvPr>
            <p:cNvSpPr>
              <a:spLocks noGrp="1" noRot="1" noMove="1" noResize="1" noEditPoints="1" noAdjustHandles="1" noChangeArrowheads="1" noChangeShapeType="1"/>
            </p:cNvSpPr>
            <p:nvPr/>
          </p:nvSpPr>
          <p:spPr>
            <a:xfrm>
              <a:off x="4484750" y="727075"/>
              <a:ext cx="3918" cy="20175"/>
            </a:xfrm>
            <a:custGeom>
              <a:avLst/>
              <a:gdLst>
                <a:gd name="connsiteX0" fmla="*/ 1198 w 3918"/>
                <a:gd name="connsiteY0" fmla="*/ 0 h 20175"/>
                <a:gd name="connsiteX1" fmla="*/ 0 w 3918"/>
                <a:gd name="connsiteY1" fmla="*/ 12824 h 20175"/>
                <a:gd name="connsiteX2" fmla="*/ 3918 w 3918"/>
                <a:gd name="connsiteY2" fmla="*/ 20176 h 20175"/>
                <a:gd name="connsiteX3" fmla="*/ 1198 w 3918"/>
                <a:gd name="connsiteY3" fmla="*/ 0 h 20175"/>
              </a:gdLst>
              <a:ahLst/>
              <a:cxnLst>
                <a:cxn ang="0">
                  <a:pos x="connsiteX0" y="connsiteY0"/>
                </a:cxn>
                <a:cxn ang="0">
                  <a:pos x="connsiteX1" y="connsiteY1"/>
                </a:cxn>
                <a:cxn ang="0">
                  <a:pos x="connsiteX2" y="connsiteY2"/>
                </a:cxn>
                <a:cxn ang="0">
                  <a:pos x="connsiteX3" y="connsiteY3"/>
                </a:cxn>
              </a:cxnLst>
              <a:rect l="l" t="t" r="r" b="b"/>
              <a:pathLst>
                <a:path w="3918" h="20175">
                  <a:moveTo>
                    <a:pt x="1198" y="0"/>
                  </a:moveTo>
                  <a:cubicBezTo>
                    <a:pt x="1716" y="3724"/>
                    <a:pt x="1295" y="8032"/>
                    <a:pt x="0" y="12824"/>
                  </a:cubicBezTo>
                  <a:cubicBezTo>
                    <a:pt x="1328" y="15189"/>
                    <a:pt x="2655" y="17617"/>
                    <a:pt x="3918" y="20176"/>
                  </a:cubicBezTo>
                  <a:cubicBezTo>
                    <a:pt x="3012" y="13407"/>
                    <a:pt x="2105" y="6671"/>
                    <a:pt x="1198" y="0"/>
                  </a:cubicBezTo>
                  <a:close/>
                </a:path>
              </a:pathLst>
            </a:custGeom>
            <a:solidFill>
              <a:srgbClr val="7B79C6"/>
            </a:solidFill>
            <a:ln w="0" cap="flat">
              <a:noFill/>
              <a:prstDash val="solid"/>
              <a:miter/>
            </a:ln>
          </p:spPr>
          <p:txBody>
            <a:bodyPr rtlCol="0" anchor="ctr"/>
            <a:lstStyle/>
            <a:p>
              <a:endParaRPr lang="nb-NO"/>
            </a:p>
          </p:txBody>
        </p:sp>
        <p:sp>
          <p:nvSpPr>
            <p:cNvPr id="25" name="Friform 24">
              <a:extLst>
                <a:ext uri="{FF2B5EF4-FFF2-40B4-BE49-F238E27FC236}">
                  <a16:creationId xmlns:a16="http://schemas.microsoft.com/office/drawing/2014/main" id="{0B04CC6E-C0A5-FF32-105C-9A69932EFDFE}"/>
                </a:ext>
              </a:extLst>
            </p:cNvPr>
            <p:cNvSpPr>
              <a:spLocks noGrp="1" noRot="1" noMove="1" noResize="1" noEditPoints="1" noAdjustHandles="1" noChangeArrowheads="1" noChangeShapeType="1"/>
            </p:cNvSpPr>
            <p:nvPr/>
          </p:nvSpPr>
          <p:spPr>
            <a:xfrm>
              <a:off x="4593080" y="1332610"/>
              <a:ext cx="138896" cy="333468"/>
            </a:xfrm>
            <a:custGeom>
              <a:avLst/>
              <a:gdLst>
                <a:gd name="connsiteX0" fmla="*/ 75746 w 138896"/>
                <a:gd name="connsiteY0" fmla="*/ 221319 h 333468"/>
                <a:gd name="connsiteX1" fmla="*/ 16190 w 138896"/>
                <a:gd name="connsiteY1" fmla="*/ 123322 h 333468"/>
                <a:gd name="connsiteX2" fmla="*/ 20756 w 138896"/>
                <a:gd name="connsiteY2" fmla="*/ 14347 h 333468"/>
                <a:gd name="connsiteX3" fmla="*/ 15121 w 138896"/>
                <a:gd name="connsiteY3" fmla="*/ 0 h 333468"/>
                <a:gd name="connsiteX4" fmla="*/ 13242 w 138896"/>
                <a:gd name="connsiteY4" fmla="*/ 5862 h 333468"/>
                <a:gd name="connsiteX5" fmla="*/ 6765 w 138896"/>
                <a:gd name="connsiteY5" fmla="*/ 125686 h 333468"/>
                <a:gd name="connsiteX6" fmla="*/ 68977 w 138896"/>
                <a:gd name="connsiteY6" fmla="*/ 228314 h 333468"/>
                <a:gd name="connsiteX7" fmla="*/ 128533 w 138896"/>
                <a:gd name="connsiteY7" fmla="*/ 326311 h 333468"/>
                <a:gd name="connsiteX8" fmla="*/ 130185 w 138896"/>
                <a:gd name="connsiteY8" fmla="*/ 333468 h 333468"/>
                <a:gd name="connsiteX9" fmla="*/ 138896 w 138896"/>
                <a:gd name="connsiteY9" fmla="*/ 328092 h 333468"/>
                <a:gd name="connsiteX10" fmla="*/ 137957 w 138896"/>
                <a:gd name="connsiteY10" fmla="*/ 323980 h 333468"/>
                <a:gd name="connsiteX11" fmla="*/ 75746 w 138896"/>
                <a:gd name="connsiteY11" fmla="*/ 221352 h 33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896" h="333468">
                  <a:moveTo>
                    <a:pt x="75746" y="221319"/>
                  </a:moveTo>
                  <a:cubicBezTo>
                    <a:pt x="51943" y="198196"/>
                    <a:pt x="29467" y="176336"/>
                    <a:pt x="16190" y="123322"/>
                  </a:cubicBezTo>
                  <a:cubicBezTo>
                    <a:pt x="3689" y="73384"/>
                    <a:pt x="11397" y="44011"/>
                    <a:pt x="20756" y="14347"/>
                  </a:cubicBezTo>
                  <a:cubicBezTo>
                    <a:pt x="18813" y="9554"/>
                    <a:pt x="16967" y="4761"/>
                    <a:pt x="15121" y="0"/>
                  </a:cubicBezTo>
                  <a:cubicBezTo>
                    <a:pt x="14505" y="1943"/>
                    <a:pt x="13890" y="3919"/>
                    <a:pt x="13242" y="5862"/>
                  </a:cubicBezTo>
                  <a:cubicBezTo>
                    <a:pt x="3203" y="37372"/>
                    <a:pt x="-7192" y="69984"/>
                    <a:pt x="6765" y="125686"/>
                  </a:cubicBezTo>
                  <a:cubicBezTo>
                    <a:pt x="20724" y="181388"/>
                    <a:pt x="45239" y="205256"/>
                    <a:pt x="68977" y="228314"/>
                  </a:cubicBezTo>
                  <a:cubicBezTo>
                    <a:pt x="92780" y="251437"/>
                    <a:pt x="115255" y="273297"/>
                    <a:pt x="128533" y="326311"/>
                  </a:cubicBezTo>
                  <a:cubicBezTo>
                    <a:pt x="129148" y="328773"/>
                    <a:pt x="129667" y="331104"/>
                    <a:pt x="130185" y="333468"/>
                  </a:cubicBezTo>
                  <a:lnTo>
                    <a:pt x="138896" y="328092"/>
                  </a:lnTo>
                  <a:cubicBezTo>
                    <a:pt x="138573" y="326700"/>
                    <a:pt x="138313" y="325372"/>
                    <a:pt x="137957" y="323980"/>
                  </a:cubicBezTo>
                  <a:cubicBezTo>
                    <a:pt x="123999" y="268277"/>
                    <a:pt x="99484" y="244410"/>
                    <a:pt x="75746" y="221352"/>
                  </a:cubicBezTo>
                  <a:close/>
                </a:path>
              </a:pathLst>
            </a:custGeom>
            <a:solidFill>
              <a:srgbClr val="7B79C6"/>
            </a:solidFill>
            <a:ln w="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D73191AA-E2E2-7825-3882-CF1E49AD5BCD}"/>
                </a:ext>
              </a:extLst>
            </p:cNvPr>
            <p:cNvSpPr>
              <a:spLocks noGrp="1" noRot="1" noMove="1" noResize="1" noEditPoints="1" noAdjustHandles="1" noChangeArrowheads="1" noChangeShapeType="1"/>
            </p:cNvSpPr>
            <p:nvPr/>
          </p:nvSpPr>
          <p:spPr>
            <a:xfrm>
              <a:off x="4354465" y="856291"/>
              <a:ext cx="243211" cy="907524"/>
            </a:xfrm>
            <a:custGeom>
              <a:avLst/>
              <a:gdLst>
                <a:gd name="connsiteX0" fmla="*/ 223100 w 243211"/>
                <a:gd name="connsiteY0" fmla="*/ 725262 h 907524"/>
                <a:gd name="connsiteX1" fmla="*/ 229577 w 243211"/>
                <a:gd name="connsiteY1" fmla="*/ 605438 h 907524"/>
                <a:gd name="connsiteX2" fmla="*/ 167366 w 243211"/>
                <a:gd name="connsiteY2" fmla="*/ 502810 h 907524"/>
                <a:gd name="connsiteX3" fmla="*/ 107810 w 243211"/>
                <a:gd name="connsiteY3" fmla="*/ 404813 h 907524"/>
                <a:gd name="connsiteX4" fmla="*/ 114125 w 243211"/>
                <a:gd name="connsiteY4" fmla="*/ 290299 h 907524"/>
                <a:gd name="connsiteX5" fmla="*/ 120602 w 243211"/>
                <a:gd name="connsiteY5" fmla="*/ 170475 h 907524"/>
                <a:gd name="connsiteX6" fmla="*/ 58390 w 243211"/>
                <a:gd name="connsiteY6" fmla="*/ 67847 h 907524"/>
                <a:gd name="connsiteX7" fmla="*/ 8647 w 243211"/>
                <a:gd name="connsiteY7" fmla="*/ 0 h 907524"/>
                <a:gd name="connsiteX8" fmla="*/ 0 w 243211"/>
                <a:gd name="connsiteY8" fmla="*/ 4566 h 907524"/>
                <a:gd name="connsiteX9" fmla="*/ 51622 w 243211"/>
                <a:gd name="connsiteY9" fmla="*/ 74809 h 907524"/>
                <a:gd name="connsiteX10" fmla="*/ 111178 w 243211"/>
                <a:gd name="connsiteY10" fmla="*/ 172806 h 907524"/>
                <a:gd name="connsiteX11" fmla="*/ 104863 w 243211"/>
                <a:gd name="connsiteY11" fmla="*/ 287320 h 907524"/>
                <a:gd name="connsiteX12" fmla="*/ 98386 w 243211"/>
                <a:gd name="connsiteY12" fmla="*/ 407144 h 907524"/>
                <a:gd name="connsiteX13" fmla="*/ 160597 w 243211"/>
                <a:gd name="connsiteY13" fmla="*/ 509772 h 907524"/>
                <a:gd name="connsiteX14" fmla="*/ 220153 w 243211"/>
                <a:gd name="connsiteY14" fmla="*/ 607769 h 907524"/>
                <a:gd name="connsiteX15" fmla="*/ 213838 w 243211"/>
                <a:gd name="connsiteY15" fmla="*/ 722283 h 907524"/>
                <a:gd name="connsiteX16" fmla="*/ 207361 w 243211"/>
                <a:gd name="connsiteY16" fmla="*/ 842107 h 907524"/>
                <a:gd name="connsiteX17" fmla="*/ 236119 w 243211"/>
                <a:gd name="connsiteY17" fmla="*/ 907525 h 907524"/>
                <a:gd name="connsiteX18" fmla="*/ 243211 w 243211"/>
                <a:gd name="connsiteY18" fmla="*/ 900756 h 907524"/>
                <a:gd name="connsiteX19" fmla="*/ 216818 w 243211"/>
                <a:gd name="connsiteY19" fmla="*/ 839743 h 907524"/>
                <a:gd name="connsiteX20" fmla="*/ 223133 w 243211"/>
                <a:gd name="connsiteY20" fmla="*/ 725230 h 90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211" h="907524">
                  <a:moveTo>
                    <a:pt x="223100" y="725262"/>
                  </a:moveTo>
                  <a:cubicBezTo>
                    <a:pt x="233140" y="693752"/>
                    <a:pt x="243535" y="661140"/>
                    <a:pt x="229577" y="605438"/>
                  </a:cubicBezTo>
                  <a:cubicBezTo>
                    <a:pt x="215619" y="549735"/>
                    <a:pt x="191104" y="525868"/>
                    <a:pt x="167366" y="502810"/>
                  </a:cubicBezTo>
                  <a:cubicBezTo>
                    <a:pt x="143563" y="479687"/>
                    <a:pt x="121088" y="457827"/>
                    <a:pt x="107810" y="404813"/>
                  </a:cubicBezTo>
                  <a:cubicBezTo>
                    <a:pt x="94532" y="351766"/>
                    <a:pt x="104053" y="321907"/>
                    <a:pt x="114125" y="290299"/>
                  </a:cubicBezTo>
                  <a:cubicBezTo>
                    <a:pt x="124164" y="258789"/>
                    <a:pt x="134560" y="226177"/>
                    <a:pt x="120602" y="170475"/>
                  </a:cubicBezTo>
                  <a:cubicBezTo>
                    <a:pt x="106644" y="114772"/>
                    <a:pt x="82128" y="90937"/>
                    <a:pt x="58390" y="67847"/>
                  </a:cubicBezTo>
                  <a:cubicBezTo>
                    <a:pt x="39704" y="49711"/>
                    <a:pt x="21892" y="32255"/>
                    <a:pt x="8647" y="0"/>
                  </a:cubicBezTo>
                  <a:cubicBezTo>
                    <a:pt x="5732" y="1587"/>
                    <a:pt x="2882" y="3109"/>
                    <a:pt x="0" y="4566"/>
                  </a:cubicBezTo>
                  <a:cubicBezTo>
                    <a:pt x="14088" y="38311"/>
                    <a:pt x="33098" y="56803"/>
                    <a:pt x="51622" y="74809"/>
                  </a:cubicBezTo>
                  <a:cubicBezTo>
                    <a:pt x="75425" y="97932"/>
                    <a:pt x="97900" y="119792"/>
                    <a:pt x="111178" y="172806"/>
                  </a:cubicBezTo>
                  <a:cubicBezTo>
                    <a:pt x="124456" y="225853"/>
                    <a:pt x="114934" y="255712"/>
                    <a:pt x="104863" y="287320"/>
                  </a:cubicBezTo>
                  <a:cubicBezTo>
                    <a:pt x="94823" y="318830"/>
                    <a:pt x="84428" y="351442"/>
                    <a:pt x="98386" y="407144"/>
                  </a:cubicBezTo>
                  <a:cubicBezTo>
                    <a:pt x="112344" y="462846"/>
                    <a:pt x="136859" y="486714"/>
                    <a:pt x="160597" y="509772"/>
                  </a:cubicBezTo>
                  <a:cubicBezTo>
                    <a:pt x="184400" y="532895"/>
                    <a:pt x="206875" y="554755"/>
                    <a:pt x="220153" y="607769"/>
                  </a:cubicBezTo>
                  <a:cubicBezTo>
                    <a:pt x="233431" y="660784"/>
                    <a:pt x="223910" y="690675"/>
                    <a:pt x="213838" y="722283"/>
                  </a:cubicBezTo>
                  <a:cubicBezTo>
                    <a:pt x="203799" y="753793"/>
                    <a:pt x="193403" y="786405"/>
                    <a:pt x="207361" y="842107"/>
                  </a:cubicBezTo>
                  <a:cubicBezTo>
                    <a:pt x="214615" y="871059"/>
                    <a:pt x="224719" y="891429"/>
                    <a:pt x="236119" y="907525"/>
                  </a:cubicBezTo>
                  <a:lnTo>
                    <a:pt x="243211" y="900756"/>
                  </a:lnTo>
                  <a:cubicBezTo>
                    <a:pt x="232719" y="885633"/>
                    <a:pt x="223554" y="866752"/>
                    <a:pt x="216818" y="839743"/>
                  </a:cubicBezTo>
                  <a:cubicBezTo>
                    <a:pt x="203540" y="786729"/>
                    <a:pt x="213061" y="756837"/>
                    <a:pt x="223133" y="725230"/>
                  </a:cubicBezTo>
                  <a:close/>
                </a:path>
              </a:pathLst>
            </a:custGeom>
            <a:solidFill>
              <a:srgbClr val="7B79C6"/>
            </a:solidFill>
            <a:ln w="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C2E53E82-4ADD-677D-C8C7-459FDB21E3EB}"/>
                </a:ext>
              </a:extLst>
            </p:cNvPr>
            <p:cNvSpPr>
              <a:spLocks noGrp="1" noRot="1" noMove="1" noResize="1" noEditPoints="1" noAdjustHandles="1" noChangeArrowheads="1" noChangeShapeType="1"/>
            </p:cNvSpPr>
            <p:nvPr/>
          </p:nvSpPr>
          <p:spPr>
            <a:xfrm>
              <a:off x="4298247" y="870767"/>
              <a:ext cx="253698" cy="1062843"/>
            </a:xfrm>
            <a:custGeom>
              <a:avLst/>
              <a:gdLst>
                <a:gd name="connsiteX0" fmla="*/ 240456 w 253698"/>
                <a:gd name="connsiteY0" fmla="*/ 952151 h 1062843"/>
                <a:gd name="connsiteX1" fmla="*/ 246933 w 253698"/>
                <a:gd name="connsiteY1" fmla="*/ 832327 h 1062843"/>
                <a:gd name="connsiteX2" fmla="*/ 184721 w 253698"/>
                <a:gd name="connsiteY2" fmla="*/ 729699 h 1062843"/>
                <a:gd name="connsiteX3" fmla="*/ 125165 w 253698"/>
                <a:gd name="connsiteY3" fmla="*/ 631702 h 1062843"/>
                <a:gd name="connsiteX4" fmla="*/ 131480 w 253698"/>
                <a:gd name="connsiteY4" fmla="*/ 517188 h 1062843"/>
                <a:gd name="connsiteX5" fmla="*/ 137957 w 253698"/>
                <a:gd name="connsiteY5" fmla="*/ 397364 h 1062843"/>
                <a:gd name="connsiteX6" fmla="*/ 75746 w 253698"/>
                <a:gd name="connsiteY6" fmla="*/ 294736 h 1062843"/>
                <a:gd name="connsiteX7" fmla="*/ 16190 w 253698"/>
                <a:gd name="connsiteY7" fmla="*/ 196739 h 1062843"/>
                <a:gd name="connsiteX8" fmla="*/ 22505 w 253698"/>
                <a:gd name="connsiteY8" fmla="*/ 82225 h 1062843"/>
                <a:gd name="connsiteX9" fmla="*/ 35264 w 253698"/>
                <a:gd name="connsiteY9" fmla="*/ 0 h 1062843"/>
                <a:gd name="connsiteX10" fmla="*/ 25776 w 253698"/>
                <a:gd name="connsiteY10" fmla="*/ 3821 h 1062843"/>
                <a:gd name="connsiteX11" fmla="*/ 13243 w 253698"/>
                <a:gd name="connsiteY11" fmla="*/ 79246 h 1062843"/>
                <a:gd name="connsiteX12" fmla="*/ 6766 w 253698"/>
                <a:gd name="connsiteY12" fmla="*/ 199071 h 1062843"/>
                <a:gd name="connsiteX13" fmla="*/ 68977 w 253698"/>
                <a:gd name="connsiteY13" fmla="*/ 301699 h 1062843"/>
                <a:gd name="connsiteX14" fmla="*/ 128533 w 253698"/>
                <a:gd name="connsiteY14" fmla="*/ 399696 h 1062843"/>
                <a:gd name="connsiteX15" fmla="*/ 122218 w 253698"/>
                <a:gd name="connsiteY15" fmla="*/ 514209 h 1062843"/>
                <a:gd name="connsiteX16" fmla="*/ 115741 w 253698"/>
                <a:gd name="connsiteY16" fmla="*/ 634034 h 1062843"/>
                <a:gd name="connsiteX17" fmla="*/ 177953 w 253698"/>
                <a:gd name="connsiteY17" fmla="*/ 736662 h 1062843"/>
                <a:gd name="connsiteX18" fmla="*/ 237509 w 253698"/>
                <a:gd name="connsiteY18" fmla="*/ 834659 h 1062843"/>
                <a:gd name="connsiteX19" fmla="*/ 231194 w 253698"/>
                <a:gd name="connsiteY19" fmla="*/ 949172 h 1062843"/>
                <a:gd name="connsiteX20" fmla="*/ 223292 w 253698"/>
                <a:gd name="connsiteY20" fmla="*/ 1062843 h 1062843"/>
                <a:gd name="connsiteX21" fmla="*/ 229283 w 253698"/>
                <a:gd name="connsiteY21" fmla="*/ 1041631 h 1062843"/>
                <a:gd name="connsiteX22" fmla="*/ 240456 w 253698"/>
                <a:gd name="connsiteY22" fmla="*/ 952119 h 106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3698" h="1062843">
                  <a:moveTo>
                    <a:pt x="240456" y="952151"/>
                  </a:moveTo>
                  <a:cubicBezTo>
                    <a:pt x="250495" y="920641"/>
                    <a:pt x="260891" y="888029"/>
                    <a:pt x="246933" y="832327"/>
                  </a:cubicBezTo>
                  <a:cubicBezTo>
                    <a:pt x="232975" y="776625"/>
                    <a:pt x="208459" y="752757"/>
                    <a:pt x="184721" y="729699"/>
                  </a:cubicBezTo>
                  <a:cubicBezTo>
                    <a:pt x="160918" y="706576"/>
                    <a:pt x="138443" y="684716"/>
                    <a:pt x="125165" y="631702"/>
                  </a:cubicBezTo>
                  <a:cubicBezTo>
                    <a:pt x="111887" y="578688"/>
                    <a:pt x="121408" y="548796"/>
                    <a:pt x="131480" y="517188"/>
                  </a:cubicBezTo>
                  <a:cubicBezTo>
                    <a:pt x="141520" y="485678"/>
                    <a:pt x="151915" y="453066"/>
                    <a:pt x="137957" y="397364"/>
                  </a:cubicBezTo>
                  <a:cubicBezTo>
                    <a:pt x="123999" y="341662"/>
                    <a:pt x="99484" y="317794"/>
                    <a:pt x="75746" y="294736"/>
                  </a:cubicBezTo>
                  <a:cubicBezTo>
                    <a:pt x="51943" y="271613"/>
                    <a:pt x="29467" y="249753"/>
                    <a:pt x="16190" y="196739"/>
                  </a:cubicBezTo>
                  <a:cubicBezTo>
                    <a:pt x="2912" y="143692"/>
                    <a:pt x="12433" y="113833"/>
                    <a:pt x="22505" y="82225"/>
                  </a:cubicBezTo>
                  <a:cubicBezTo>
                    <a:pt x="30050" y="58552"/>
                    <a:pt x="37790" y="34263"/>
                    <a:pt x="35264" y="0"/>
                  </a:cubicBezTo>
                  <a:cubicBezTo>
                    <a:pt x="32058" y="1360"/>
                    <a:pt x="28884" y="2656"/>
                    <a:pt x="25776" y="3821"/>
                  </a:cubicBezTo>
                  <a:cubicBezTo>
                    <a:pt x="27524" y="34328"/>
                    <a:pt x="20561" y="56350"/>
                    <a:pt x="13243" y="79246"/>
                  </a:cubicBezTo>
                  <a:cubicBezTo>
                    <a:pt x="3203" y="110757"/>
                    <a:pt x="-7192" y="143368"/>
                    <a:pt x="6766" y="199071"/>
                  </a:cubicBezTo>
                  <a:cubicBezTo>
                    <a:pt x="20724" y="254773"/>
                    <a:pt x="45239" y="278641"/>
                    <a:pt x="68977" y="301699"/>
                  </a:cubicBezTo>
                  <a:cubicBezTo>
                    <a:pt x="92780" y="324822"/>
                    <a:pt x="115255" y="346681"/>
                    <a:pt x="128533" y="399696"/>
                  </a:cubicBezTo>
                  <a:cubicBezTo>
                    <a:pt x="141811" y="452710"/>
                    <a:pt x="132290" y="482601"/>
                    <a:pt x="122218" y="514209"/>
                  </a:cubicBezTo>
                  <a:cubicBezTo>
                    <a:pt x="112179" y="545720"/>
                    <a:pt x="101783" y="578331"/>
                    <a:pt x="115741" y="634034"/>
                  </a:cubicBezTo>
                  <a:cubicBezTo>
                    <a:pt x="129699" y="689736"/>
                    <a:pt x="154214" y="713604"/>
                    <a:pt x="177953" y="736662"/>
                  </a:cubicBezTo>
                  <a:cubicBezTo>
                    <a:pt x="201756" y="759784"/>
                    <a:pt x="224231" y="781644"/>
                    <a:pt x="237509" y="834659"/>
                  </a:cubicBezTo>
                  <a:cubicBezTo>
                    <a:pt x="250787" y="887705"/>
                    <a:pt x="241265" y="917564"/>
                    <a:pt x="231194" y="949172"/>
                  </a:cubicBezTo>
                  <a:cubicBezTo>
                    <a:pt x="221511" y="979517"/>
                    <a:pt x="211601" y="1010898"/>
                    <a:pt x="223292" y="1062843"/>
                  </a:cubicBezTo>
                  <a:lnTo>
                    <a:pt x="229283" y="1041631"/>
                  </a:lnTo>
                  <a:cubicBezTo>
                    <a:pt x="224134" y="1003482"/>
                    <a:pt x="232068" y="978383"/>
                    <a:pt x="240456" y="952119"/>
                  </a:cubicBezTo>
                  <a:close/>
                </a:path>
              </a:pathLst>
            </a:custGeom>
            <a:solidFill>
              <a:srgbClr val="7B79C6"/>
            </a:solidFill>
            <a:ln w="0" cap="flat">
              <a:noFill/>
              <a:prstDash val="solid"/>
              <a:miter/>
            </a:ln>
          </p:spPr>
          <p:txBody>
            <a:bodyPr rtlCol="0" anchor="ctr"/>
            <a:lstStyle/>
            <a:p>
              <a:endParaRPr lang="nb-NO"/>
            </a:p>
          </p:txBody>
        </p:sp>
        <p:sp>
          <p:nvSpPr>
            <p:cNvPr id="28" name="Friform 27">
              <a:extLst>
                <a:ext uri="{FF2B5EF4-FFF2-40B4-BE49-F238E27FC236}">
                  <a16:creationId xmlns:a16="http://schemas.microsoft.com/office/drawing/2014/main" id="{AE6E2222-EB78-7497-8740-D18785721616}"/>
                </a:ext>
              </a:extLst>
            </p:cNvPr>
            <p:cNvSpPr>
              <a:spLocks noGrp="1" noRot="1" noMove="1" noResize="1" noEditPoints="1" noAdjustHandles="1" noChangeArrowheads="1" noChangeShapeType="1"/>
            </p:cNvSpPr>
            <p:nvPr/>
          </p:nvSpPr>
          <p:spPr>
            <a:xfrm>
              <a:off x="4338305" y="1407905"/>
              <a:ext cx="66665" cy="172352"/>
            </a:xfrm>
            <a:custGeom>
              <a:avLst/>
              <a:gdLst>
                <a:gd name="connsiteX0" fmla="*/ 59912 w 66665"/>
                <a:gd name="connsiteY0" fmla="*/ 100394 h 172352"/>
                <a:gd name="connsiteX1" fmla="*/ 0 w 66665"/>
                <a:gd name="connsiteY1" fmla="*/ 0 h 172352"/>
                <a:gd name="connsiteX2" fmla="*/ 4307 w 66665"/>
                <a:gd name="connsiteY2" fmla="*/ 18006 h 172352"/>
                <a:gd name="connsiteX3" fmla="*/ 50488 w 66665"/>
                <a:gd name="connsiteY3" fmla="*/ 102758 h 172352"/>
                <a:gd name="connsiteX4" fmla="*/ 56998 w 66665"/>
                <a:gd name="connsiteY4" fmla="*/ 153958 h 172352"/>
                <a:gd name="connsiteX5" fmla="*/ 65288 w 66665"/>
                <a:gd name="connsiteY5" fmla="*/ 172353 h 172352"/>
                <a:gd name="connsiteX6" fmla="*/ 59912 w 66665"/>
                <a:gd name="connsiteY6" fmla="*/ 100426 h 1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5" h="172352">
                  <a:moveTo>
                    <a:pt x="59912" y="100394"/>
                  </a:moveTo>
                  <a:cubicBezTo>
                    <a:pt x="46408" y="46472"/>
                    <a:pt x="22993" y="22410"/>
                    <a:pt x="0" y="0"/>
                  </a:cubicBezTo>
                  <a:cubicBezTo>
                    <a:pt x="1328" y="6024"/>
                    <a:pt x="2720" y="12015"/>
                    <a:pt x="4307" y="18006"/>
                  </a:cubicBezTo>
                  <a:cubicBezTo>
                    <a:pt x="22961" y="37308"/>
                    <a:pt x="39736" y="59783"/>
                    <a:pt x="50488" y="102758"/>
                  </a:cubicBezTo>
                  <a:cubicBezTo>
                    <a:pt x="55476" y="122642"/>
                    <a:pt x="57257" y="139256"/>
                    <a:pt x="56998" y="153958"/>
                  </a:cubicBezTo>
                  <a:cubicBezTo>
                    <a:pt x="59718" y="160047"/>
                    <a:pt x="62503" y="166167"/>
                    <a:pt x="65288" y="172353"/>
                  </a:cubicBezTo>
                  <a:cubicBezTo>
                    <a:pt x="67847" y="152631"/>
                    <a:pt x="67264" y="129734"/>
                    <a:pt x="59912" y="100426"/>
                  </a:cubicBezTo>
                  <a:close/>
                </a:path>
              </a:pathLst>
            </a:custGeom>
            <a:solidFill>
              <a:srgbClr val="7B79C6"/>
            </a:solidFill>
            <a:ln w="0" cap="flat">
              <a:noFill/>
              <a:prstDash val="solid"/>
              <a:miter/>
            </a:ln>
          </p:spPr>
          <p:txBody>
            <a:bodyPr rtlCol="0" anchor="ctr"/>
            <a:lstStyle/>
            <a:p>
              <a:endParaRPr lang="nb-NO"/>
            </a:p>
          </p:txBody>
        </p:sp>
        <p:sp>
          <p:nvSpPr>
            <p:cNvPr id="29" name="Friform 28">
              <a:extLst>
                <a:ext uri="{FF2B5EF4-FFF2-40B4-BE49-F238E27FC236}">
                  <a16:creationId xmlns:a16="http://schemas.microsoft.com/office/drawing/2014/main" id="{FCB9C01C-1136-3DC6-8A3C-F7A7A2E4684E}"/>
                </a:ext>
              </a:extLst>
            </p:cNvPr>
            <p:cNvSpPr>
              <a:spLocks noGrp="1" noRot="1" noMove="1" noResize="1" noEditPoints="1" noAdjustHandles="1" noChangeArrowheads="1" noChangeShapeType="1"/>
            </p:cNvSpPr>
            <p:nvPr/>
          </p:nvSpPr>
          <p:spPr>
            <a:xfrm>
              <a:off x="4283380" y="1053419"/>
              <a:ext cx="12607" cy="72218"/>
            </a:xfrm>
            <a:custGeom>
              <a:avLst/>
              <a:gdLst>
                <a:gd name="connsiteX0" fmla="*/ 5862 w 12607"/>
                <a:gd name="connsiteY0" fmla="*/ 19917 h 72218"/>
                <a:gd name="connsiteX1" fmla="*/ 0 w 12607"/>
                <a:gd name="connsiteY1" fmla="*/ 0 h 72218"/>
                <a:gd name="connsiteX2" fmla="*/ 12598 w 12607"/>
                <a:gd name="connsiteY2" fmla="*/ 72219 h 72218"/>
                <a:gd name="connsiteX3" fmla="*/ 5862 w 12607"/>
                <a:gd name="connsiteY3" fmla="*/ 19917 h 72218"/>
              </a:gdLst>
              <a:ahLst/>
              <a:cxnLst>
                <a:cxn ang="0">
                  <a:pos x="connsiteX0" y="connsiteY0"/>
                </a:cxn>
                <a:cxn ang="0">
                  <a:pos x="connsiteX1" y="connsiteY1"/>
                </a:cxn>
                <a:cxn ang="0">
                  <a:pos x="connsiteX2" y="connsiteY2"/>
                </a:cxn>
                <a:cxn ang="0">
                  <a:pos x="connsiteX3" y="connsiteY3"/>
                </a:cxn>
              </a:cxnLst>
              <a:rect l="l" t="t" r="r" b="b"/>
              <a:pathLst>
                <a:path w="12607" h="72218">
                  <a:moveTo>
                    <a:pt x="5862" y="19917"/>
                  </a:moveTo>
                  <a:cubicBezTo>
                    <a:pt x="4081" y="12760"/>
                    <a:pt x="2105" y="6153"/>
                    <a:pt x="0" y="0"/>
                  </a:cubicBezTo>
                  <a:cubicBezTo>
                    <a:pt x="4372" y="24062"/>
                    <a:pt x="8550" y="48124"/>
                    <a:pt x="12598" y="72219"/>
                  </a:cubicBezTo>
                  <a:cubicBezTo>
                    <a:pt x="12760" y="57095"/>
                    <a:pt x="10914" y="40028"/>
                    <a:pt x="5862" y="19917"/>
                  </a:cubicBezTo>
                  <a:close/>
                </a:path>
              </a:pathLst>
            </a:custGeom>
            <a:solidFill>
              <a:srgbClr val="7B79C6"/>
            </a:solidFill>
            <a:ln w="0" cap="flat">
              <a:noFill/>
              <a:prstDash val="solid"/>
              <a:miter/>
            </a:ln>
          </p:spPr>
          <p:txBody>
            <a:bodyPr rtlCol="0" anchor="ctr"/>
            <a:lstStyle/>
            <a:p>
              <a:endParaRPr lang="nb-NO"/>
            </a:p>
          </p:txBody>
        </p:sp>
        <p:sp>
          <p:nvSpPr>
            <p:cNvPr id="30" name="Friform 29">
              <a:extLst>
                <a:ext uri="{FF2B5EF4-FFF2-40B4-BE49-F238E27FC236}">
                  <a16:creationId xmlns:a16="http://schemas.microsoft.com/office/drawing/2014/main" id="{41329CE9-3816-0688-E11E-BD917A68402E}"/>
                </a:ext>
              </a:extLst>
            </p:cNvPr>
            <p:cNvSpPr>
              <a:spLocks noGrp="1" noRot="1" noMove="1" noResize="1" noEditPoints="1" noAdjustHandles="1" noChangeArrowheads="1" noChangeShapeType="1"/>
            </p:cNvSpPr>
            <p:nvPr/>
          </p:nvSpPr>
          <p:spPr>
            <a:xfrm>
              <a:off x="4418749" y="1818871"/>
              <a:ext cx="88929" cy="129993"/>
            </a:xfrm>
            <a:custGeom>
              <a:avLst/>
              <a:gdLst>
                <a:gd name="connsiteX0" fmla="*/ 26199 w 88929"/>
                <a:gd name="connsiteY0" fmla="*/ 21763 h 129993"/>
                <a:gd name="connsiteX1" fmla="*/ 5020 w 88929"/>
                <a:gd name="connsiteY1" fmla="*/ 0 h 129993"/>
                <a:gd name="connsiteX2" fmla="*/ 0 w 88929"/>
                <a:gd name="connsiteY2" fmla="*/ 8971 h 129993"/>
                <a:gd name="connsiteX3" fmla="*/ 19431 w 88929"/>
                <a:gd name="connsiteY3" fmla="*/ 28725 h 129993"/>
                <a:gd name="connsiteX4" fmla="*/ 78987 w 88929"/>
                <a:gd name="connsiteY4" fmla="*/ 126723 h 129993"/>
                <a:gd name="connsiteX5" fmla="*/ 79732 w 88929"/>
                <a:gd name="connsiteY5" fmla="*/ 129993 h 129993"/>
                <a:gd name="connsiteX6" fmla="*/ 88929 w 88929"/>
                <a:gd name="connsiteY6" fmla="*/ 126625 h 129993"/>
                <a:gd name="connsiteX7" fmla="*/ 88411 w 88929"/>
                <a:gd name="connsiteY7" fmla="*/ 124358 h 129993"/>
                <a:gd name="connsiteX8" fmla="*/ 26199 w 88929"/>
                <a:gd name="connsiteY8" fmla="*/ 21730 h 1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29" h="129993">
                  <a:moveTo>
                    <a:pt x="26199" y="21763"/>
                  </a:moveTo>
                  <a:cubicBezTo>
                    <a:pt x="18945" y="14703"/>
                    <a:pt x="11788" y="7740"/>
                    <a:pt x="5020" y="0"/>
                  </a:cubicBezTo>
                  <a:cubicBezTo>
                    <a:pt x="3400" y="3012"/>
                    <a:pt x="1716" y="5991"/>
                    <a:pt x="0" y="8971"/>
                  </a:cubicBezTo>
                  <a:cubicBezTo>
                    <a:pt x="6380" y="16031"/>
                    <a:pt x="12922" y="22410"/>
                    <a:pt x="19431" y="28725"/>
                  </a:cubicBezTo>
                  <a:cubicBezTo>
                    <a:pt x="43234" y="51848"/>
                    <a:pt x="65709" y="73708"/>
                    <a:pt x="78987" y="126723"/>
                  </a:cubicBezTo>
                  <a:cubicBezTo>
                    <a:pt x="79278" y="127856"/>
                    <a:pt x="79473" y="128892"/>
                    <a:pt x="79732" y="129993"/>
                  </a:cubicBezTo>
                  <a:cubicBezTo>
                    <a:pt x="83165" y="128763"/>
                    <a:pt x="86241" y="127662"/>
                    <a:pt x="88929" y="126625"/>
                  </a:cubicBezTo>
                  <a:cubicBezTo>
                    <a:pt x="88735" y="125848"/>
                    <a:pt x="88605" y="125136"/>
                    <a:pt x="88411" y="124358"/>
                  </a:cubicBezTo>
                  <a:cubicBezTo>
                    <a:pt x="74453" y="68656"/>
                    <a:pt x="49938" y="44788"/>
                    <a:pt x="26199" y="21730"/>
                  </a:cubicBezTo>
                  <a:close/>
                </a:path>
              </a:pathLst>
            </a:custGeom>
            <a:solidFill>
              <a:srgbClr val="7B79C6"/>
            </a:solidFill>
            <a:ln w="0" cap="flat">
              <a:noFill/>
              <a:prstDash val="solid"/>
              <a:miter/>
            </a:ln>
          </p:spPr>
          <p:txBody>
            <a:bodyPr rtlCol="0" anchor="ctr"/>
            <a:lstStyle/>
            <a:p>
              <a:endParaRPr lang="nb-NO"/>
            </a:p>
          </p:txBody>
        </p:sp>
        <p:sp>
          <p:nvSpPr>
            <p:cNvPr id="31" name="Friform 30">
              <a:extLst>
                <a:ext uri="{FF2B5EF4-FFF2-40B4-BE49-F238E27FC236}">
                  <a16:creationId xmlns:a16="http://schemas.microsoft.com/office/drawing/2014/main" id="{4815FDF0-0325-6C17-2EA1-F75FEEA00E32}"/>
                </a:ext>
              </a:extLst>
            </p:cNvPr>
            <p:cNvSpPr>
              <a:spLocks noGrp="1" noRot="1" noMove="1" noResize="1" noEditPoints="1" noAdjustHandles="1" noChangeArrowheads="1" noChangeShapeType="1"/>
            </p:cNvSpPr>
            <p:nvPr/>
          </p:nvSpPr>
          <p:spPr>
            <a:xfrm>
              <a:off x="6467230" y="1265800"/>
              <a:ext cx="288855" cy="314295"/>
            </a:xfrm>
            <a:custGeom>
              <a:avLst/>
              <a:gdLst>
                <a:gd name="connsiteX0" fmla="*/ 194537 w 288855"/>
                <a:gd name="connsiteY0" fmla="*/ 237155 h 314295"/>
                <a:gd name="connsiteX1" fmla="*/ 210082 w 288855"/>
                <a:gd name="connsiteY1" fmla="*/ 173000 h 314295"/>
                <a:gd name="connsiteX2" fmla="*/ 213385 w 288855"/>
                <a:gd name="connsiteY2" fmla="*/ 122868 h 314295"/>
                <a:gd name="connsiteX3" fmla="*/ 242629 w 288855"/>
                <a:gd name="connsiteY3" fmla="*/ 86727 h 314295"/>
                <a:gd name="connsiteX4" fmla="*/ 279159 w 288855"/>
                <a:gd name="connsiteY4" fmla="*/ 41420 h 314295"/>
                <a:gd name="connsiteX5" fmla="*/ 286834 w 288855"/>
                <a:gd name="connsiteY5" fmla="*/ 5699 h 314295"/>
                <a:gd name="connsiteX6" fmla="*/ 282721 w 288855"/>
                <a:gd name="connsiteY6" fmla="*/ 841 h 314295"/>
                <a:gd name="connsiteX7" fmla="*/ 270901 w 288855"/>
                <a:gd name="connsiteY7" fmla="*/ 2849 h 314295"/>
                <a:gd name="connsiteX8" fmla="*/ 212414 w 288855"/>
                <a:gd name="connsiteY8" fmla="*/ 54957 h 314295"/>
                <a:gd name="connsiteX9" fmla="*/ 163220 w 288855"/>
                <a:gd name="connsiteY9" fmla="*/ 88864 h 314295"/>
                <a:gd name="connsiteX10" fmla="*/ 108684 w 288855"/>
                <a:gd name="connsiteY10" fmla="*/ 147869 h 314295"/>
                <a:gd name="connsiteX11" fmla="*/ 25098 w 288855"/>
                <a:gd name="connsiteY11" fmla="*/ 199264 h 314295"/>
                <a:gd name="connsiteX12" fmla="*/ 0 w 288855"/>
                <a:gd name="connsiteY12" fmla="*/ 210988 h 314295"/>
                <a:gd name="connsiteX13" fmla="*/ 68851 w 288855"/>
                <a:gd name="connsiteY13" fmla="*/ 314296 h 314295"/>
                <a:gd name="connsiteX14" fmla="*/ 163156 w 288855"/>
                <a:gd name="connsiteY14" fmla="*/ 266398 h 314295"/>
                <a:gd name="connsiteX15" fmla="*/ 194472 w 288855"/>
                <a:gd name="connsiteY15" fmla="*/ 237122 h 31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855" h="314295">
                  <a:moveTo>
                    <a:pt x="194537" y="237155"/>
                  </a:moveTo>
                  <a:cubicBezTo>
                    <a:pt x="204641" y="217400"/>
                    <a:pt x="210017" y="195216"/>
                    <a:pt x="210082" y="173000"/>
                  </a:cubicBezTo>
                  <a:cubicBezTo>
                    <a:pt x="210114" y="156128"/>
                    <a:pt x="207264" y="138575"/>
                    <a:pt x="213385" y="122868"/>
                  </a:cubicBezTo>
                  <a:cubicBezTo>
                    <a:pt x="219052" y="108327"/>
                    <a:pt x="231521" y="97737"/>
                    <a:pt x="242629" y="86727"/>
                  </a:cubicBezTo>
                  <a:cubicBezTo>
                    <a:pt x="256425" y="73028"/>
                    <a:pt x="268731" y="57807"/>
                    <a:pt x="279159" y="41420"/>
                  </a:cubicBezTo>
                  <a:cubicBezTo>
                    <a:pt x="285992" y="30700"/>
                    <a:pt x="292178" y="17261"/>
                    <a:pt x="286834" y="5699"/>
                  </a:cubicBezTo>
                  <a:cubicBezTo>
                    <a:pt x="285927" y="3756"/>
                    <a:pt x="284632" y="1878"/>
                    <a:pt x="282721" y="841"/>
                  </a:cubicBezTo>
                  <a:cubicBezTo>
                    <a:pt x="279029" y="-1134"/>
                    <a:pt x="274495" y="712"/>
                    <a:pt x="270901" y="2849"/>
                  </a:cubicBezTo>
                  <a:cubicBezTo>
                    <a:pt x="248296" y="16062"/>
                    <a:pt x="232913" y="38667"/>
                    <a:pt x="212414" y="54957"/>
                  </a:cubicBezTo>
                  <a:cubicBezTo>
                    <a:pt x="196836" y="67360"/>
                    <a:pt x="178442" y="75975"/>
                    <a:pt x="163220" y="88864"/>
                  </a:cubicBezTo>
                  <a:cubicBezTo>
                    <a:pt x="140648" y="107971"/>
                    <a:pt x="126658" y="124390"/>
                    <a:pt x="108684" y="147869"/>
                  </a:cubicBezTo>
                  <a:cubicBezTo>
                    <a:pt x="90710" y="171348"/>
                    <a:pt x="54666" y="199880"/>
                    <a:pt x="25098" y="199264"/>
                  </a:cubicBezTo>
                  <a:lnTo>
                    <a:pt x="0" y="210988"/>
                  </a:lnTo>
                  <a:lnTo>
                    <a:pt x="68851" y="314296"/>
                  </a:lnTo>
                  <a:lnTo>
                    <a:pt x="163156" y="266398"/>
                  </a:lnTo>
                  <a:lnTo>
                    <a:pt x="194472" y="237122"/>
                  </a:lnTo>
                  <a:close/>
                </a:path>
              </a:pathLst>
            </a:custGeom>
            <a:solidFill>
              <a:srgbClr val="DEAB91"/>
            </a:solidFill>
            <a:ln w="0" cap="flat">
              <a:noFill/>
              <a:prstDash val="solid"/>
              <a:miter/>
            </a:ln>
          </p:spPr>
          <p:txBody>
            <a:bodyPr rtlCol="0" anchor="ctr"/>
            <a:lstStyle/>
            <a:p>
              <a:endParaRPr lang="nb-NO"/>
            </a:p>
          </p:txBody>
        </p:sp>
        <p:sp>
          <p:nvSpPr>
            <p:cNvPr id="32" name="Friform 31">
              <a:extLst>
                <a:ext uri="{FF2B5EF4-FFF2-40B4-BE49-F238E27FC236}">
                  <a16:creationId xmlns:a16="http://schemas.microsoft.com/office/drawing/2014/main" id="{97B7EE9B-6FFA-C953-60D6-DD3D01B0F69C}"/>
                </a:ext>
              </a:extLst>
            </p:cNvPr>
            <p:cNvSpPr>
              <a:spLocks noGrp="1" noRot="1" noMove="1" noResize="1" noEditPoints="1" noAdjustHandles="1" noChangeArrowheads="1" noChangeShapeType="1"/>
            </p:cNvSpPr>
            <p:nvPr/>
          </p:nvSpPr>
          <p:spPr>
            <a:xfrm>
              <a:off x="6477269" y="1309878"/>
              <a:ext cx="295645" cy="299947"/>
            </a:xfrm>
            <a:custGeom>
              <a:avLst/>
              <a:gdLst>
                <a:gd name="connsiteX0" fmla="*/ 32935 w 295645"/>
                <a:gd name="connsiteY0" fmla="*/ 299947 h 299947"/>
                <a:gd name="connsiteX1" fmla="*/ 136049 w 295645"/>
                <a:gd name="connsiteY1" fmla="*/ 263223 h 299947"/>
                <a:gd name="connsiteX2" fmla="*/ 188869 w 295645"/>
                <a:gd name="connsiteY2" fmla="*/ 233169 h 299947"/>
                <a:gd name="connsiteX3" fmla="*/ 220380 w 295645"/>
                <a:gd name="connsiteY3" fmla="*/ 182422 h 299947"/>
                <a:gd name="connsiteX4" fmla="*/ 225205 w 295645"/>
                <a:gd name="connsiteY4" fmla="*/ 174164 h 299947"/>
                <a:gd name="connsiteX5" fmla="*/ 229318 w 295645"/>
                <a:gd name="connsiteY5" fmla="*/ 174617 h 299947"/>
                <a:gd name="connsiteX6" fmla="*/ 284923 w 295645"/>
                <a:gd name="connsiteY6" fmla="*/ 154409 h 299947"/>
                <a:gd name="connsiteX7" fmla="*/ 291562 w 295645"/>
                <a:gd name="connsiteY7" fmla="*/ 133359 h 299947"/>
                <a:gd name="connsiteX8" fmla="*/ 288971 w 295645"/>
                <a:gd name="connsiteY8" fmla="*/ 121376 h 299947"/>
                <a:gd name="connsiteX9" fmla="*/ 295642 w 295645"/>
                <a:gd name="connsiteY9" fmla="*/ 71795 h 299947"/>
                <a:gd name="connsiteX10" fmla="*/ 291918 w 295645"/>
                <a:gd name="connsiteY10" fmla="*/ 43167 h 299947"/>
                <a:gd name="connsiteX11" fmla="*/ 291789 w 295645"/>
                <a:gd name="connsiteY11" fmla="*/ 21890 h 299947"/>
                <a:gd name="connsiteX12" fmla="*/ 276665 w 295645"/>
                <a:gd name="connsiteY12" fmla="*/ 6766 h 299947"/>
                <a:gd name="connsiteX13" fmla="*/ 173519 w 295645"/>
                <a:gd name="connsiteY13" fmla="*/ 95 h 299947"/>
                <a:gd name="connsiteX14" fmla="*/ 149295 w 295645"/>
                <a:gd name="connsiteY14" fmla="*/ 10879 h 299947"/>
                <a:gd name="connsiteX15" fmla="*/ 136438 w 295645"/>
                <a:gd name="connsiteY15" fmla="*/ 43847 h 299947"/>
                <a:gd name="connsiteX16" fmla="*/ 133102 w 295645"/>
                <a:gd name="connsiteY16" fmla="*/ 63019 h 299947"/>
                <a:gd name="connsiteX17" fmla="*/ 68526 w 295645"/>
                <a:gd name="connsiteY17" fmla="*/ 149972 h 299947"/>
                <a:gd name="connsiteX18" fmla="*/ 0 w 295645"/>
                <a:gd name="connsiteY18" fmla="*/ 237833 h 299947"/>
                <a:gd name="connsiteX19" fmla="*/ 32935 w 295645"/>
                <a:gd name="connsiteY19" fmla="*/ 299947 h 29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45" h="299947">
                  <a:moveTo>
                    <a:pt x="32935" y="299947"/>
                  </a:moveTo>
                  <a:cubicBezTo>
                    <a:pt x="68073" y="290037"/>
                    <a:pt x="102531" y="277731"/>
                    <a:pt x="136049" y="263223"/>
                  </a:cubicBezTo>
                  <a:cubicBezTo>
                    <a:pt x="154703" y="255126"/>
                    <a:pt x="173292" y="246188"/>
                    <a:pt x="188869" y="233169"/>
                  </a:cubicBezTo>
                  <a:cubicBezTo>
                    <a:pt x="204447" y="220151"/>
                    <a:pt x="217044" y="202501"/>
                    <a:pt x="220380" y="182422"/>
                  </a:cubicBezTo>
                  <a:cubicBezTo>
                    <a:pt x="220930" y="179086"/>
                    <a:pt x="221902" y="174909"/>
                    <a:pt x="225205" y="174164"/>
                  </a:cubicBezTo>
                  <a:cubicBezTo>
                    <a:pt x="226565" y="173872"/>
                    <a:pt x="227958" y="174261"/>
                    <a:pt x="229318" y="174617"/>
                  </a:cubicBezTo>
                  <a:cubicBezTo>
                    <a:pt x="249623" y="179993"/>
                    <a:pt x="272811" y="171541"/>
                    <a:pt x="284923" y="154409"/>
                  </a:cubicBezTo>
                  <a:cubicBezTo>
                    <a:pt x="289263" y="148288"/>
                    <a:pt x="292275" y="140840"/>
                    <a:pt x="291562" y="133359"/>
                  </a:cubicBezTo>
                  <a:cubicBezTo>
                    <a:pt x="291173" y="129278"/>
                    <a:pt x="289684" y="125425"/>
                    <a:pt x="288971" y="121376"/>
                  </a:cubicBezTo>
                  <a:cubicBezTo>
                    <a:pt x="285992" y="104860"/>
                    <a:pt x="295837" y="88570"/>
                    <a:pt x="295642" y="71795"/>
                  </a:cubicBezTo>
                  <a:cubicBezTo>
                    <a:pt x="295546" y="62177"/>
                    <a:pt x="292113" y="52817"/>
                    <a:pt x="291918" y="43167"/>
                  </a:cubicBezTo>
                  <a:cubicBezTo>
                    <a:pt x="291789" y="36042"/>
                    <a:pt x="293408" y="28820"/>
                    <a:pt x="291789" y="21890"/>
                  </a:cubicBezTo>
                  <a:cubicBezTo>
                    <a:pt x="290170" y="14959"/>
                    <a:pt x="283757" y="6474"/>
                    <a:pt x="276665" y="6766"/>
                  </a:cubicBezTo>
                  <a:cubicBezTo>
                    <a:pt x="262740" y="7381"/>
                    <a:pt x="182457" y="-974"/>
                    <a:pt x="173519" y="95"/>
                  </a:cubicBezTo>
                  <a:cubicBezTo>
                    <a:pt x="164580" y="1163"/>
                    <a:pt x="155610" y="4434"/>
                    <a:pt x="149295" y="10879"/>
                  </a:cubicBezTo>
                  <a:cubicBezTo>
                    <a:pt x="140907" y="19461"/>
                    <a:pt x="138478" y="32026"/>
                    <a:pt x="136438" y="43847"/>
                  </a:cubicBezTo>
                  <a:cubicBezTo>
                    <a:pt x="135337" y="50227"/>
                    <a:pt x="134236" y="56606"/>
                    <a:pt x="133102" y="63019"/>
                  </a:cubicBezTo>
                  <a:lnTo>
                    <a:pt x="68526" y="149972"/>
                  </a:lnTo>
                  <a:lnTo>
                    <a:pt x="0" y="237833"/>
                  </a:lnTo>
                  <a:lnTo>
                    <a:pt x="32935" y="299947"/>
                  </a:lnTo>
                  <a:close/>
                </a:path>
              </a:pathLst>
            </a:custGeom>
            <a:solidFill>
              <a:srgbClr val="DEAB91"/>
            </a:solidFill>
            <a:ln w="0" cap="flat">
              <a:noFill/>
              <a:prstDash val="solid"/>
              <a:miter/>
            </a:ln>
          </p:spPr>
          <p:txBody>
            <a:bodyPr rtlCol="0" anchor="ctr"/>
            <a:lstStyle/>
            <a:p>
              <a:endParaRPr lang="nb-NO"/>
            </a:p>
          </p:txBody>
        </p:sp>
        <p:sp>
          <p:nvSpPr>
            <p:cNvPr id="33" name="Friform 32">
              <a:extLst>
                <a:ext uri="{FF2B5EF4-FFF2-40B4-BE49-F238E27FC236}">
                  <a16:creationId xmlns:a16="http://schemas.microsoft.com/office/drawing/2014/main" id="{D313CD3F-9EE3-1521-AC5B-85A3651AFD5C}"/>
                </a:ext>
              </a:extLst>
            </p:cNvPr>
            <p:cNvSpPr>
              <a:spLocks noGrp="1" noRot="1" noMove="1" noResize="1" noEditPoints="1" noAdjustHandles="1" noChangeArrowheads="1" noChangeShapeType="1"/>
            </p:cNvSpPr>
            <p:nvPr/>
          </p:nvSpPr>
          <p:spPr>
            <a:xfrm>
              <a:off x="6700467" y="1381738"/>
              <a:ext cx="53241" cy="28887"/>
            </a:xfrm>
            <a:custGeom>
              <a:avLst/>
              <a:gdLst>
                <a:gd name="connsiteX0" fmla="*/ 0 w 53241"/>
                <a:gd name="connsiteY0" fmla="*/ 28887 h 28887"/>
                <a:gd name="connsiteX1" fmla="*/ 53241 w 53241"/>
                <a:gd name="connsiteY1" fmla="*/ 0 h 28887"/>
                <a:gd name="connsiteX2" fmla="*/ 0 w 53241"/>
                <a:gd name="connsiteY2" fmla="*/ 28887 h 28887"/>
              </a:gdLst>
              <a:ahLst/>
              <a:cxnLst>
                <a:cxn ang="0">
                  <a:pos x="connsiteX0" y="connsiteY0"/>
                </a:cxn>
                <a:cxn ang="0">
                  <a:pos x="connsiteX1" y="connsiteY1"/>
                </a:cxn>
                <a:cxn ang="0">
                  <a:pos x="connsiteX2" y="connsiteY2"/>
                </a:cxn>
              </a:cxnLst>
              <a:rect l="l" t="t" r="r" b="b"/>
              <a:pathLst>
                <a:path w="53241" h="28887">
                  <a:moveTo>
                    <a:pt x="0" y="28887"/>
                  </a:moveTo>
                  <a:cubicBezTo>
                    <a:pt x="18071" y="28402"/>
                    <a:pt x="45598" y="25940"/>
                    <a:pt x="53241" y="0"/>
                  </a:cubicBezTo>
                  <a:lnTo>
                    <a:pt x="0" y="28887"/>
                  </a:lnTo>
                  <a:close/>
                </a:path>
              </a:pathLst>
            </a:custGeom>
            <a:solidFill>
              <a:srgbClr val="967B6F"/>
            </a:solidFill>
            <a:ln w="0" cap="flat">
              <a:noFill/>
              <a:prstDash val="solid"/>
              <a:miter/>
            </a:ln>
          </p:spPr>
          <p:txBody>
            <a:bodyPr rtlCol="0" anchor="ctr"/>
            <a:lstStyle/>
            <a:p>
              <a:endParaRPr lang="nb-NO"/>
            </a:p>
          </p:txBody>
        </p:sp>
        <p:sp>
          <p:nvSpPr>
            <p:cNvPr id="34" name="Friform 33">
              <a:extLst>
                <a:ext uri="{FF2B5EF4-FFF2-40B4-BE49-F238E27FC236}">
                  <a16:creationId xmlns:a16="http://schemas.microsoft.com/office/drawing/2014/main" id="{006D8BA6-D5B0-AABF-118C-DF3521722A56}"/>
                </a:ext>
              </a:extLst>
            </p:cNvPr>
            <p:cNvSpPr>
              <a:spLocks noGrp="1" noRot="1" noMove="1" noResize="1" noEditPoints="1" noAdjustHandles="1" noChangeArrowheads="1" noChangeShapeType="1"/>
            </p:cNvSpPr>
            <p:nvPr/>
          </p:nvSpPr>
          <p:spPr>
            <a:xfrm>
              <a:off x="6709243" y="1421312"/>
              <a:ext cx="44464" cy="28369"/>
            </a:xfrm>
            <a:custGeom>
              <a:avLst/>
              <a:gdLst>
                <a:gd name="connsiteX0" fmla="*/ 0 w 44464"/>
                <a:gd name="connsiteY0" fmla="*/ 28369 h 28369"/>
                <a:gd name="connsiteX1" fmla="*/ 27495 w 44464"/>
                <a:gd name="connsiteY1" fmla="*/ 23609 h 28369"/>
                <a:gd name="connsiteX2" fmla="*/ 44465 w 44464"/>
                <a:gd name="connsiteY2" fmla="*/ 0 h 28369"/>
                <a:gd name="connsiteX3" fmla="*/ 0 w 44464"/>
                <a:gd name="connsiteY3" fmla="*/ 28369 h 28369"/>
              </a:gdLst>
              <a:ahLst/>
              <a:cxnLst>
                <a:cxn ang="0">
                  <a:pos x="connsiteX0" y="connsiteY0"/>
                </a:cxn>
                <a:cxn ang="0">
                  <a:pos x="connsiteX1" y="connsiteY1"/>
                </a:cxn>
                <a:cxn ang="0">
                  <a:pos x="connsiteX2" y="connsiteY2"/>
                </a:cxn>
                <a:cxn ang="0">
                  <a:pos x="connsiteX3" y="connsiteY3"/>
                </a:cxn>
              </a:cxnLst>
              <a:rect l="l" t="t" r="r" b="b"/>
              <a:pathLst>
                <a:path w="44464" h="28369">
                  <a:moveTo>
                    <a:pt x="0" y="28369"/>
                  </a:moveTo>
                  <a:cubicBezTo>
                    <a:pt x="7708" y="26361"/>
                    <a:pt x="17844" y="28369"/>
                    <a:pt x="27495" y="23609"/>
                  </a:cubicBezTo>
                  <a:cubicBezTo>
                    <a:pt x="34652" y="20079"/>
                    <a:pt x="41420" y="7351"/>
                    <a:pt x="44465" y="0"/>
                  </a:cubicBezTo>
                  <a:lnTo>
                    <a:pt x="0" y="28369"/>
                  </a:lnTo>
                  <a:close/>
                </a:path>
              </a:pathLst>
            </a:custGeom>
            <a:solidFill>
              <a:srgbClr val="967B6F"/>
            </a:solidFill>
            <a:ln w="0" cap="flat">
              <a:noFill/>
              <a:prstDash val="solid"/>
              <a:miter/>
            </a:ln>
          </p:spPr>
          <p:txBody>
            <a:bodyPr rtlCol="0" anchor="ctr"/>
            <a:lstStyle/>
            <a:p>
              <a:endParaRPr lang="nb-NO"/>
            </a:p>
          </p:txBody>
        </p:sp>
        <p:sp>
          <p:nvSpPr>
            <p:cNvPr id="35" name="Friform 34">
              <a:extLst>
                <a:ext uri="{FF2B5EF4-FFF2-40B4-BE49-F238E27FC236}">
                  <a16:creationId xmlns:a16="http://schemas.microsoft.com/office/drawing/2014/main" id="{B4FB577D-08C4-897B-D0CF-89F29F7BCB78}"/>
                </a:ext>
              </a:extLst>
            </p:cNvPr>
            <p:cNvSpPr>
              <a:spLocks noGrp="1" noRot="1" noMove="1" noResize="1" noEditPoints="1" noAdjustHandles="1" noChangeArrowheads="1" noChangeShapeType="1"/>
            </p:cNvSpPr>
            <p:nvPr/>
          </p:nvSpPr>
          <p:spPr>
            <a:xfrm>
              <a:off x="5437743" y="3899121"/>
              <a:ext cx="245057" cy="255129"/>
            </a:xfrm>
            <a:custGeom>
              <a:avLst/>
              <a:gdLst>
                <a:gd name="connsiteX0" fmla="*/ 44626 w 245057"/>
                <a:gd name="connsiteY0" fmla="*/ 0 h 255129"/>
                <a:gd name="connsiteX1" fmla="*/ 107518 w 245057"/>
                <a:gd name="connsiteY1" fmla="*/ 17974 h 255129"/>
                <a:gd name="connsiteX2" fmla="*/ 245057 w 245057"/>
                <a:gd name="connsiteY2" fmla="*/ 110789 h 255129"/>
                <a:gd name="connsiteX3" fmla="*/ 239066 w 245057"/>
                <a:gd name="connsiteY3" fmla="*/ 193921 h 255129"/>
                <a:gd name="connsiteX4" fmla="*/ 152242 w 245057"/>
                <a:gd name="connsiteY4" fmla="*/ 255129 h 255129"/>
                <a:gd name="connsiteX5" fmla="*/ 98353 w 245057"/>
                <a:gd name="connsiteY5" fmla="*/ 255129 h 255129"/>
                <a:gd name="connsiteX6" fmla="*/ 89285 w 245057"/>
                <a:gd name="connsiteY6" fmla="*/ 219667 h 255129"/>
                <a:gd name="connsiteX7" fmla="*/ 84395 w 245057"/>
                <a:gd name="connsiteY7" fmla="*/ 219473 h 255129"/>
                <a:gd name="connsiteX8" fmla="*/ 0 w 245057"/>
                <a:gd name="connsiteY8" fmla="*/ 180676 h 255129"/>
                <a:gd name="connsiteX9" fmla="*/ 44659 w 245057"/>
                <a:gd name="connsiteY9" fmla="*/ 0 h 2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57" h="255129">
                  <a:moveTo>
                    <a:pt x="44626" y="0"/>
                  </a:moveTo>
                  <a:lnTo>
                    <a:pt x="107518" y="17974"/>
                  </a:lnTo>
                  <a:lnTo>
                    <a:pt x="245057" y="110789"/>
                  </a:lnTo>
                  <a:lnTo>
                    <a:pt x="239066" y="193921"/>
                  </a:lnTo>
                  <a:lnTo>
                    <a:pt x="152242" y="255129"/>
                  </a:lnTo>
                  <a:lnTo>
                    <a:pt x="98353" y="255129"/>
                  </a:lnTo>
                  <a:lnTo>
                    <a:pt x="89285" y="219667"/>
                  </a:lnTo>
                  <a:cubicBezTo>
                    <a:pt x="88346" y="221255"/>
                    <a:pt x="85950" y="220445"/>
                    <a:pt x="84395" y="219473"/>
                  </a:cubicBezTo>
                  <a:cubicBezTo>
                    <a:pt x="58099" y="202957"/>
                    <a:pt x="29632" y="189873"/>
                    <a:pt x="0" y="180676"/>
                  </a:cubicBezTo>
                  <a:lnTo>
                    <a:pt x="44659" y="0"/>
                  </a:lnTo>
                  <a:close/>
                </a:path>
              </a:pathLst>
            </a:custGeom>
            <a:solidFill>
              <a:srgbClr val="BAA090"/>
            </a:solidFill>
            <a:ln w="0" cap="flat">
              <a:noFill/>
              <a:prstDash val="solid"/>
              <a:miter/>
            </a:ln>
          </p:spPr>
          <p:txBody>
            <a:bodyPr rtlCol="0" anchor="ctr"/>
            <a:lstStyle/>
            <a:p>
              <a:endParaRPr lang="nb-NO"/>
            </a:p>
          </p:txBody>
        </p:sp>
        <p:sp>
          <p:nvSpPr>
            <p:cNvPr id="36" name="Friform 35">
              <a:extLst>
                <a:ext uri="{FF2B5EF4-FFF2-40B4-BE49-F238E27FC236}">
                  <a16:creationId xmlns:a16="http://schemas.microsoft.com/office/drawing/2014/main" id="{263404B3-04A4-CD4A-E907-4F2EC34FC7A9}"/>
                </a:ext>
              </a:extLst>
            </p:cNvPr>
            <p:cNvSpPr>
              <a:spLocks noGrp="1" noRot="1" noMove="1" noResize="1" noEditPoints="1" noAdjustHandles="1" noChangeArrowheads="1" noChangeShapeType="1"/>
            </p:cNvSpPr>
            <p:nvPr/>
          </p:nvSpPr>
          <p:spPr>
            <a:xfrm>
              <a:off x="4292253" y="1723238"/>
              <a:ext cx="1500818" cy="599530"/>
            </a:xfrm>
            <a:custGeom>
              <a:avLst/>
              <a:gdLst>
                <a:gd name="connsiteX0" fmla="*/ 560163 w 1500818"/>
                <a:gd name="connsiteY0" fmla="*/ 559030 h 599530"/>
                <a:gd name="connsiteX1" fmla="*/ 1500818 w 1500818"/>
                <a:gd name="connsiteY1" fmla="*/ 370582 h 599530"/>
                <a:gd name="connsiteX2" fmla="*/ 1408488 w 1500818"/>
                <a:gd name="connsiteY2" fmla="*/ 270577 h 599530"/>
                <a:gd name="connsiteX3" fmla="*/ 1057176 w 1500818"/>
                <a:gd name="connsiteY3" fmla="*/ 26070 h 599530"/>
                <a:gd name="connsiteX4" fmla="*/ 701945 w 1500818"/>
                <a:gd name="connsiteY4" fmla="*/ 103924 h 599530"/>
                <a:gd name="connsiteX5" fmla="*/ 306362 w 1500818"/>
                <a:gd name="connsiteY5" fmla="*/ 0 h 599530"/>
                <a:gd name="connsiteX6" fmla="*/ 180222 w 1500818"/>
                <a:gd name="connsiteY6" fmla="*/ 136568 h 599530"/>
                <a:gd name="connsiteX7" fmla="*/ 0 w 1500818"/>
                <a:gd name="connsiteY7" fmla="*/ 225464 h 599530"/>
                <a:gd name="connsiteX8" fmla="*/ 424405 w 1500818"/>
                <a:gd name="connsiteY8" fmla="*/ 549088 h 599530"/>
                <a:gd name="connsiteX9" fmla="*/ 560131 w 1500818"/>
                <a:gd name="connsiteY9" fmla="*/ 559062 h 59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818" h="599530">
                  <a:moveTo>
                    <a:pt x="560163" y="559030"/>
                  </a:moveTo>
                  <a:cubicBezTo>
                    <a:pt x="1085124" y="702755"/>
                    <a:pt x="1424551" y="421718"/>
                    <a:pt x="1500818" y="370582"/>
                  </a:cubicBezTo>
                  <a:lnTo>
                    <a:pt x="1408488" y="270577"/>
                  </a:lnTo>
                  <a:lnTo>
                    <a:pt x="1057176" y="26070"/>
                  </a:lnTo>
                  <a:lnTo>
                    <a:pt x="701945" y="103924"/>
                  </a:lnTo>
                  <a:lnTo>
                    <a:pt x="306362" y="0"/>
                  </a:lnTo>
                  <a:cubicBezTo>
                    <a:pt x="244895" y="46796"/>
                    <a:pt x="219473" y="89091"/>
                    <a:pt x="180222" y="136568"/>
                  </a:cubicBezTo>
                  <a:cubicBezTo>
                    <a:pt x="140972" y="184044"/>
                    <a:pt x="59135" y="208171"/>
                    <a:pt x="0" y="225464"/>
                  </a:cubicBezTo>
                  <a:cubicBezTo>
                    <a:pt x="64090" y="345386"/>
                    <a:pt x="218825" y="485225"/>
                    <a:pt x="424405" y="549088"/>
                  </a:cubicBezTo>
                  <a:lnTo>
                    <a:pt x="560131" y="559062"/>
                  </a:lnTo>
                  <a:close/>
                </a:path>
              </a:pathLst>
            </a:custGeom>
            <a:solidFill>
              <a:srgbClr val="7B79C6"/>
            </a:solidFill>
            <a:ln w="0" cap="flat">
              <a:noFill/>
              <a:prstDash val="solid"/>
              <a:miter/>
            </a:ln>
          </p:spPr>
          <p:txBody>
            <a:bodyPr rtlCol="0" anchor="ctr"/>
            <a:lstStyle/>
            <a:p>
              <a:endParaRPr lang="nb-NO"/>
            </a:p>
          </p:txBody>
        </p:sp>
        <p:sp>
          <p:nvSpPr>
            <p:cNvPr id="37" name="Friform 36">
              <a:extLst>
                <a:ext uri="{FF2B5EF4-FFF2-40B4-BE49-F238E27FC236}">
                  <a16:creationId xmlns:a16="http://schemas.microsoft.com/office/drawing/2014/main" id="{0820F263-5D3B-6166-ECC2-D499305BFCBD}"/>
                </a:ext>
              </a:extLst>
            </p:cNvPr>
            <p:cNvSpPr>
              <a:spLocks noGrp="1" noRot="1" noMove="1" noResize="1" noEditPoints="1" noAdjustHandles="1" noChangeArrowheads="1" noChangeShapeType="1"/>
            </p:cNvSpPr>
            <p:nvPr/>
          </p:nvSpPr>
          <p:spPr>
            <a:xfrm>
              <a:off x="4641597" y="2396068"/>
              <a:ext cx="582728" cy="216109"/>
            </a:xfrm>
            <a:custGeom>
              <a:avLst/>
              <a:gdLst>
                <a:gd name="connsiteX0" fmla="*/ 582729 w 582728"/>
                <a:gd name="connsiteY0" fmla="*/ 14962 h 216109"/>
                <a:gd name="connsiteX1" fmla="*/ 2357 w 582728"/>
                <a:gd name="connsiteY1" fmla="*/ 0 h 216109"/>
                <a:gd name="connsiteX2" fmla="*/ 24347 w 582728"/>
                <a:gd name="connsiteY2" fmla="*/ 213191 h 216109"/>
                <a:gd name="connsiteX3" fmla="*/ 582729 w 582728"/>
                <a:gd name="connsiteY3" fmla="*/ 107972 h 216109"/>
                <a:gd name="connsiteX4" fmla="*/ 582729 w 582728"/>
                <a:gd name="connsiteY4" fmla="*/ 14994 h 216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728" h="216109">
                  <a:moveTo>
                    <a:pt x="582729" y="14962"/>
                  </a:moveTo>
                  <a:lnTo>
                    <a:pt x="2357" y="0"/>
                  </a:lnTo>
                  <a:cubicBezTo>
                    <a:pt x="-6840" y="67879"/>
                    <a:pt x="13077" y="156938"/>
                    <a:pt x="24347" y="213191"/>
                  </a:cubicBezTo>
                  <a:cubicBezTo>
                    <a:pt x="215969" y="224169"/>
                    <a:pt x="418504" y="207329"/>
                    <a:pt x="582729" y="107972"/>
                  </a:cubicBezTo>
                  <a:lnTo>
                    <a:pt x="582729" y="14994"/>
                  </a:lnTo>
                  <a:close/>
                </a:path>
              </a:pathLst>
            </a:custGeom>
            <a:solidFill>
              <a:srgbClr val="BAA090"/>
            </a:solidFill>
            <a:ln w="0" cap="flat">
              <a:noFill/>
              <a:prstDash val="solid"/>
              <a:miter/>
            </a:ln>
          </p:spPr>
          <p:txBody>
            <a:bodyPr rtlCol="0" anchor="ctr"/>
            <a:lstStyle/>
            <a:p>
              <a:endParaRPr lang="nb-NO"/>
            </a:p>
          </p:txBody>
        </p:sp>
        <p:sp>
          <p:nvSpPr>
            <p:cNvPr id="38" name="Friform 37">
              <a:extLst>
                <a:ext uri="{FF2B5EF4-FFF2-40B4-BE49-F238E27FC236}">
                  <a16:creationId xmlns:a16="http://schemas.microsoft.com/office/drawing/2014/main" id="{D5B58FB7-F270-E8AB-1153-638424FE35D0}"/>
                </a:ext>
              </a:extLst>
            </p:cNvPr>
            <p:cNvSpPr>
              <a:spLocks noGrp="1" noRot="1" noMove="1" noResize="1" noEditPoints="1" noAdjustHandles="1" noChangeArrowheads="1" noChangeShapeType="1"/>
            </p:cNvSpPr>
            <p:nvPr/>
          </p:nvSpPr>
          <p:spPr>
            <a:xfrm>
              <a:off x="4586369" y="1546799"/>
              <a:ext cx="699257" cy="1187904"/>
            </a:xfrm>
            <a:custGeom>
              <a:avLst/>
              <a:gdLst>
                <a:gd name="connsiteX0" fmla="*/ 940 w 699257"/>
                <a:gd name="connsiteY0" fmla="*/ 438655 h 934021"/>
                <a:gd name="connsiteX1" fmla="*/ 19140 w 699257"/>
                <a:gd name="connsiteY1" fmla="*/ 844018 h 934021"/>
                <a:gd name="connsiteX2" fmla="*/ 382662 w 699257"/>
                <a:gd name="connsiteY2" fmla="*/ 921191 h 934021"/>
                <a:gd name="connsiteX3" fmla="*/ 699257 w 699257"/>
                <a:gd name="connsiteY3" fmla="*/ 909468 h 934021"/>
                <a:gd name="connsiteX4" fmla="*/ 660493 w 699257"/>
                <a:gd name="connsiteY4" fmla="*/ 626132 h 934021"/>
                <a:gd name="connsiteX5" fmla="*/ 687081 w 699257"/>
                <a:gd name="connsiteY5" fmla="*/ 339103 h 934021"/>
                <a:gd name="connsiteX6" fmla="*/ 693687 w 699257"/>
                <a:gd name="connsiteY6" fmla="*/ 207588 h 934021"/>
                <a:gd name="connsiteX7" fmla="*/ 643134 w 699257"/>
                <a:gd name="connsiteY7" fmla="*/ 48124 h 934021"/>
                <a:gd name="connsiteX8" fmla="*/ 472822 w 699257"/>
                <a:gd name="connsiteY8" fmla="*/ 0 h 934021"/>
                <a:gd name="connsiteX9" fmla="*/ 293214 w 699257"/>
                <a:gd name="connsiteY9" fmla="*/ 34846 h 934021"/>
                <a:gd name="connsiteX10" fmla="*/ 41162 w 699257"/>
                <a:gd name="connsiteY10" fmla="*/ 188384 h 934021"/>
                <a:gd name="connsiteX11" fmla="*/ 35948 w 699257"/>
                <a:gd name="connsiteY11" fmla="*/ 206681 h 934021"/>
                <a:gd name="connsiteX12" fmla="*/ 940 w 699257"/>
                <a:gd name="connsiteY12" fmla="*/ 438590 h 93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257" h="934021">
                  <a:moveTo>
                    <a:pt x="940" y="438655"/>
                  </a:moveTo>
                  <a:cubicBezTo>
                    <a:pt x="10331" y="573571"/>
                    <a:pt x="18751" y="708778"/>
                    <a:pt x="19140" y="844018"/>
                  </a:cubicBezTo>
                  <a:cubicBezTo>
                    <a:pt x="135920" y="878217"/>
                    <a:pt x="262190" y="904027"/>
                    <a:pt x="382662" y="921191"/>
                  </a:cubicBezTo>
                  <a:cubicBezTo>
                    <a:pt x="488237" y="936218"/>
                    <a:pt x="598443" y="944217"/>
                    <a:pt x="699257" y="909468"/>
                  </a:cubicBezTo>
                  <a:cubicBezTo>
                    <a:pt x="662792" y="820571"/>
                    <a:pt x="655926" y="722121"/>
                    <a:pt x="660493" y="626132"/>
                  </a:cubicBezTo>
                  <a:cubicBezTo>
                    <a:pt x="665059" y="530142"/>
                    <a:pt x="680604" y="434995"/>
                    <a:pt x="687081" y="339103"/>
                  </a:cubicBezTo>
                  <a:lnTo>
                    <a:pt x="693687" y="207588"/>
                  </a:lnTo>
                  <a:lnTo>
                    <a:pt x="643134" y="48124"/>
                  </a:lnTo>
                  <a:lnTo>
                    <a:pt x="472822" y="0"/>
                  </a:lnTo>
                  <a:lnTo>
                    <a:pt x="293214" y="34846"/>
                  </a:lnTo>
                  <a:cubicBezTo>
                    <a:pt x="293214" y="34846"/>
                    <a:pt x="74907" y="76720"/>
                    <a:pt x="41162" y="188384"/>
                  </a:cubicBezTo>
                  <a:lnTo>
                    <a:pt x="35948" y="206681"/>
                  </a:lnTo>
                  <a:cubicBezTo>
                    <a:pt x="14542" y="282009"/>
                    <a:pt x="-4501" y="360478"/>
                    <a:pt x="940" y="438590"/>
                  </a:cubicBezTo>
                  <a:close/>
                </a:path>
              </a:pathLst>
            </a:custGeom>
            <a:solidFill>
              <a:schemeClr val="accent6">
                <a:lumMod val="60000"/>
                <a:lumOff val="40000"/>
              </a:schemeClr>
            </a:solidFill>
            <a:ln w="0" cap="flat">
              <a:noFill/>
              <a:prstDash val="solid"/>
              <a:miter/>
            </a:ln>
          </p:spPr>
          <p:txBody>
            <a:bodyPr rtlCol="0" anchor="ctr"/>
            <a:lstStyle/>
            <a:p>
              <a:endParaRPr lang="nb-NO"/>
            </a:p>
          </p:txBody>
        </p:sp>
        <p:sp>
          <p:nvSpPr>
            <p:cNvPr id="39" name="Friform 38">
              <a:extLst>
                <a:ext uri="{FF2B5EF4-FFF2-40B4-BE49-F238E27FC236}">
                  <a16:creationId xmlns:a16="http://schemas.microsoft.com/office/drawing/2014/main" id="{0AF523FC-B114-8169-EB80-C19A138F570B}"/>
                </a:ext>
              </a:extLst>
            </p:cNvPr>
            <p:cNvSpPr>
              <a:spLocks noGrp="1" noRot="1" noMove="1" noResize="1" noEditPoints="1" noAdjustHandles="1" noChangeArrowheads="1" noChangeShapeType="1"/>
            </p:cNvSpPr>
            <p:nvPr/>
          </p:nvSpPr>
          <p:spPr>
            <a:xfrm>
              <a:off x="5054531" y="3999579"/>
              <a:ext cx="208300" cy="355295"/>
            </a:xfrm>
            <a:custGeom>
              <a:avLst/>
              <a:gdLst>
                <a:gd name="connsiteX0" fmla="*/ 85334 w 208300"/>
                <a:gd name="connsiteY0" fmla="*/ 321454 h 355295"/>
                <a:gd name="connsiteX1" fmla="*/ 0 w 208300"/>
                <a:gd name="connsiteY1" fmla="*/ 228800 h 355295"/>
                <a:gd name="connsiteX2" fmla="*/ 19690 w 208300"/>
                <a:gd name="connsiteY2" fmla="*/ 46084 h 355295"/>
                <a:gd name="connsiteX3" fmla="*/ 75684 w 208300"/>
                <a:gd name="connsiteY3" fmla="*/ 0 h 355295"/>
                <a:gd name="connsiteX4" fmla="*/ 167171 w 208300"/>
                <a:gd name="connsiteY4" fmla="*/ 84169 h 355295"/>
                <a:gd name="connsiteX5" fmla="*/ 208301 w 208300"/>
                <a:gd name="connsiteY5" fmla="*/ 262156 h 355295"/>
                <a:gd name="connsiteX6" fmla="*/ 141879 w 208300"/>
                <a:gd name="connsiteY6" fmla="*/ 355296 h 355295"/>
                <a:gd name="connsiteX7" fmla="*/ 86630 w 208300"/>
                <a:gd name="connsiteY7" fmla="*/ 347977 h 355295"/>
                <a:gd name="connsiteX8" fmla="*/ 85302 w 208300"/>
                <a:gd name="connsiteY8" fmla="*/ 321454 h 3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00" h="355295">
                  <a:moveTo>
                    <a:pt x="85334" y="321454"/>
                  </a:moveTo>
                  <a:cubicBezTo>
                    <a:pt x="58228" y="290882"/>
                    <a:pt x="36563" y="247033"/>
                    <a:pt x="0" y="228800"/>
                  </a:cubicBezTo>
                  <a:lnTo>
                    <a:pt x="19690" y="46084"/>
                  </a:lnTo>
                  <a:lnTo>
                    <a:pt x="75684" y="0"/>
                  </a:lnTo>
                  <a:lnTo>
                    <a:pt x="167171" y="84169"/>
                  </a:lnTo>
                  <a:lnTo>
                    <a:pt x="208301" y="262156"/>
                  </a:lnTo>
                  <a:lnTo>
                    <a:pt x="141879" y="355296"/>
                  </a:lnTo>
                  <a:lnTo>
                    <a:pt x="86630" y="347977"/>
                  </a:lnTo>
                  <a:lnTo>
                    <a:pt x="85302" y="321454"/>
                  </a:lnTo>
                  <a:close/>
                </a:path>
              </a:pathLst>
            </a:custGeom>
            <a:solidFill>
              <a:srgbClr val="BAA090"/>
            </a:solidFill>
            <a:ln w="0" cap="flat">
              <a:noFill/>
              <a:prstDash val="solid"/>
              <a:miter/>
            </a:ln>
          </p:spPr>
          <p:txBody>
            <a:bodyPr rtlCol="0" anchor="ctr"/>
            <a:lstStyle/>
            <a:p>
              <a:endParaRPr lang="nb-NO"/>
            </a:p>
          </p:txBody>
        </p:sp>
        <p:sp>
          <p:nvSpPr>
            <p:cNvPr id="40" name="Friform 39">
              <a:extLst>
                <a:ext uri="{FF2B5EF4-FFF2-40B4-BE49-F238E27FC236}">
                  <a16:creationId xmlns:a16="http://schemas.microsoft.com/office/drawing/2014/main" id="{F4861CE8-C913-4B3C-D679-A33548AED156}"/>
                </a:ext>
              </a:extLst>
            </p:cNvPr>
            <p:cNvSpPr>
              <a:spLocks noGrp="1" noRot="1" noMove="1" noResize="1" noEditPoints="1" noAdjustHandles="1" noChangeArrowheads="1" noChangeShapeType="1"/>
            </p:cNvSpPr>
            <p:nvPr/>
          </p:nvSpPr>
          <p:spPr>
            <a:xfrm>
              <a:off x="5095618" y="4032191"/>
              <a:ext cx="316876" cy="560114"/>
            </a:xfrm>
            <a:custGeom>
              <a:avLst/>
              <a:gdLst>
                <a:gd name="connsiteX0" fmla="*/ 42628 w 316876"/>
                <a:gd name="connsiteY0" fmla="*/ 279548 h 560114"/>
                <a:gd name="connsiteX1" fmla="*/ 82494 w 316876"/>
                <a:gd name="connsiteY1" fmla="*/ 291918 h 560114"/>
                <a:gd name="connsiteX2" fmla="*/ 94477 w 316876"/>
                <a:gd name="connsiteY2" fmla="*/ 288907 h 560114"/>
                <a:gd name="connsiteX3" fmla="*/ 104775 w 316876"/>
                <a:gd name="connsiteY3" fmla="*/ 273071 h 560114"/>
                <a:gd name="connsiteX4" fmla="*/ 112062 w 316876"/>
                <a:gd name="connsiteY4" fmla="*/ 198682 h 560114"/>
                <a:gd name="connsiteX5" fmla="*/ 83660 w 316876"/>
                <a:gd name="connsiteY5" fmla="*/ 107292 h 560114"/>
                <a:gd name="connsiteX6" fmla="*/ 67371 w 316876"/>
                <a:gd name="connsiteY6" fmla="*/ 31996 h 560114"/>
                <a:gd name="connsiteX7" fmla="*/ 105650 w 316876"/>
                <a:gd name="connsiteY7" fmla="*/ 14088 h 560114"/>
                <a:gd name="connsiteX8" fmla="*/ 179293 w 316876"/>
                <a:gd name="connsiteY8" fmla="*/ 0 h 560114"/>
                <a:gd name="connsiteX9" fmla="*/ 235190 w 316876"/>
                <a:gd name="connsiteY9" fmla="*/ 116424 h 560114"/>
                <a:gd name="connsiteX10" fmla="*/ 270457 w 316876"/>
                <a:gd name="connsiteY10" fmla="*/ 341047 h 560114"/>
                <a:gd name="connsiteX11" fmla="*/ 307052 w 316876"/>
                <a:gd name="connsiteY11" fmla="*/ 418512 h 560114"/>
                <a:gd name="connsiteX12" fmla="*/ 316606 w 316876"/>
                <a:gd name="connsiteY12" fmla="*/ 477744 h 560114"/>
                <a:gd name="connsiteX13" fmla="*/ 313270 w 316876"/>
                <a:gd name="connsiteY13" fmla="*/ 497725 h 560114"/>
                <a:gd name="connsiteX14" fmla="*/ 298017 w 316876"/>
                <a:gd name="connsiteY14" fmla="*/ 533770 h 560114"/>
                <a:gd name="connsiteX15" fmla="*/ 250896 w 316876"/>
                <a:gd name="connsiteY15" fmla="*/ 559904 h 560114"/>
                <a:gd name="connsiteX16" fmla="*/ 200149 w 316876"/>
                <a:gd name="connsiteY16" fmla="*/ 541769 h 560114"/>
                <a:gd name="connsiteX17" fmla="*/ 169222 w 316876"/>
                <a:gd name="connsiteY17" fmla="*/ 478165 h 560114"/>
                <a:gd name="connsiteX18" fmla="*/ 140302 w 316876"/>
                <a:gd name="connsiteY18" fmla="*/ 409735 h 560114"/>
                <a:gd name="connsiteX19" fmla="*/ 87126 w 316876"/>
                <a:gd name="connsiteY19" fmla="*/ 359020 h 560114"/>
                <a:gd name="connsiteX20" fmla="*/ 18210 w 316876"/>
                <a:gd name="connsiteY20" fmla="*/ 327639 h 560114"/>
                <a:gd name="connsiteX21" fmla="*/ 13320 w 316876"/>
                <a:gd name="connsiteY21" fmla="*/ 240783 h 560114"/>
                <a:gd name="connsiteX22" fmla="*/ 42596 w 316876"/>
                <a:gd name="connsiteY22" fmla="*/ 279515 h 56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876" h="560114">
                  <a:moveTo>
                    <a:pt x="42628" y="279548"/>
                  </a:moveTo>
                  <a:cubicBezTo>
                    <a:pt x="53996" y="288065"/>
                    <a:pt x="68310" y="292502"/>
                    <a:pt x="82494" y="291918"/>
                  </a:cubicBezTo>
                  <a:cubicBezTo>
                    <a:pt x="86672" y="291757"/>
                    <a:pt x="90947" y="291109"/>
                    <a:pt x="94477" y="288907"/>
                  </a:cubicBezTo>
                  <a:cubicBezTo>
                    <a:pt x="99950" y="285506"/>
                    <a:pt x="102638" y="279127"/>
                    <a:pt x="104775" y="273071"/>
                  </a:cubicBezTo>
                  <a:cubicBezTo>
                    <a:pt x="113195" y="249268"/>
                    <a:pt x="117923" y="223262"/>
                    <a:pt x="112062" y="198682"/>
                  </a:cubicBezTo>
                  <a:cubicBezTo>
                    <a:pt x="105974" y="173098"/>
                    <a:pt x="96226" y="130414"/>
                    <a:pt x="83660" y="107292"/>
                  </a:cubicBezTo>
                  <a:cubicBezTo>
                    <a:pt x="71095" y="84169"/>
                    <a:pt x="57687" y="56447"/>
                    <a:pt x="67371" y="31996"/>
                  </a:cubicBezTo>
                  <a:cubicBezTo>
                    <a:pt x="82397" y="-5991"/>
                    <a:pt x="90332" y="23415"/>
                    <a:pt x="105650" y="14088"/>
                  </a:cubicBezTo>
                  <a:cubicBezTo>
                    <a:pt x="120968" y="4761"/>
                    <a:pt x="179293" y="0"/>
                    <a:pt x="179293" y="0"/>
                  </a:cubicBezTo>
                  <a:cubicBezTo>
                    <a:pt x="179293" y="0"/>
                    <a:pt x="221880" y="79829"/>
                    <a:pt x="235190" y="116424"/>
                  </a:cubicBezTo>
                  <a:cubicBezTo>
                    <a:pt x="248500" y="153019"/>
                    <a:pt x="270457" y="341047"/>
                    <a:pt x="270457" y="341047"/>
                  </a:cubicBezTo>
                  <a:cubicBezTo>
                    <a:pt x="270457" y="341047"/>
                    <a:pt x="303716" y="407857"/>
                    <a:pt x="307052" y="418512"/>
                  </a:cubicBezTo>
                  <a:cubicBezTo>
                    <a:pt x="310388" y="429166"/>
                    <a:pt x="318452" y="464369"/>
                    <a:pt x="316606" y="477744"/>
                  </a:cubicBezTo>
                  <a:cubicBezTo>
                    <a:pt x="315699" y="484415"/>
                    <a:pt x="314792" y="491086"/>
                    <a:pt x="313270" y="497725"/>
                  </a:cubicBezTo>
                  <a:cubicBezTo>
                    <a:pt x="310388" y="510550"/>
                    <a:pt x="305886" y="523245"/>
                    <a:pt x="298017" y="533770"/>
                  </a:cubicBezTo>
                  <a:cubicBezTo>
                    <a:pt x="286973" y="548634"/>
                    <a:pt x="269356" y="558382"/>
                    <a:pt x="250896" y="559904"/>
                  </a:cubicBezTo>
                  <a:cubicBezTo>
                    <a:pt x="232437" y="561426"/>
                    <a:pt x="213459" y="554626"/>
                    <a:pt x="200149" y="541769"/>
                  </a:cubicBezTo>
                  <a:cubicBezTo>
                    <a:pt x="182985" y="525188"/>
                    <a:pt x="176281" y="500964"/>
                    <a:pt x="169222" y="478165"/>
                  </a:cubicBezTo>
                  <a:cubicBezTo>
                    <a:pt x="161870" y="454459"/>
                    <a:pt x="153320" y="430883"/>
                    <a:pt x="140302" y="409735"/>
                  </a:cubicBezTo>
                  <a:cubicBezTo>
                    <a:pt x="127283" y="388588"/>
                    <a:pt x="109471" y="369837"/>
                    <a:pt x="87126" y="359020"/>
                  </a:cubicBezTo>
                  <a:cubicBezTo>
                    <a:pt x="64262" y="347945"/>
                    <a:pt x="36799" y="344998"/>
                    <a:pt x="18210" y="327639"/>
                  </a:cubicBezTo>
                  <a:cubicBezTo>
                    <a:pt x="-4977" y="306006"/>
                    <a:pt x="-5366" y="266399"/>
                    <a:pt x="13320" y="240783"/>
                  </a:cubicBezTo>
                  <a:lnTo>
                    <a:pt x="42596" y="279515"/>
                  </a:lnTo>
                  <a:close/>
                </a:path>
              </a:pathLst>
            </a:custGeom>
            <a:solidFill>
              <a:srgbClr val="171E26"/>
            </a:solidFill>
            <a:ln w="0" cap="flat">
              <a:noFill/>
              <a:prstDash val="solid"/>
              <a:miter/>
            </a:ln>
          </p:spPr>
          <p:txBody>
            <a:bodyPr rtlCol="0" anchor="ctr"/>
            <a:lstStyle/>
            <a:p>
              <a:endParaRPr lang="nb-NO"/>
            </a:p>
          </p:txBody>
        </p:sp>
        <p:sp>
          <p:nvSpPr>
            <p:cNvPr id="41" name="Friform 40">
              <a:extLst>
                <a:ext uri="{FF2B5EF4-FFF2-40B4-BE49-F238E27FC236}">
                  <a16:creationId xmlns:a16="http://schemas.microsoft.com/office/drawing/2014/main" id="{B1A53B00-61F7-8D5D-7ECE-5A867D024093}"/>
                </a:ext>
              </a:extLst>
            </p:cNvPr>
            <p:cNvSpPr>
              <a:spLocks noGrp="1" noRot="1" noMove="1" noResize="1" noEditPoints="1" noAdjustHandles="1" noChangeArrowheads="1" noChangeShapeType="1"/>
            </p:cNvSpPr>
            <p:nvPr/>
          </p:nvSpPr>
          <p:spPr>
            <a:xfrm>
              <a:off x="5270961" y="4040352"/>
              <a:ext cx="142484" cy="466991"/>
            </a:xfrm>
            <a:custGeom>
              <a:avLst/>
              <a:gdLst>
                <a:gd name="connsiteX0" fmla="*/ 141555 w 142484"/>
                <a:gd name="connsiteY0" fmla="*/ 466992 h 466991"/>
                <a:gd name="connsiteX1" fmla="*/ 120731 w 142484"/>
                <a:gd name="connsiteY1" fmla="*/ 330295 h 466991"/>
                <a:gd name="connsiteX2" fmla="*/ 92006 w 142484"/>
                <a:gd name="connsiteY2" fmla="*/ 171835 h 466991"/>
                <a:gd name="connsiteX3" fmla="*/ 99648 w 142484"/>
                <a:gd name="connsiteY3" fmla="*/ 59426 h 466991"/>
                <a:gd name="connsiteX4" fmla="*/ 81966 w 142484"/>
                <a:gd name="connsiteY4" fmla="*/ 0 h 466991"/>
                <a:gd name="connsiteX5" fmla="*/ 0 w 142484"/>
                <a:gd name="connsiteY5" fmla="*/ 24677 h 466991"/>
                <a:gd name="connsiteX6" fmla="*/ 40254 w 142484"/>
                <a:gd name="connsiteY6" fmla="*/ 154898 h 466991"/>
                <a:gd name="connsiteX7" fmla="*/ 60495 w 142484"/>
                <a:gd name="connsiteY7" fmla="*/ 275726 h 466991"/>
                <a:gd name="connsiteX8" fmla="*/ 111501 w 142484"/>
                <a:gd name="connsiteY8" fmla="*/ 388588 h 466991"/>
                <a:gd name="connsiteX9" fmla="*/ 141522 w 142484"/>
                <a:gd name="connsiteY9" fmla="*/ 466992 h 4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484" h="466991">
                  <a:moveTo>
                    <a:pt x="141555" y="466992"/>
                  </a:moveTo>
                  <a:cubicBezTo>
                    <a:pt x="145959" y="421361"/>
                    <a:pt x="134009" y="374695"/>
                    <a:pt x="120731" y="330295"/>
                  </a:cubicBezTo>
                  <a:cubicBezTo>
                    <a:pt x="105284" y="278543"/>
                    <a:pt x="87763" y="225691"/>
                    <a:pt x="92006" y="171835"/>
                  </a:cubicBezTo>
                  <a:cubicBezTo>
                    <a:pt x="94985" y="134139"/>
                    <a:pt x="109752" y="95860"/>
                    <a:pt x="99648" y="59426"/>
                  </a:cubicBezTo>
                  <a:cubicBezTo>
                    <a:pt x="95503" y="44497"/>
                    <a:pt x="85464" y="13958"/>
                    <a:pt x="81966" y="0"/>
                  </a:cubicBezTo>
                  <a:lnTo>
                    <a:pt x="0" y="24677"/>
                  </a:lnTo>
                  <a:cubicBezTo>
                    <a:pt x="21536" y="59426"/>
                    <a:pt x="34263" y="114481"/>
                    <a:pt x="40254" y="154898"/>
                  </a:cubicBezTo>
                  <a:cubicBezTo>
                    <a:pt x="46245" y="195347"/>
                    <a:pt x="49452" y="236378"/>
                    <a:pt x="60495" y="275726"/>
                  </a:cubicBezTo>
                  <a:cubicBezTo>
                    <a:pt x="71700" y="315592"/>
                    <a:pt x="90742" y="352770"/>
                    <a:pt x="111501" y="388588"/>
                  </a:cubicBezTo>
                  <a:cubicBezTo>
                    <a:pt x="125848" y="413362"/>
                    <a:pt x="142979" y="438396"/>
                    <a:pt x="141522" y="466992"/>
                  </a:cubicBezTo>
                  <a:close/>
                </a:path>
              </a:pathLst>
            </a:custGeom>
            <a:solidFill>
              <a:srgbClr val="FFFFFF"/>
            </a:solidFill>
            <a:ln w="0" cap="flat">
              <a:noFill/>
              <a:prstDash val="solid"/>
              <a:miter/>
            </a:ln>
          </p:spPr>
          <p:txBody>
            <a:bodyPr rtlCol="0" anchor="ctr"/>
            <a:lstStyle/>
            <a:p>
              <a:endParaRPr lang="nb-NO"/>
            </a:p>
          </p:txBody>
        </p:sp>
        <p:sp>
          <p:nvSpPr>
            <p:cNvPr id="42" name="Friform 41">
              <a:extLst>
                <a:ext uri="{FF2B5EF4-FFF2-40B4-BE49-F238E27FC236}">
                  <a16:creationId xmlns:a16="http://schemas.microsoft.com/office/drawing/2014/main" id="{2B09DCD5-DA87-167A-74B9-5915E46019F8}"/>
                </a:ext>
              </a:extLst>
            </p:cNvPr>
            <p:cNvSpPr>
              <a:spLocks noGrp="1" noRot="1" noMove="1" noResize="1" noEditPoints="1" noAdjustHandles="1" noChangeArrowheads="1" noChangeShapeType="1"/>
            </p:cNvSpPr>
            <p:nvPr/>
          </p:nvSpPr>
          <p:spPr>
            <a:xfrm>
              <a:off x="5223956" y="4407342"/>
              <a:ext cx="53033" cy="34456"/>
            </a:xfrm>
            <a:custGeom>
              <a:avLst/>
              <a:gdLst>
                <a:gd name="connsiteX0" fmla="*/ 15040 w 53033"/>
                <a:gd name="connsiteY0" fmla="*/ 31961 h 34456"/>
                <a:gd name="connsiteX1" fmla="*/ 18570 w 53033"/>
                <a:gd name="connsiteY1" fmla="*/ 28625 h 34456"/>
                <a:gd name="connsiteX2" fmla="*/ 20319 w 53033"/>
                <a:gd name="connsiteY2" fmla="*/ 27168 h 34456"/>
                <a:gd name="connsiteX3" fmla="*/ 19898 w 53033"/>
                <a:gd name="connsiteY3" fmla="*/ 27492 h 34456"/>
                <a:gd name="connsiteX4" fmla="*/ 20837 w 53033"/>
                <a:gd name="connsiteY4" fmla="*/ 26812 h 34456"/>
                <a:gd name="connsiteX5" fmla="*/ 29192 w 53033"/>
                <a:gd name="connsiteY5" fmla="*/ 21857 h 34456"/>
                <a:gd name="connsiteX6" fmla="*/ 30229 w 53033"/>
                <a:gd name="connsiteY6" fmla="*/ 21371 h 34456"/>
                <a:gd name="connsiteX7" fmla="*/ 30488 w 53033"/>
                <a:gd name="connsiteY7" fmla="*/ 21241 h 34456"/>
                <a:gd name="connsiteX8" fmla="*/ 30747 w 53033"/>
                <a:gd name="connsiteY8" fmla="*/ 21144 h 34456"/>
                <a:gd name="connsiteX9" fmla="*/ 31815 w 53033"/>
                <a:gd name="connsiteY9" fmla="*/ 20723 h 34456"/>
                <a:gd name="connsiteX10" fmla="*/ 36447 w 53033"/>
                <a:gd name="connsiteY10" fmla="*/ 19201 h 34456"/>
                <a:gd name="connsiteX11" fmla="*/ 40883 w 53033"/>
                <a:gd name="connsiteY11" fmla="*/ 18165 h 34456"/>
                <a:gd name="connsiteX12" fmla="*/ 43409 w 53033"/>
                <a:gd name="connsiteY12" fmla="*/ 17744 h 34456"/>
                <a:gd name="connsiteX13" fmla="*/ 42762 w 53033"/>
                <a:gd name="connsiteY13" fmla="*/ 17841 h 34456"/>
                <a:gd name="connsiteX14" fmla="*/ 44187 w 53033"/>
                <a:gd name="connsiteY14" fmla="*/ 17712 h 34456"/>
                <a:gd name="connsiteX15" fmla="*/ 50437 w 53033"/>
                <a:gd name="connsiteY15" fmla="*/ 15121 h 34456"/>
                <a:gd name="connsiteX16" fmla="*/ 53028 w 53033"/>
                <a:gd name="connsiteY16" fmla="*/ 8871 h 34456"/>
                <a:gd name="connsiteX17" fmla="*/ 44187 w 53033"/>
                <a:gd name="connsiteY17" fmla="*/ 29 h 34456"/>
                <a:gd name="connsiteX18" fmla="*/ 2539 w 53033"/>
                <a:gd name="connsiteY18" fmla="*/ 19428 h 34456"/>
                <a:gd name="connsiteX19" fmla="*/ 2539 w 53033"/>
                <a:gd name="connsiteY19" fmla="*/ 31929 h 34456"/>
                <a:gd name="connsiteX20" fmla="*/ 15040 w 53033"/>
                <a:gd name="connsiteY20" fmla="*/ 31929 h 34456"/>
                <a:gd name="connsiteX21" fmla="*/ 15040 w 53033"/>
                <a:gd name="connsiteY21" fmla="*/ 31929 h 3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33" h="34456">
                  <a:moveTo>
                    <a:pt x="15040" y="31961"/>
                  </a:moveTo>
                  <a:cubicBezTo>
                    <a:pt x="16174" y="30795"/>
                    <a:pt x="17339" y="29694"/>
                    <a:pt x="18570" y="28625"/>
                  </a:cubicBezTo>
                  <a:cubicBezTo>
                    <a:pt x="19153" y="28139"/>
                    <a:pt x="19736" y="27654"/>
                    <a:pt x="20319" y="27168"/>
                  </a:cubicBezTo>
                  <a:cubicBezTo>
                    <a:pt x="21226" y="26423"/>
                    <a:pt x="18926" y="28172"/>
                    <a:pt x="19898" y="27492"/>
                  </a:cubicBezTo>
                  <a:cubicBezTo>
                    <a:pt x="20222" y="27265"/>
                    <a:pt x="20513" y="27038"/>
                    <a:pt x="20837" y="26812"/>
                  </a:cubicBezTo>
                  <a:cubicBezTo>
                    <a:pt x="23460" y="24933"/>
                    <a:pt x="26278" y="23282"/>
                    <a:pt x="29192" y="21857"/>
                  </a:cubicBezTo>
                  <a:cubicBezTo>
                    <a:pt x="29549" y="21695"/>
                    <a:pt x="29872" y="21533"/>
                    <a:pt x="30229" y="21371"/>
                  </a:cubicBezTo>
                  <a:cubicBezTo>
                    <a:pt x="30488" y="21241"/>
                    <a:pt x="31718" y="20723"/>
                    <a:pt x="30488" y="21241"/>
                  </a:cubicBezTo>
                  <a:cubicBezTo>
                    <a:pt x="29257" y="21760"/>
                    <a:pt x="30488" y="21241"/>
                    <a:pt x="30747" y="21144"/>
                  </a:cubicBezTo>
                  <a:cubicBezTo>
                    <a:pt x="31103" y="21015"/>
                    <a:pt x="31459" y="20853"/>
                    <a:pt x="31815" y="20723"/>
                  </a:cubicBezTo>
                  <a:cubicBezTo>
                    <a:pt x="33337" y="20140"/>
                    <a:pt x="34860" y="19655"/>
                    <a:pt x="36447" y="19201"/>
                  </a:cubicBezTo>
                  <a:cubicBezTo>
                    <a:pt x="37904" y="18780"/>
                    <a:pt x="39393" y="18424"/>
                    <a:pt x="40883" y="18165"/>
                  </a:cubicBezTo>
                  <a:cubicBezTo>
                    <a:pt x="41725" y="18003"/>
                    <a:pt x="42568" y="17873"/>
                    <a:pt x="43409" y="17744"/>
                  </a:cubicBezTo>
                  <a:cubicBezTo>
                    <a:pt x="44575" y="17549"/>
                    <a:pt x="41563" y="17938"/>
                    <a:pt x="42762" y="17841"/>
                  </a:cubicBezTo>
                  <a:cubicBezTo>
                    <a:pt x="43247" y="17809"/>
                    <a:pt x="43701" y="17744"/>
                    <a:pt x="44187" y="17712"/>
                  </a:cubicBezTo>
                  <a:cubicBezTo>
                    <a:pt x="46583" y="17485"/>
                    <a:pt x="48688" y="16870"/>
                    <a:pt x="50437" y="15121"/>
                  </a:cubicBezTo>
                  <a:cubicBezTo>
                    <a:pt x="51959" y="13599"/>
                    <a:pt x="53125" y="11072"/>
                    <a:pt x="53028" y="8871"/>
                  </a:cubicBezTo>
                  <a:cubicBezTo>
                    <a:pt x="52833" y="4434"/>
                    <a:pt x="49109" y="-424"/>
                    <a:pt x="44187" y="29"/>
                  </a:cubicBezTo>
                  <a:cubicBezTo>
                    <a:pt x="28447" y="1487"/>
                    <a:pt x="13648" y="8093"/>
                    <a:pt x="2539" y="19428"/>
                  </a:cubicBezTo>
                  <a:cubicBezTo>
                    <a:pt x="-699" y="22731"/>
                    <a:pt x="-991" y="28658"/>
                    <a:pt x="2539" y="31929"/>
                  </a:cubicBezTo>
                  <a:cubicBezTo>
                    <a:pt x="6037" y="35135"/>
                    <a:pt x="11575" y="35458"/>
                    <a:pt x="15040" y="31929"/>
                  </a:cubicBezTo>
                  <a:lnTo>
                    <a:pt x="15040" y="31929"/>
                  </a:lnTo>
                  <a:close/>
                </a:path>
              </a:pathLst>
            </a:custGeom>
            <a:solidFill>
              <a:srgbClr val="FFFFFF"/>
            </a:solidFill>
            <a:ln w="0" cap="flat">
              <a:noFill/>
              <a:prstDash val="solid"/>
              <a:miter/>
            </a:ln>
          </p:spPr>
          <p:txBody>
            <a:bodyPr rtlCol="0" anchor="ctr"/>
            <a:lstStyle/>
            <a:p>
              <a:endParaRPr lang="nb-NO"/>
            </a:p>
          </p:txBody>
        </p:sp>
        <p:sp>
          <p:nvSpPr>
            <p:cNvPr id="43" name="Friform 42">
              <a:extLst>
                <a:ext uri="{FF2B5EF4-FFF2-40B4-BE49-F238E27FC236}">
                  <a16:creationId xmlns:a16="http://schemas.microsoft.com/office/drawing/2014/main" id="{7A42ACF2-D81D-F855-FDA0-55A7AFA05F8F}"/>
                </a:ext>
              </a:extLst>
            </p:cNvPr>
            <p:cNvSpPr>
              <a:spLocks noGrp="1" noRot="1" noMove="1" noResize="1" noEditPoints="1" noAdjustHandles="1" noChangeArrowheads="1" noChangeShapeType="1"/>
            </p:cNvSpPr>
            <p:nvPr/>
          </p:nvSpPr>
          <p:spPr>
            <a:xfrm>
              <a:off x="5198874" y="4372400"/>
              <a:ext cx="55026" cy="40756"/>
            </a:xfrm>
            <a:custGeom>
              <a:avLst/>
              <a:gdLst>
                <a:gd name="connsiteX0" fmla="*/ 14991 w 55026"/>
                <a:gd name="connsiteY0" fmla="*/ 38242 h 40756"/>
                <a:gd name="connsiteX1" fmla="*/ 22213 w 55026"/>
                <a:gd name="connsiteY1" fmla="*/ 30858 h 40756"/>
                <a:gd name="connsiteX2" fmla="*/ 24480 w 55026"/>
                <a:gd name="connsiteY2" fmla="*/ 28947 h 40756"/>
                <a:gd name="connsiteX3" fmla="*/ 24771 w 55026"/>
                <a:gd name="connsiteY3" fmla="*/ 28688 h 40756"/>
                <a:gd name="connsiteX4" fmla="*/ 25322 w 55026"/>
                <a:gd name="connsiteY4" fmla="*/ 28267 h 40756"/>
                <a:gd name="connsiteX5" fmla="*/ 30115 w 55026"/>
                <a:gd name="connsiteY5" fmla="*/ 24964 h 40756"/>
                <a:gd name="connsiteX6" fmla="*/ 34876 w 55026"/>
                <a:gd name="connsiteY6" fmla="*/ 22179 h 40756"/>
                <a:gd name="connsiteX7" fmla="*/ 37305 w 55026"/>
                <a:gd name="connsiteY7" fmla="*/ 20916 h 40756"/>
                <a:gd name="connsiteX8" fmla="*/ 39992 w 55026"/>
                <a:gd name="connsiteY8" fmla="*/ 19653 h 40756"/>
                <a:gd name="connsiteX9" fmla="*/ 39507 w 55026"/>
                <a:gd name="connsiteY9" fmla="*/ 19880 h 40756"/>
                <a:gd name="connsiteX10" fmla="*/ 40867 w 55026"/>
                <a:gd name="connsiteY10" fmla="*/ 19361 h 40756"/>
                <a:gd name="connsiteX11" fmla="*/ 43263 w 55026"/>
                <a:gd name="connsiteY11" fmla="*/ 18552 h 40756"/>
                <a:gd name="connsiteX12" fmla="*/ 48510 w 55026"/>
                <a:gd name="connsiteY12" fmla="*/ 17256 h 40756"/>
                <a:gd name="connsiteX13" fmla="*/ 54695 w 55026"/>
                <a:gd name="connsiteY13" fmla="*/ 6375 h 40756"/>
                <a:gd name="connsiteX14" fmla="*/ 43814 w 55026"/>
                <a:gd name="connsiteY14" fmla="*/ 189 h 40756"/>
                <a:gd name="connsiteX15" fmla="*/ 21241 w 55026"/>
                <a:gd name="connsiteY15" fmla="*/ 9678 h 40756"/>
                <a:gd name="connsiteX16" fmla="*/ 2523 w 55026"/>
                <a:gd name="connsiteY16" fmla="*/ 25709 h 40756"/>
                <a:gd name="connsiteX17" fmla="*/ 2523 w 55026"/>
                <a:gd name="connsiteY17" fmla="*/ 38210 h 40756"/>
                <a:gd name="connsiteX18" fmla="*/ 15024 w 55026"/>
                <a:gd name="connsiteY18" fmla="*/ 38210 h 40756"/>
                <a:gd name="connsiteX19" fmla="*/ 15024 w 55026"/>
                <a:gd name="connsiteY19" fmla="*/ 38210 h 4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26" h="40756">
                  <a:moveTo>
                    <a:pt x="14991" y="38242"/>
                  </a:moveTo>
                  <a:cubicBezTo>
                    <a:pt x="17193" y="35586"/>
                    <a:pt x="19622" y="33125"/>
                    <a:pt x="22213" y="30858"/>
                  </a:cubicBezTo>
                  <a:cubicBezTo>
                    <a:pt x="22958" y="30210"/>
                    <a:pt x="23735" y="29563"/>
                    <a:pt x="24480" y="28947"/>
                  </a:cubicBezTo>
                  <a:cubicBezTo>
                    <a:pt x="24674" y="28785"/>
                    <a:pt x="25775" y="27943"/>
                    <a:pt x="24771" y="28688"/>
                  </a:cubicBezTo>
                  <a:cubicBezTo>
                    <a:pt x="23670" y="29498"/>
                    <a:pt x="25095" y="28429"/>
                    <a:pt x="25322" y="28267"/>
                  </a:cubicBezTo>
                  <a:cubicBezTo>
                    <a:pt x="26876" y="27101"/>
                    <a:pt x="28496" y="26000"/>
                    <a:pt x="30115" y="24964"/>
                  </a:cubicBezTo>
                  <a:cubicBezTo>
                    <a:pt x="31669" y="23993"/>
                    <a:pt x="33257" y="23053"/>
                    <a:pt x="34876" y="22179"/>
                  </a:cubicBezTo>
                  <a:cubicBezTo>
                    <a:pt x="35685" y="21758"/>
                    <a:pt x="36463" y="21337"/>
                    <a:pt x="37305" y="20916"/>
                  </a:cubicBezTo>
                  <a:cubicBezTo>
                    <a:pt x="37855" y="20657"/>
                    <a:pt x="39442" y="19588"/>
                    <a:pt x="39992" y="19653"/>
                  </a:cubicBezTo>
                  <a:cubicBezTo>
                    <a:pt x="39701" y="19620"/>
                    <a:pt x="38308" y="20333"/>
                    <a:pt x="39507" y="19880"/>
                  </a:cubicBezTo>
                  <a:cubicBezTo>
                    <a:pt x="39960" y="19717"/>
                    <a:pt x="40413" y="19523"/>
                    <a:pt x="40867" y="19361"/>
                  </a:cubicBezTo>
                  <a:cubicBezTo>
                    <a:pt x="41677" y="19070"/>
                    <a:pt x="42454" y="18779"/>
                    <a:pt x="43263" y="18552"/>
                  </a:cubicBezTo>
                  <a:cubicBezTo>
                    <a:pt x="44980" y="18001"/>
                    <a:pt x="46728" y="17580"/>
                    <a:pt x="48510" y="17256"/>
                  </a:cubicBezTo>
                  <a:cubicBezTo>
                    <a:pt x="53076" y="16447"/>
                    <a:pt x="56055" y="10650"/>
                    <a:pt x="54695" y="6375"/>
                  </a:cubicBezTo>
                  <a:cubicBezTo>
                    <a:pt x="53108" y="1485"/>
                    <a:pt x="48704" y="-685"/>
                    <a:pt x="43814" y="189"/>
                  </a:cubicBezTo>
                  <a:cubicBezTo>
                    <a:pt x="35815" y="1614"/>
                    <a:pt x="28042" y="5339"/>
                    <a:pt x="21241" y="9678"/>
                  </a:cubicBezTo>
                  <a:cubicBezTo>
                    <a:pt x="14343" y="14083"/>
                    <a:pt x="7737" y="19394"/>
                    <a:pt x="2523" y="25709"/>
                  </a:cubicBezTo>
                  <a:cubicBezTo>
                    <a:pt x="-424" y="29271"/>
                    <a:pt x="-1234" y="34777"/>
                    <a:pt x="2523" y="38210"/>
                  </a:cubicBezTo>
                  <a:cubicBezTo>
                    <a:pt x="5794" y="41189"/>
                    <a:pt x="11882" y="41998"/>
                    <a:pt x="15024" y="38210"/>
                  </a:cubicBezTo>
                  <a:lnTo>
                    <a:pt x="15024" y="38210"/>
                  </a:lnTo>
                  <a:close/>
                </a:path>
              </a:pathLst>
            </a:custGeom>
            <a:solidFill>
              <a:srgbClr val="FFFFFF"/>
            </a:solidFill>
            <a:ln w="0" cap="flat">
              <a:noFill/>
              <a:prstDash val="solid"/>
              <a:miter/>
            </a:ln>
          </p:spPr>
          <p:txBody>
            <a:bodyPr rtlCol="0" anchor="ctr"/>
            <a:lstStyle/>
            <a:p>
              <a:endParaRPr lang="nb-NO"/>
            </a:p>
          </p:txBody>
        </p:sp>
        <p:sp>
          <p:nvSpPr>
            <p:cNvPr id="44" name="Friform 43">
              <a:extLst>
                <a:ext uri="{FF2B5EF4-FFF2-40B4-BE49-F238E27FC236}">
                  <a16:creationId xmlns:a16="http://schemas.microsoft.com/office/drawing/2014/main" id="{E09E7966-073F-040A-19E3-CBEE5ED6EED9}"/>
                </a:ext>
              </a:extLst>
            </p:cNvPr>
            <p:cNvSpPr>
              <a:spLocks noGrp="1" noRot="1" noMove="1" noResize="1" noEditPoints="1" noAdjustHandles="1" noChangeArrowheads="1" noChangeShapeType="1"/>
            </p:cNvSpPr>
            <p:nvPr/>
          </p:nvSpPr>
          <p:spPr>
            <a:xfrm>
              <a:off x="4525715" y="2602028"/>
              <a:ext cx="615482" cy="1626351"/>
            </a:xfrm>
            <a:custGeom>
              <a:avLst/>
              <a:gdLst>
                <a:gd name="connsiteX0" fmla="*/ 135371 w 615482"/>
                <a:gd name="connsiteY0" fmla="*/ 1272 h 1626351"/>
                <a:gd name="connsiteX1" fmla="*/ 111114 w 615482"/>
                <a:gd name="connsiteY1" fmla="*/ 304623 h 1626351"/>
                <a:gd name="connsiteX2" fmla="*/ 22606 w 615482"/>
                <a:gd name="connsiteY2" fmla="*/ 728380 h 1626351"/>
                <a:gd name="connsiteX3" fmla="*/ 1394 w 615482"/>
                <a:gd name="connsiteY3" fmla="*/ 1162372 h 1626351"/>
                <a:gd name="connsiteX4" fmla="*/ 57679 w 615482"/>
                <a:gd name="connsiteY4" fmla="*/ 1354609 h 1626351"/>
                <a:gd name="connsiteX5" fmla="*/ 171933 w 615482"/>
                <a:gd name="connsiteY5" fmla="*/ 1441530 h 1626351"/>
                <a:gd name="connsiteX6" fmla="*/ 524347 w 615482"/>
                <a:gd name="connsiteY6" fmla="*/ 1626352 h 1626351"/>
                <a:gd name="connsiteX7" fmla="*/ 608936 w 615482"/>
                <a:gd name="connsiteY7" fmla="*/ 1518251 h 1626351"/>
                <a:gd name="connsiteX8" fmla="*/ 595529 w 615482"/>
                <a:gd name="connsiteY8" fmla="*/ 1419509 h 1626351"/>
                <a:gd name="connsiteX9" fmla="*/ 361645 w 615482"/>
                <a:gd name="connsiteY9" fmla="*/ 1063533 h 1626351"/>
                <a:gd name="connsiteX10" fmla="*/ 569945 w 615482"/>
                <a:gd name="connsiteY10" fmla="*/ 243124 h 1626351"/>
                <a:gd name="connsiteX11" fmla="*/ 337680 w 615482"/>
                <a:gd name="connsiteY11" fmla="*/ 139 h 1626351"/>
                <a:gd name="connsiteX12" fmla="*/ 135371 w 615482"/>
                <a:gd name="connsiteY12" fmla="*/ 1272 h 162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482" h="1626351">
                  <a:moveTo>
                    <a:pt x="135371" y="1272"/>
                  </a:moveTo>
                  <a:cubicBezTo>
                    <a:pt x="133169" y="98848"/>
                    <a:pt x="135630" y="210156"/>
                    <a:pt x="111114" y="304623"/>
                  </a:cubicBezTo>
                  <a:cubicBezTo>
                    <a:pt x="65354" y="481153"/>
                    <a:pt x="38378" y="618369"/>
                    <a:pt x="22606" y="728380"/>
                  </a:cubicBezTo>
                  <a:cubicBezTo>
                    <a:pt x="-8937" y="948275"/>
                    <a:pt x="1912" y="1063015"/>
                    <a:pt x="1394" y="1162372"/>
                  </a:cubicBezTo>
                  <a:cubicBezTo>
                    <a:pt x="1005" y="1236177"/>
                    <a:pt x="18234" y="1299522"/>
                    <a:pt x="57679" y="1354609"/>
                  </a:cubicBezTo>
                  <a:cubicBezTo>
                    <a:pt x="85789" y="1393860"/>
                    <a:pt x="129574" y="1418311"/>
                    <a:pt x="171933" y="1441530"/>
                  </a:cubicBezTo>
                  <a:cubicBezTo>
                    <a:pt x="268667" y="1494577"/>
                    <a:pt x="510972" y="1623826"/>
                    <a:pt x="524347" y="1626352"/>
                  </a:cubicBezTo>
                  <a:cubicBezTo>
                    <a:pt x="569978" y="1609155"/>
                    <a:pt x="601747" y="1544224"/>
                    <a:pt x="608936" y="1518251"/>
                  </a:cubicBezTo>
                  <a:cubicBezTo>
                    <a:pt x="616353" y="1491501"/>
                    <a:pt x="623121" y="1422650"/>
                    <a:pt x="595529" y="1419509"/>
                  </a:cubicBezTo>
                  <a:lnTo>
                    <a:pt x="361645" y="1063533"/>
                  </a:lnTo>
                  <a:lnTo>
                    <a:pt x="569945" y="243124"/>
                  </a:lnTo>
                  <a:cubicBezTo>
                    <a:pt x="569945" y="243124"/>
                    <a:pt x="421428" y="-6727"/>
                    <a:pt x="337680" y="139"/>
                  </a:cubicBezTo>
                  <a:cubicBezTo>
                    <a:pt x="230226" y="8915"/>
                    <a:pt x="135371" y="1272"/>
                    <a:pt x="135371" y="1272"/>
                  </a:cubicBezTo>
                  <a:close/>
                </a:path>
              </a:pathLst>
            </a:custGeom>
            <a:solidFill>
              <a:schemeClr val="tx2">
                <a:lumMod val="75000"/>
              </a:schemeClr>
            </a:solidFill>
            <a:ln w="0" cap="flat">
              <a:noFill/>
              <a:prstDash val="solid"/>
              <a:miter/>
            </a:ln>
          </p:spPr>
          <p:txBody>
            <a:bodyPr rtlCol="0" anchor="ctr"/>
            <a:lstStyle/>
            <a:p>
              <a:endParaRPr lang="nb-NO"/>
            </a:p>
          </p:txBody>
        </p:sp>
        <p:sp>
          <p:nvSpPr>
            <p:cNvPr id="45" name="Friform 44">
              <a:extLst>
                <a:ext uri="{FF2B5EF4-FFF2-40B4-BE49-F238E27FC236}">
                  <a16:creationId xmlns:a16="http://schemas.microsoft.com/office/drawing/2014/main" id="{3D7FBA21-B866-8816-D9D3-764DB36581F1}"/>
                </a:ext>
              </a:extLst>
            </p:cNvPr>
            <p:cNvSpPr>
              <a:spLocks noGrp="1" noRot="1" noMove="1" noResize="1" noEditPoints="1" noAdjustHandles="1" noChangeArrowheads="1" noChangeShapeType="1"/>
            </p:cNvSpPr>
            <p:nvPr/>
          </p:nvSpPr>
          <p:spPr>
            <a:xfrm>
              <a:off x="4755891" y="2503749"/>
              <a:ext cx="782212" cy="1584986"/>
            </a:xfrm>
            <a:custGeom>
              <a:avLst/>
              <a:gdLst>
                <a:gd name="connsiteX0" fmla="*/ 468079 w 748564"/>
                <a:gd name="connsiteY0" fmla="*/ 0 h 1584986"/>
                <a:gd name="connsiteX1" fmla="*/ 649014 w 748564"/>
                <a:gd name="connsiteY1" fmla="*/ 404359 h 1584986"/>
                <a:gd name="connsiteX2" fmla="*/ 643638 w 748564"/>
                <a:gd name="connsiteY2" fmla="*/ 590022 h 1584986"/>
                <a:gd name="connsiteX3" fmla="*/ 581783 w 748564"/>
                <a:gd name="connsiteY3" fmla="*/ 761145 h 1584986"/>
                <a:gd name="connsiteX4" fmla="*/ 312113 w 748564"/>
                <a:gd name="connsiteY4" fmla="*/ 1263080 h 1584986"/>
                <a:gd name="connsiteX5" fmla="*/ 742347 w 748564"/>
                <a:gd name="connsiteY5" fmla="*/ 1394531 h 1584986"/>
                <a:gd name="connsiteX6" fmla="*/ 681787 w 748564"/>
                <a:gd name="connsiteY6" fmla="*/ 1584987 h 1584986"/>
                <a:gd name="connsiteX7" fmla="*/ 582948 w 748564"/>
                <a:gd name="connsiteY7" fmla="*/ 1576405 h 1584986"/>
                <a:gd name="connsiteX8" fmla="*/ 172922 w 748564"/>
                <a:gd name="connsiteY8" fmla="*/ 1523002 h 1584986"/>
                <a:gd name="connsiteX9" fmla="*/ 97497 w 748564"/>
                <a:gd name="connsiteY9" fmla="*/ 1505223 h 1584986"/>
                <a:gd name="connsiteX10" fmla="*/ 19417 w 748564"/>
                <a:gd name="connsiteY10" fmla="*/ 1416779 h 1584986"/>
                <a:gd name="connsiteX11" fmla="*/ 51 w 748564"/>
                <a:gd name="connsiteY11" fmla="*/ 1298185 h 1584986"/>
                <a:gd name="connsiteX12" fmla="*/ 32630 w 748564"/>
                <a:gd name="connsiteY12" fmla="*/ 1039753 h 1584986"/>
                <a:gd name="connsiteX13" fmla="*/ 141120 w 748564"/>
                <a:gd name="connsiteY13" fmla="*/ 639345 h 1584986"/>
                <a:gd name="connsiteX14" fmla="*/ 107440 w 748564"/>
                <a:gd name="connsiteY14" fmla="*/ 98450 h 1584986"/>
                <a:gd name="connsiteX15" fmla="*/ 468014 w 748564"/>
                <a:gd name="connsiteY15" fmla="*/ 32 h 158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564" h="1584986">
                  <a:moveTo>
                    <a:pt x="468079" y="0"/>
                  </a:moveTo>
                  <a:cubicBezTo>
                    <a:pt x="561315" y="105640"/>
                    <a:pt x="638424" y="263841"/>
                    <a:pt x="649014" y="404359"/>
                  </a:cubicBezTo>
                  <a:cubicBezTo>
                    <a:pt x="653710" y="466312"/>
                    <a:pt x="655750" y="529106"/>
                    <a:pt x="643638" y="590022"/>
                  </a:cubicBezTo>
                  <a:cubicBezTo>
                    <a:pt x="631785" y="649643"/>
                    <a:pt x="606751" y="705734"/>
                    <a:pt x="581783" y="761145"/>
                  </a:cubicBezTo>
                  <a:cubicBezTo>
                    <a:pt x="506099" y="929029"/>
                    <a:pt x="390290" y="1096330"/>
                    <a:pt x="312113" y="1263080"/>
                  </a:cubicBezTo>
                  <a:cubicBezTo>
                    <a:pt x="452145" y="1271532"/>
                    <a:pt x="634376" y="1326749"/>
                    <a:pt x="742347" y="1394531"/>
                  </a:cubicBezTo>
                  <a:cubicBezTo>
                    <a:pt x="771105" y="1513772"/>
                    <a:pt x="691308" y="1582202"/>
                    <a:pt x="681787" y="1584987"/>
                  </a:cubicBezTo>
                  <a:cubicBezTo>
                    <a:pt x="681787" y="1584987"/>
                    <a:pt x="610249" y="1579935"/>
                    <a:pt x="582948" y="1576405"/>
                  </a:cubicBezTo>
                  <a:cubicBezTo>
                    <a:pt x="446284" y="1558593"/>
                    <a:pt x="309586" y="1540781"/>
                    <a:pt x="172922" y="1523002"/>
                  </a:cubicBezTo>
                  <a:cubicBezTo>
                    <a:pt x="147208" y="1519666"/>
                    <a:pt x="121009" y="1516169"/>
                    <a:pt x="97497" y="1505223"/>
                  </a:cubicBezTo>
                  <a:cubicBezTo>
                    <a:pt x="60967" y="1488188"/>
                    <a:pt x="34282" y="1454216"/>
                    <a:pt x="19417" y="1416779"/>
                  </a:cubicBezTo>
                  <a:cubicBezTo>
                    <a:pt x="4552" y="1379342"/>
                    <a:pt x="504" y="1338472"/>
                    <a:pt x="51" y="1298185"/>
                  </a:cubicBezTo>
                  <a:cubicBezTo>
                    <a:pt x="-986" y="1211167"/>
                    <a:pt x="13976" y="1124764"/>
                    <a:pt x="32630" y="1039753"/>
                  </a:cubicBezTo>
                  <a:cubicBezTo>
                    <a:pt x="62230" y="904643"/>
                    <a:pt x="101189" y="771799"/>
                    <a:pt x="141120" y="639345"/>
                  </a:cubicBezTo>
                  <a:cubicBezTo>
                    <a:pt x="151807" y="603851"/>
                    <a:pt x="218229" y="339460"/>
                    <a:pt x="107440" y="98450"/>
                  </a:cubicBezTo>
                  <a:cubicBezTo>
                    <a:pt x="252168" y="87278"/>
                    <a:pt x="468014" y="32"/>
                    <a:pt x="468014" y="32"/>
                  </a:cubicBezTo>
                  <a:close/>
                </a:path>
              </a:pathLst>
            </a:custGeom>
            <a:solidFill>
              <a:schemeClr val="tx2">
                <a:lumMod val="75000"/>
              </a:schemeClr>
            </a:solidFill>
            <a:ln w="0" cap="flat">
              <a:noFill/>
              <a:prstDash val="solid"/>
              <a:miter/>
            </a:ln>
          </p:spPr>
          <p:txBody>
            <a:bodyPr rtlCol="0" anchor="ctr"/>
            <a:lstStyle/>
            <a:p>
              <a:endParaRPr lang="nb-NO"/>
            </a:p>
          </p:txBody>
        </p:sp>
        <p:sp>
          <p:nvSpPr>
            <p:cNvPr id="46" name="Friform 45">
              <a:extLst>
                <a:ext uri="{FF2B5EF4-FFF2-40B4-BE49-F238E27FC236}">
                  <a16:creationId xmlns:a16="http://schemas.microsoft.com/office/drawing/2014/main" id="{14C813AE-CDBA-6F81-8424-B61E468C3289}"/>
                </a:ext>
              </a:extLst>
            </p:cNvPr>
            <p:cNvSpPr>
              <a:spLocks noGrp="1" noRot="1" noMove="1" noResize="1" noEditPoints="1" noAdjustHandles="1" noChangeArrowheads="1" noChangeShapeType="1"/>
            </p:cNvSpPr>
            <p:nvPr/>
          </p:nvSpPr>
          <p:spPr>
            <a:xfrm>
              <a:off x="5505317" y="3814648"/>
              <a:ext cx="331820" cy="521490"/>
            </a:xfrm>
            <a:custGeom>
              <a:avLst/>
              <a:gdLst>
                <a:gd name="connsiteX0" fmla="*/ 113587 w 331820"/>
                <a:gd name="connsiteY0" fmla="*/ 262040 h 521490"/>
                <a:gd name="connsiteX1" fmla="*/ 91177 w 331820"/>
                <a:gd name="connsiteY1" fmla="*/ 169451 h 521490"/>
                <a:gd name="connsiteX2" fmla="*/ 31427 w 331820"/>
                <a:gd name="connsiteY2" fmla="*/ 121327 h 521490"/>
                <a:gd name="connsiteX3" fmla="*/ 15008 w 331820"/>
                <a:gd name="connsiteY3" fmla="*/ 96812 h 521490"/>
                <a:gd name="connsiteX4" fmla="*/ 32722 w 331820"/>
                <a:gd name="connsiteY4" fmla="*/ 20026 h 521490"/>
                <a:gd name="connsiteX5" fmla="*/ 102933 w 331820"/>
                <a:gd name="connsiteY5" fmla="*/ 13938 h 521490"/>
                <a:gd name="connsiteX6" fmla="*/ 241994 w 331820"/>
                <a:gd name="connsiteY6" fmla="*/ 200897 h 521490"/>
                <a:gd name="connsiteX7" fmla="*/ 309031 w 331820"/>
                <a:gd name="connsiteY7" fmla="*/ 297728 h 521490"/>
                <a:gd name="connsiteX8" fmla="*/ 331603 w 331820"/>
                <a:gd name="connsiteY8" fmla="*/ 416970 h 521490"/>
                <a:gd name="connsiteX9" fmla="*/ 303623 w 331820"/>
                <a:gd name="connsiteY9" fmla="*/ 496281 h 521490"/>
                <a:gd name="connsiteX10" fmla="*/ 226093 w 331820"/>
                <a:gd name="connsiteY10" fmla="*/ 516650 h 521490"/>
                <a:gd name="connsiteX11" fmla="*/ 194517 w 331820"/>
                <a:gd name="connsiteY11" fmla="*/ 488767 h 521490"/>
                <a:gd name="connsiteX12" fmla="*/ 153971 w 331820"/>
                <a:gd name="connsiteY12" fmla="*/ 421730 h 521490"/>
                <a:gd name="connsiteX13" fmla="*/ 93444 w 331820"/>
                <a:gd name="connsiteY13" fmla="*/ 375258 h 521490"/>
                <a:gd name="connsiteX14" fmla="*/ 19768 w 331820"/>
                <a:gd name="connsiteY14" fmla="*/ 367162 h 521490"/>
                <a:gd name="connsiteX15" fmla="*/ 6296 w 331820"/>
                <a:gd name="connsiteY15" fmla="*/ 308966 h 521490"/>
                <a:gd name="connsiteX16" fmla="*/ 13680 w 331820"/>
                <a:gd name="connsiteY16" fmla="*/ 301776 h 521490"/>
                <a:gd name="connsiteX17" fmla="*/ 50987 w 331820"/>
                <a:gd name="connsiteY17" fmla="*/ 308383 h 521490"/>
                <a:gd name="connsiteX18" fmla="*/ 84214 w 331820"/>
                <a:gd name="connsiteY18" fmla="*/ 288660 h 521490"/>
                <a:gd name="connsiteX19" fmla="*/ 113587 w 331820"/>
                <a:gd name="connsiteY19" fmla="*/ 262008 h 521490"/>
                <a:gd name="connsiteX20" fmla="*/ 113587 w 331820"/>
                <a:gd name="connsiteY20" fmla="*/ 262008 h 52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820" h="521490">
                  <a:moveTo>
                    <a:pt x="113587" y="262040"/>
                  </a:moveTo>
                  <a:cubicBezTo>
                    <a:pt x="123756" y="234610"/>
                    <a:pt x="110155" y="191699"/>
                    <a:pt x="91177" y="169451"/>
                  </a:cubicBezTo>
                  <a:cubicBezTo>
                    <a:pt x="74337" y="149696"/>
                    <a:pt x="42664" y="131884"/>
                    <a:pt x="31427" y="121327"/>
                  </a:cubicBezTo>
                  <a:cubicBezTo>
                    <a:pt x="24140" y="114461"/>
                    <a:pt x="16821" y="106656"/>
                    <a:pt x="15008" y="96812"/>
                  </a:cubicBezTo>
                  <a:cubicBezTo>
                    <a:pt x="12903" y="85282"/>
                    <a:pt x="32722" y="20026"/>
                    <a:pt x="32722" y="20026"/>
                  </a:cubicBezTo>
                  <a:cubicBezTo>
                    <a:pt x="32722" y="20026"/>
                    <a:pt x="66338" y="-20649"/>
                    <a:pt x="102933" y="13938"/>
                  </a:cubicBezTo>
                  <a:cubicBezTo>
                    <a:pt x="139528" y="48525"/>
                    <a:pt x="241994" y="200897"/>
                    <a:pt x="241994" y="200897"/>
                  </a:cubicBezTo>
                  <a:lnTo>
                    <a:pt x="309031" y="297728"/>
                  </a:lnTo>
                  <a:cubicBezTo>
                    <a:pt x="323669" y="336266"/>
                    <a:pt x="333417" y="375938"/>
                    <a:pt x="331603" y="416970"/>
                  </a:cubicBezTo>
                  <a:cubicBezTo>
                    <a:pt x="330340" y="445533"/>
                    <a:pt x="322698" y="474971"/>
                    <a:pt x="303623" y="496281"/>
                  </a:cubicBezTo>
                  <a:cubicBezTo>
                    <a:pt x="284516" y="517557"/>
                    <a:pt x="252131" y="528439"/>
                    <a:pt x="226093" y="516650"/>
                  </a:cubicBezTo>
                  <a:cubicBezTo>
                    <a:pt x="213171" y="510789"/>
                    <a:pt x="202938" y="500199"/>
                    <a:pt x="194517" y="488767"/>
                  </a:cubicBezTo>
                  <a:cubicBezTo>
                    <a:pt x="179005" y="467749"/>
                    <a:pt x="168545" y="443428"/>
                    <a:pt x="153971" y="421730"/>
                  </a:cubicBezTo>
                  <a:cubicBezTo>
                    <a:pt x="139398" y="400032"/>
                    <a:pt x="119093" y="380180"/>
                    <a:pt x="93444" y="375258"/>
                  </a:cubicBezTo>
                  <a:cubicBezTo>
                    <a:pt x="68928" y="370562"/>
                    <a:pt x="41337" y="379727"/>
                    <a:pt x="19768" y="367162"/>
                  </a:cubicBezTo>
                  <a:cubicBezTo>
                    <a:pt x="499" y="355924"/>
                    <a:pt x="-6075" y="327522"/>
                    <a:pt x="6296" y="308966"/>
                  </a:cubicBezTo>
                  <a:cubicBezTo>
                    <a:pt x="8206" y="306083"/>
                    <a:pt x="10603" y="303395"/>
                    <a:pt x="13680" y="301776"/>
                  </a:cubicBezTo>
                  <a:cubicBezTo>
                    <a:pt x="25176" y="295785"/>
                    <a:pt x="38066" y="307379"/>
                    <a:pt x="50987" y="308383"/>
                  </a:cubicBezTo>
                  <a:cubicBezTo>
                    <a:pt x="64362" y="309451"/>
                    <a:pt x="75762" y="299088"/>
                    <a:pt x="84214" y="288660"/>
                  </a:cubicBezTo>
                  <a:cubicBezTo>
                    <a:pt x="92634" y="278232"/>
                    <a:pt x="100860" y="266282"/>
                    <a:pt x="113587" y="262008"/>
                  </a:cubicBezTo>
                  <a:lnTo>
                    <a:pt x="113587" y="262008"/>
                  </a:lnTo>
                  <a:close/>
                </a:path>
              </a:pathLst>
            </a:custGeom>
            <a:solidFill>
              <a:srgbClr val="171E26"/>
            </a:solidFill>
            <a:ln w="0" cap="flat">
              <a:noFill/>
              <a:prstDash val="solid"/>
              <a:miter/>
            </a:ln>
          </p:spPr>
          <p:txBody>
            <a:bodyPr rtlCol="0" anchor="ctr"/>
            <a:lstStyle/>
            <a:p>
              <a:endParaRPr lang="nb-NO"/>
            </a:p>
          </p:txBody>
        </p:sp>
        <p:sp>
          <p:nvSpPr>
            <p:cNvPr id="47" name="Friform 46">
              <a:extLst>
                <a:ext uri="{FF2B5EF4-FFF2-40B4-BE49-F238E27FC236}">
                  <a16:creationId xmlns:a16="http://schemas.microsoft.com/office/drawing/2014/main" id="{94EB5146-4E98-07BA-D11C-38E9CBB0A65F}"/>
                </a:ext>
              </a:extLst>
            </p:cNvPr>
            <p:cNvSpPr>
              <a:spLocks noGrp="1" noRot="1" noMove="1" noResize="1" noEditPoints="1" noAdjustHandles="1" noChangeArrowheads="1" noChangeShapeType="1"/>
            </p:cNvSpPr>
            <p:nvPr/>
          </p:nvSpPr>
          <p:spPr>
            <a:xfrm>
              <a:off x="5538104" y="3777756"/>
              <a:ext cx="276276" cy="334619"/>
            </a:xfrm>
            <a:custGeom>
              <a:avLst/>
              <a:gdLst>
                <a:gd name="connsiteX0" fmla="*/ 276276 w 276276"/>
                <a:gd name="connsiteY0" fmla="*/ 334620 h 334619"/>
                <a:gd name="connsiteX1" fmla="*/ 230711 w 276276"/>
                <a:gd name="connsiteY1" fmla="*/ 235133 h 334619"/>
                <a:gd name="connsiteX2" fmla="*/ 207555 w 276276"/>
                <a:gd name="connsiteY2" fmla="*/ 180726 h 334619"/>
                <a:gd name="connsiteX3" fmla="*/ 165520 w 276276"/>
                <a:gd name="connsiteY3" fmla="*/ 54749 h 334619"/>
                <a:gd name="connsiteX4" fmla="*/ 49095 w 276276"/>
                <a:gd name="connsiteY4" fmla="*/ 633 h 334619"/>
                <a:gd name="connsiteX5" fmla="*/ 30766 w 276276"/>
                <a:gd name="connsiteY5" fmla="*/ 1864 h 334619"/>
                <a:gd name="connsiteX6" fmla="*/ 0 w 276276"/>
                <a:gd name="connsiteY6" fmla="*/ 56854 h 334619"/>
                <a:gd name="connsiteX7" fmla="*/ 7189 w 276276"/>
                <a:gd name="connsiteY7" fmla="*/ 56854 h 334619"/>
                <a:gd name="connsiteX8" fmla="*/ 98645 w 276276"/>
                <a:gd name="connsiteY8" fmla="*/ 107407 h 334619"/>
                <a:gd name="connsiteX9" fmla="*/ 155059 w 276276"/>
                <a:gd name="connsiteY9" fmla="*/ 199380 h 334619"/>
                <a:gd name="connsiteX10" fmla="*/ 276276 w 276276"/>
                <a:gd name="connsiteY10" fmla="*/ 334587 h 33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76" h="334619">
                  <a:moveTo>
                    <a:pt x="276276" y="334620"/>
                  </a:moveTo>
                  <a:cubicBezTo>
                    <a:pt x="263938" y="303789"/>
                    <a:pt x="245284" y="264765"/>
                    <a:pt x="230711" y="235133"/>
                  </a:cubicBezTo>
                  <a:cubicBezTo>
                    <a:pt x="221999" y="217419"/>
                    <a:pt x="213417" y="199574"/>
                    <a:pt x="207555" y="180726"/>
                  </a:cubicBezTo>
                  <a:cubicBezTo>
                    <a:pt x="194310" y="138043"/>
                    <a:pt x="194310" y="88947"/>
                    <a:pt x="165520" y="54749"/>
                  </a:cubicBezTo>
                  <a:cubicBezTo>
                    <a:pt x="137895" y="21910"/>
                    <a:pt x="91714" y="5653"/>
                    <a:pt x="49095" y="633"/>
                  </a:cubicBezTo>
                  <a:cubicBezTo>
                    <a:pt x="42943" y="-79"/>
                    <a:pt x="36401" y="-727"/>
                    <a:pt x="30766" y="1864"/>
                  </a:cubicBezTo>
                  <a:cubicBezTo>
                    <a:pt x="26070" y="4034"/>
                    <a:pt x="4696" y="44709"/>
                    <a:pt x="0" y="56854"/>
                  </a:cubicBezTo>
                  <a:lnTo>
                    <a:pt x="7189" y="56854"/>
                  </a:lnTo>
                  <a:cubicBezTo>
                    <a:pt x="43201" y="56854"/>
                    <a:pt x="75845" y="79523"/>
                    <a:pt x="98645" y="107407"/>
                  </a:cubicBezTo>
                  <a:cubicBezTo>
                    <a:pt x="121444" y="135290"/>
                    <a:pt x="136632" y="168453"/>
                    <a:pt x="155059" y="199380"/>
                  </a:cubicBezTo>
                  <a:cubicBezTo>
                    <a:pt x="183590" y="247245"/>
                    <a:pt x="233366" y="299061"/>
                    <a:pt x="276276" y="334587"/>
                  </a:cubicBezTo>
                  <a:close/>
                </a:path>
              </a:pathLst>
            </a:custGeom>
            <a:solidFill>
              <a:srgbClr val="FFFFFF"/>
            </a:solidFill>
            <a:ln w="0" cap="flat">
              <a:noFill/>
              <a:prstDash val="solid"/>
              <a:miter/>
            </a:ln>
          </p:spPr>
          <p:txBody>
            <a:bodyPr rtlCol="0" anchor="ctr"/>
            <a:lstStyle/>
            <a:p>
              <a:endParaRPr lang="nb-NO"/>
            </a:p>
          </p:txBody>
        </p:sp>
        <p:sp>
          <p:nvSpPr>
            <p:cNvPr id="48" name="Friform 47">
              <a:extLst>
                <a:ext uri="{FF2B5EF4-FFF2-40B4-BE49-F238E27FC236}">
                  <a16:creationId xmlns:a16="http://schemas.microsoft.com/office/drawing/2014/main" id="{6612B672-503F-7E68-DEE7-B1E089574C95}"/>
                </a:ext>
              </a:extLst>
            </p:cNvPr>
            <p:cNvSpPr>
              <a:spLocks noGrp="1" noRot="1" noMove="1" noResize="1" noEditPoints="1" noAdjustHandles="1" noChangeArrowheads="1" noChangeShapeType="1"/>
            </p:cNvSpPr>
            <p:nvPr/>
          </p:nvSpPr>
          <p:spPr>
            <a:xfrm>
              <a:off x="5612821" y="4156770"/>
              <a:ext cx="52105" cy="46139"/>
            </a:xfrm>
            <a:custGeom>
              <a:avLst/>
              <a:gdLst>
                <a:gd name="connsiteX0" fmla="*/ 16350 w 52105"/>
                <a:gd name="connsiteY0" fmla="*/ 41848 h 46139"/>
                <a:gd name="connsiteX1" fmla="*/ 19524 w 52105"/>
                <a:gd name="connsiteY1" fmla="*/ 36019 h 46139"/>
                <a:gd name="connsiteX2" fmla="*/ 21175 w 52105"/>
                <a:gd name="connsiteY2" fmla="*/ 33493 h 46139"/>
                <a:gd name="connsiteX3" fmla="*/ 22114 w 52105"/>
                <a:gd name="connsiteY3" fmla="*/ 32197 h 46139"/>
                <a:gd name="connsiteX4" fmla="*/ 22018 w 52105"/>
                <a:gd name="connsiteY4" fmla="*/ 32327 h 46139"/>
                <a:gd name="connsiteX5" fmla="*/ 25806 w 52105"/>
                <a:gd name="connsiteY5" fmla="*/ 28181 h 46139"/>
                <a:gd name="connsiteX6" fmla="*/ 27976 w 52105"/>
                <a:gd name="connsiteY6" fmla="*/ 26174 h 46139"/>
                <a:gd name="connsiteX7" fmla="*/ 28916 w 52105"/>
                <a:gd name="connsiteY7" fmla="*/ 25396 h 46139"/>
                <a:gd name="connsiteX8" fmla="*/ 29337 w 52105"/>
                <a:gd name="connsiteY8" fmla="*/ 25040 h 46139"/>
                <a:gd name="connsiteX9" fmla="*/ 29596 w 52105"/>
                <a:gd name="connsiteY9" fmla="*/ 24878 h 46139"/>
                <a:gd name="connsiteX10" fmla="*/ 30761 w 52105"/>
                <a:gd name="connsiteY10" fmla="*/ 24068 h 46139"/>
                <a:gd name="connsiteX11" fmla="*/ 32931 w 52105"/>
                <a:gd name="connsiteY11" fmla="*/ 22676 h 46139"/>
                <a:gd name="connsiteX12" fmla="*/ 37595 w 52105"/>
                <a:gd name="connsiteY12" fmla="*/ 20150 h 46139"/>
                <a:gd name="connsiteX13" fmla="*/ 38825 w 52105"/>
                <a:gd name="connsiteY13" fmla="*/ 19567 h 46139"/>
                <a:gd name="connsiteX14" fmla="*/ 39020 w 52105"/>
                <a:gd name="connsiteY14" fmla="*/ 19470 h 46139"/>
                <a:gd name="connsiteX15" fmla="*/ 39441 w 52105"/>
                <a:gd name="connsiteY15" fmla="*/ 19340 h 46139"/>
                <a:gd name="connsiteX16" fmla="*/ 40477 w 52105"/>
                <a:gd name="connsiteY16" fmla="*/ 18952 h 46139"/>
                <a:gd name="connsiteX17" fmla="*/ 45561 w 52105"/>
                <a:gd name="connsiteY17" fmla="*/ 17365 h 46139"/>
                <a:gd name="connsiteX18" fmla="*/ 51747 w 52105"/>
                <a:gd name="connsiteY18" fmla="*/ 6484 h 46139"/>
                <a:gd name="connsiteX19" fmla="*/ 40865 w 52105"/>
                <a:gd name="connsiteY19" fmla="*/ 298 h 46139"/>
                <a:gd name="connsiteX20" fmla="*/ 1064 w 52105"/>
                <a:gd name="connsiteY20" fmla="*/ 32974 h 46139"/>
                <a:gd name="connsiteX21" fmla="*/ 4238 w 52105"/>
                <a:gd name="connsiteY21" fmla="*/ 45054 h 46139"/>
                <a:gd name="connsiteX22" fmla="*/ 16318 w 52105"/>
                <a:gd name="connsiteY22" fmla="*/ 41880 h 46139"/>
                <a:gd name="connsiteX23" fmla="*/ 16318 w 52105"/>
                <a:gd name="connsiteY23" fmla="*/ 41880 h 4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105" h="46139">
                  <a:moveTo>
                    <a:pt x="16350" y="41848"/>
                  </a:moveTo>
                  <a:cubicBezTo>
                    <a:pt x="17321" y="39840"/>
                    <a:pt x="18358" y="37897"/>
                    <a:pt x="19524" y="36019"/>
                  </a:cubicBezTo>
                  <a:cubicBezTo>
                    <a:pt x="20042" y="35177"/>
                    <a:pt x="20625" y="34335"/>
                    <a:pt x="21175" y="33493"/>
                  </a:cubicBezTo>
                  <a:cubicBezTo>
                    <a:pt x="21499" y="33039"/>
                    <a:pt x="21791" y="32618"/>
                    <a:pt x="22114" y="32197"/>
                  </a:cubicBezTo>
                  <a:cubicBezTo>
                    <a:pt x="23248" y="30643"/>
                    <a:pt x="20787" y="33752"/>
                    <a:pt x="22018" y="32327"/>
                  </a:cubicBezTo>
                  <a:cubicBezTo>
                    <a:pt x="23248" y="30902"/>
                    <a:pt x="24446" y="29477"/>
                    <a:pt x="25806" y="28181"/>
                  </a:cubicBezTo>
                  <a:cubicBezTo>
                    <a:pt x="26519" y="27501"/>
                    <a:pt x="27231" y="26821"/>
                    <a:pt x="27976" y="26174"/>
                  </a:cubicBezTo>
                  <a:cubicBezTo>
                    <a:pt x="28268" y="25915"/>
                    <a:pt x="28591" y="25655"/>
                    <a:pt x="28916" y="25396"/>
                  </a:cubicBezTo>
                  <a:cubicBezTo>
                    <a:pt x="29174" y="25202"/>
                    <a:pt x="30600" y="24068"/>
                    <a:pt x="29337" y="25040"/>
                  </a:cubicBezTo>
                  <a:cubicBezTo>
                    <a:pt x="28138" y="25979"/>
                    <a:pt x="29337" y="25040"/>
                    <a:pt x="29596" y="24878"/>
                  </a:cubicBezTo>
                  <a:cubicBezTo>
                    <a:pt x="29984" y="24587"/>
                    <a:pt x="30373" y="24328"/>
                    <a:pt x="30761" y="24068"/>
                  </a:cubicBezTo>
                  <a:cubicBezTo>
                    <a:pt x="31474" y="23583"/>
                    <a:pt x="32186" y="23129"/>
                    <a:pt x="32931" y="22676"/>
                  </a:cubicBezTo>
                  <a:cubicBezTo>
                    <a:pt x="34453" y="21769"/>
                    <a:pt x="36008" y="20895"/>
                    <a:pt x="37595" y="20150"/>
                  </a:cubicBezTo>
                  <a:cubicBezTo>
                    <a:pt x="38016" y="19956"/>
                    <a:pt x="38404" y="19761"/>
                    <a:pt x="38825" y="19567"/>
                  </a:cubicBezTo>
                  <a:cubicBezTo>
                    <a:pt x="39149" y="19405"/>
                    <a:pt x="40477" y="18855"/>
                    <a:pt x="39020" y="19470"/>
                  </a:cubicBezTo>
                  <a:cubicBezTo>
                    <a:pt x="37497" y="20118"/>
                    <a:pt x="39117" y="19470"/>
                    <a:pt x="39441" y="19340"/>
                  </a:cubicBezTo>
                  <a:cubicBezTo>
                    <a:pt x="39797" y="19211"/>
                    <a:pt x="40153" y="19081"/>
                    <a:pt x="40477" y="18952"/>
                  </a:cubicBezTo>
                  <a:cubicBezTo>
                    <a:pt x="42161" y="18336"/>
                    <a:pt x="43845" y="17818"/>
                    <a:pt x="45561" y="17365"/>
                  </a:cubicBezTo>
                  <a:cubicBezTo>
                    <a:pt x="50031" y="16167"/>
                    <a:pt x="53204" y="11017"/>
                    <a:pt x="51747" y="6484"/>
                  </a:cubicBezTo>
                  <a:cubicBezTo>
                    <a:pt x="50257" y="1917"/>
                    <a:pt x="45658" y="-965"/>
                    <a:pt x="40865" y="298"/>
                  </a:cubicBezTo>
                  <a:cubicBezTo>
                    <a:pt x="23442" y="5026"/>
                    <a:pt x="8934" y="16620"/>
                    <a:pt x="1064" y="32974"/>
                  </a:cubicBezTo>
                  <a:cubicBezTo>
                    <a:pt x="-944" y="37120"/>
                    <a:pt x="-231" y="42722"/>
                    <a:pt x="4238" y="45054"/>
                  </a:cubicBezTo>
                  <a:cubicBezTo>
                    <a:pt x="8189" y="47127"/>
                    <a:pt x="14180" y="46317"/>
                    <a:pt x="16318" y="41880"/>
                  </a:cubicBezTo>
                  <a:lnTo>
                    <a:pt x="16318" y="41880"/>
                  </a:lnTo>
                  <a:close/>
                </a:path>
              </a:pathLst>
            </a:custGeom>
            <a:solidFill>
              <a:srgbClr val="FFFFFF"/>
            </a:solidFill>
            <a:ln w="0" cap="flat">
              <a:noFill/>
              <a:prstDash val="solid"/>
              <a:miter/>
            </a:ln>
          </p:spPr>
          <p:txBody>
            <a:bodyPr rtlCol="0" anchor="ctr"/>
            <a:lstStyle/>
            <a:p>
              <a:endParaRPr lang="nb-NO"/>
            </a:p>
          </p:txBody>
        </p:sp>
        <p:sp>
          <p:nvSpPr>
            <p:cNvPr id="49" name="Friform 48">
              <a:extLst>
                <a:ext uri="{FF2B5EF4-FFF2-40B4-BE49-F238E27FC236}">
                  <a16:creationId xmlns:a16="http://schemas.microsoft.com/office/drawing/2014/main" id="{0BA47394-E254-CBA3-EFE1-C6E51EAA4363}"/>
                </a:ext>
              </a:extLst>
            </p:cNvPr>
            <p:cNvSpPr>
              <a:spLocks noGrp="1" noRot="1" noMove="1" noResize="1" noEditPoints="1" noAdjustHandles="1" noChangeArrowheads="1" noChangeShapeType="1"/>
            </p:cNvSpPr>
            <p:nvPr/>
          </p:nvSpPr>
          <p:spPr>
            <a:xfrm>
              <a:off x="5646178" y="4185876"/>
              <a:ext cx="51498" cy="45200"/>
            </a:xfrm>
            <a:custGeom>
              <a:avLst/>
              <a:gdLst>
                <a:gd name="connsiteX0" fmla="*/ 16479 w 51498"/>
                <a:gd name="connsiteY0" fmla="*/ 40949 h 45200"/>
                <a:gd name="connsiteX1" fmla="*/ 18034 w 51498"/>
                <a:gd name="connsiteY1" fmla="*/ 38811 h 45200"/>
                <a:gd name="connsiteX2" fmla="*/ 18843 w 51498"/>
                <a:gd name="connsiteY2" fmla="*/ 37742 h 45200"/>
                <a:gd name="connsiteX3" fmla="*/ 18617 w 51498"/>
                <a:gd name="connsiteY3" fmla="*/ 38034 h 45200"/>
                <a:gd name="connsiteX4" fmla="*/ 21985 w 51498"/>
                <a:gd name="connsiteY4" fmla="*/ 34019 h 45200"/>
                <a:gd name="connsiteX5" fmla="*/ 29725 w 51498"/>
                <a:gd name="connsiteY5" fmla="*/ 26278 h 45200"/>
                <a:gd name="connsiteX6" fmla="*/ 31668 w 51498"/>
                <a:gd name="connsiteY6" fmla="*/ 24659 h 45200"/>
                <a:gd name="connsiteX7" fmla="*/ 32769 w 51498"/>
                <a:gd name="connsiteY7" fmla="*/ 23785 h 45200"/>
                <a:gd name="connsiteX8" fmla="*/ 32542 w 51498"/>
                <a:gd name="connsiteY8" fmla="*/ 23979 h 45200"/>
                <a:gd name="connsiteX9" fmla="*/ 36882 w 51498"/>
                <a:gd name="connsiteY9" fmla="*/ 21065 h 45200"/>
                <a:gd name="connsiteX10" fmla="*/ 41643 w 51498"/>
                <a:gd name="connsiteY10" fmla="*/ 18538 h 45200"/>
                <a:gd name="connsiteX11" fmla="*/ 40995 w 51498"/>
                <a:gd name="connsiteY11" fmla="*/ 18797 h 45200"/>
                <a:gd name="connsiteX12" fmla="*/ 42225 w 51498"/>
                <a:gd name="connsiteY12" fmla="*/ 18311 h 45200"/>
                <a:gd name="connsiteX13" fmla="*/ 44946 w 51498"/>
                <a:gd name="connsiteY13" fmla="*/ 17405 h 45200"/>
                <a:gd name="connsiteX14" fmla="*/ 51131 w 51498"/>
                <a:gd name="connsiteY14" fmla="*/ 6524 h 45200"/>
                <a:gd name="connsiteX15" fmla="*/ 40250 w 51498"/>
                <a:gd name="connsiteY15" fmla="*/ 338 h 45200"/>
                <a:gd name="connsiteX16" fmla="*/ 1259 w 51498"/>
                <a:gd name="connsiteY16" fmla="*/ 31978 h 45200"/>
                <a:gd name="connsiteX17" fmla="*/ 4432 w 51498"/>
                <a:gd name="connsiteY17" fmla="*/ 44058 h 45200"/>
                <a:gd name="connsiteX18" fmla="*/ 16512 w 51498"/>
                <a:gd name="connsiteY18" fmla="*/ 40884 h 45200"/>
                <a:gd name="connsiteX19" fmla="*/ 16512 w 51498"/>
                <a:gd name="connsiteY19" fmla="*/ 40884 h 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498" h="45200">
                  <a:moveTo>
                    <a:pt x="16479" y="40949"/>
                  </a:moveTo>
                  <a:cubicBezTo>
                    <a:pt x="16998" y="40236"/>
                    <a:pt x="17483" y="39524"/>
                    <a:pt x="18034" y="38811"/>
                  </a:cubicBezTo>
                  <a:cubicBezTo>
                    <a:pt x="18293" y="38455"/>
                    <a:pt x="18584" y="38099"/>
                    <a:pt x="18843" y="37742"/>
                  </a:cubicBezTo>
                  <a:cubicBezTo>
                    <a:pt x="19491" y="36868"/>
                    <a:pt x="17451" y="39491"/>
                    <a:pt x="18617" y="38034"/>
                  </a:cubicBezTo>
                  <a:cubicBezTo>
                    <a:pt x="19718" y="36674"/>
                    <a:pt x="20819" y="35314"/>
                    <a:pt x="21985" y="34019"/>
                  </a:cubicBezTo>
                  <a:cubicBezTo>
                    <a:pt x="24413" y="31298"/>
                    <a:pt x="26972" y="28675"/>
                    <a:pt x="29725" y="26278"/>
                  </a:cubicBezTo>
                  <a:cubicBezTo>
                    <a:pt x="30373" y="25728"/>
                    <a:pt x="30988" y="25177"/>
                    <a:pt x="31668" y="24659"/>
                  </a:cubicBezTo>
                  <a:cubicBezTo>
                    <a:pt x="31927" y="24465"/>
                    <a:pt x="32639" y="24076"/>
                    <a:pt x="32769" y="23785"/>
                  </a:cubicBezTo>
                  <a:cubicBezTo>
                    <a:pt x="32575" y="24271"/>
                    <a:pt x="31279" y="24918"/>
                    <a:pt x="32542" y="23979"/>
                  </a:cubicBezTo>
                  <a:cubicBezTo>
                    <a:pt x="33935" y="22943"/>
                    <a:pt x="35392" y="21971"/>
                    <a:pt x="36882" y="21065"/>
                  </a:cubicBezTo>
                  <a:cubicBezTo>
                    <a:pt x="38436" y="20125"/>
                    <a:pt x="40023" y="19316"/>
                    <a:pt x="41643" y="18538"/>
                  </a:cubicBezTo>
                  <a:cubicBezTo>
                    <a:pt x="42711" y="18020"/>
                    <a:pt x="41351" y="18668"/>
                    <a:pt x="40995" y="18797"/>
                  </a:cubicBezTo>
                  <a:cubicBezTo>
                    <a:pt x="41416" y="18668"/>
                    <a:pt x="41804" y="18474"/>
                    <a:pt x="42225" y="18311"/>
                  </a:cubicBezTo>
                  <a:cubicBezTo>
                    <a:pt x="43132" y="17988"/>
                    <a:pt x="44039" y="17664"/>
                    <a:pt x="44946" y="17405"/>
                  </a:cubicBezTo>
                  <a:cubicBezTo>
                    <a:pt x="49383" y="16110"/>
                    <a:pt x="52621" y="11122"/>
                    <a:pt x="51131" y="6524"/>
                  </a:cubicBezTo>
                  <a:cubicBezTo>
                    <a:pt x="49674" y="2022"/>
                    <a:pt x="45011" y="-1055"/>
                    <a:pt x="40250" y="338"/>
                  </a:cubicBezTo>
                  <a:cubicBezTo>
                    <a:pt x="23734" y="5228"/>
                    <a:pt x="10942" y="18247"/>
                    <a:pt x="1259" y="31978"/>
                  </a:cubicBezTo>
                  <a:cubicBezTo>
                    <a:pt x="-1430" y="35767"/>
                    <a:pt x="449" y="41953"/>
                    <a:pt x="4432" y="44058"/>
                  </a:cubicBezTo>
                  <a:cubicBezTo>
                    <a:pt x="8966" y="46454"/>
                    <a:pt x="13662" y="44932"/>
                    <a:pt x="16512" y="40884"/>
                  </a:cubicBezTo>
                  <a:lnTo>
                    <a:pt x="16512" y="40884"/>
                  </a:lnTo>
                  <a:close/>
                </a:path>
              </a:pathLst>
            </a:custGeom>
            <a:solidFill>
              <a:srgbClr val="FFFFFF"/>
            </a:solidFill>
            <a:ln w="0" cap="flat">
              <a:noFill/>
              <a:prstDash val="solid"/>
              <a:miter/>
            </a:ln>
          </p:spPr>
          <p:txBody>
            <a:bodyPr rtlCol="0" anchor="ctr"/>
            <a:lstStyle/>
            <a:p>
              <a:endParaRPr lang="nb-NO"/>
            </a:p>
          </p:txBody>
        </p:sp>
        <p:sp>
          <p:nvSpPr>
            <p:cNvPr id="50" name="Friform 49">
              <a:extLst>
                <a:ext uri="{FF2B5EF4-FFF2-40B4-BE49-F238E27FC236}">
                  <a16:creationId xmlns:a16="http://schemas.microsoft.com/office/drawing/2014/main" id="{7E52F9E0-F4ED-9BD4-A718-EB463FF8C6DA}"/>
                </a:ext>
              </a:extLst>
            </p:cNvPr>
            <p:cNvSpPr>
              <a:spLocks noGrp="1" noRot="1" noMove="1" noResize="1" noEditPoints="1" noAdjustHandles="1" noChangeArrowheads="1" noChangeShapeType="1"/>
            </p:cNvSpPr>
            <p:nvPr/>
          </p:nvSpPr>
          <p:spPr>
            <a:xfrm>
              <a:off x="5153640" y="1454086"/>
              <a:ext cx="1371070" cy="639798"/>
            </a:xfrm>
            <a:custGeom>
              <a:avLst/>
              <a:gdLst>
                <a:gd name="connsiteX0" fmla="*/ 1341215 w 1371070"/>
                <a:gd name="connsiteY0" fmla="*/ 0 h 639798"/>
                <a:gd name="connsiteX1" fmla="*/ 779270 w 1371070"/>
                <a:gd name="connsiteY1" fmla="*/ 57451 h 639798"/>
                <a:gd name="connsiteX2" fmla="*/ 241032 w 1371070"/>
                <a:gd name="connsiteY2" fmla="*/ 61629 h 639798"/>
                <a:gd name="connsiteX3" fmla="*/ 128105 w 1371070"/>
                <a:gd name="connsiteY3" fmla="*/ 69822 h 639798"/>
                <a:gd name="connsiteX4" fmla="*/ 14984 w 1371070"/>
                <a:gd name="connsiteY4" fmla="*/ 98904 h 639798"/>
                <a:gd name="connsiteX5" fmla="*/ 5884 w 1371070"/>
                <a:gd name="connsiteY5" fmla="*/ 128763 h 639798"/>
                <a:gd name="connsiteX6" fmla="*/ 47952 w 1371070"/>
                <a:gd name="connsiteY6" fmla="*/ 319608 h 639798"/>
                <a:gd name="connsiteX7" fmla="*/ 338866 w 1371070"/>
                <a:gd name="connsiteY7" fmla="*/ 487232 h 639798"/>
                <a:gd name="connsiteX8" fmla="*/ 639464 w 1371070"/>
                <a:gd name="connsiteY8" fmla="*/ 639798 h 639798"/>
                <a:gd name="connsiteX9" fmla="*/ 440912 w 1371070"/>
                <a:gd name="connsiteY9" fmla="*/ 412067 h 639798"/>
                <a:gd name="connsiteX10" fmla="*/ 916129 w 1371070"/>
                <a:gd name="connsiteY10" fmla="*/ 298849 h 639798"/>
                <a:gd name="connsiteX11" fmla="*/ 1342607 w 1371070"/>
                <a:gd name="connsiteY11" fmla="*/ 206584 h 639798"/>
                <a:gd name="connsiteX12" fmla="*/ 1341247 w 1371070"/>
                <a:gd name="connsiteY12" fmla="*/ 32 h 6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070" h="639798">
                  <a:moveTo>
                    <a:pt x="1341215" y="0"/>
                  </a:moveTo>
                  <a:cubicBezTo>
                    <a:pt x="1152993" y="6639"/>
                    <a:pt x="966488" y="36822"/>
                    <a:pt x="779270" y="57451"/>
                  </a:cubicBezTo>
                  <a:cubicBezTo>
                    <a:pt x="613297" y="75716"/>
                    <a:pt x="409660" y="82387"/>
                    <a:pt x="241032" y="61629"/>
                  </a:cubicBezTo>
                  <a:cubicBezTo>
                    <a:pt x="196178" y="56091"/>
                    <a:pt x="171922" y="58779"/>
                    <a:pt x="128105" y="69822"/>
                  </a:cubicBezTo>
                  <a:cubicBezTo>
                    <a:pt x="85616" y="80509"/>
                    <a:pt x="35743" y="93172"/>
                    <a:pt x="14984" y="98904"/>
                  </a:cubicBezTo>
                  <a:lnTo>
                    <a:pt x="5884" y="128763"/>
                  </a:lnTo>
                  <a:cubicBezTo>
                    <a:pt x="4718" y="155739"/>
                    <a:pt x="-21740" y="239390"/>
                    <a:pt x="47952" y="319608"/>
                  </a:cubicBezTo>
                  <a:cubicBezTo>
                    <a:pt x="122179" y="405039"/>
                    <a:pt x="232449" y="448759"/>
                    <a:pt x="338866" y="487232"/>
                  </a:cubicBezTo>
                  <a:cubicBezTo>
                    <a:pt x="445284" y="525706"/>
                    <a:pt x="556073" y="563305"/>
                    <a:pt x="639464" y="639798"/>
                  </a:cubicBezTo>
                  <a:cubicBezTo>
                    <a:pt x="591761" y="554464"/>
                    <a:pt x="511511" y="485354"/>
                    <a:pt x="440912" y="412067"/>
                  </a:cubicBezTo>
                  <a:cubicBezTo>
                    <a:pt x="598335" y="370355"/>
                    <a:pt x="756795" y="332594"/>
                    <a:pt x="916129" y="298849"/>
                  </a:cubicBezTo>
                  <a:cubicBezTo>
                    <a:pt x="1023227" y="276179"/>
                    <a:pt x="1318254" y="214551"/>
                    <a:pt x="1342607" y="206584"/>
                  </a:cubicBezTo>
                  <a:cubicBezTo>
                    <a:pt x="1373535" y="196480"/>
                    <a:pt x="1387525" y="82711"/>
                    <a:pt x="1341247" y="32"/>
                  </a:cubicBezTo>
                  <a:close/>
                </a:path>
              </a:pathLst>
            </a:custGeom>
            <a:solidFill>
              <a:srgbClr val="9997E8"/>
            </a:solidFill>
            <a:ln w="0" cap="flat">
              <a:noFill/>
              <a:prstDash val="solid"/>
              <a:miter/>
            </a:ln>
          </p:spPr>
          <p:txBody>
            <a:bodyPr rtlCol="0" anchor="ctr"/>
            <a:lstStyle/>
            <a:p>
              <a:endParaRPr lang="nb-NO"/>
            </a:p>
          </p:txBody>
        </p:sp>
        <p:sp>
          <p:nvSpPr>
            <p:cNvPr id="51" name="Friform 50">
              <a:extLst>
                <a:ext uri="{FF2B5EF4-FFF2-40B4-BE49-F238E27FC236}">
                  <a16:creationId xmlns:a16="http://schemas.microsoft.com/office/drawing/2014/main" id="{2AAC0D34-B9FD-6182-F53F-935BDB44271E}"/>
                </a:ext>
              </a:extLst>
            </p:cNvPr>
            <p:cNvSpPr>
              <a:spLocks noGrp="1" noRot="1" noMove="1" noResize="1" noEditPoints="1" noAdjustHandles="1" noChangeArrowheads="1" noChangeShapeType="1"/>
            </p:cNvSpPr>
            <p:nvPr/>
          </p:nvSpPr>
          <p:spPr>
            <a:xfrm>
              <a:off x="5163572" y="1527244"/>
              <a:ext cx="401185" cy="68587"/>
            </a:xfrm>
            <a:custGeom>
              <a:avLst/>
              <a:gdLst>
                <a:gd name="connsiteX0" fmla="*/ 158136 w 401185"/>
                <a:gd name="connsiteY0" fmla="*/ 47930 h 68587"/>
                <a:gd name="connsiteX1" fmla="*/ 276795 w 401185"/>
                <a:gd name="connsiteY1" fmla="*/ 65903 h 68587"/>
                <a:gd name="connsiteX2" fmla="*/ 384928 w 401185"/>
                <a:gd name="connsiteY2" fmla="*/ 13861 h 68587"/>
                <a:gd name="connsiteX3" fmla="*/ 401185 w 401185"/>
                <a:gd name="connsiteY3" fmla="*/ 453 h 68587"/>
                <a:gd name="connsiteX4" fmla="*/ 386288 w 401185"/>
                <a:gd name="connsiteY4" fmla="*/ 0 h 68587"/>
                <a:gd name="connsiteX5" fmla="*/ 378646 w 401185"/>
                <a:gd name="connsiteY5" fmla="*/ 6445 h 68587"/>
                <a:gd name="connsiteX6" fmla="*/ 275370 w 401185"/>
                <a:gd name="connsiteY6" fmla="*/ 56285 h 68587"/>
                <a:gd name="connsiteX7" fmla="*/ 161990 w 401185"/>
                <a:gd name="connsiteY7" fmla="*/ 38992 h 68587"/>
                <a:gd name="connsiteX8" fmla="*/ 43331 w 401185"/>
                <a:gd name="connsiteY8" fmla="*/ 21018 h 68587"/>
                <a:gd name="connsiteX9" fmla="*/ 3530 w 401185"/>
                <a:gd name="connsiteY9" fmla="*/ 30636 h 68587"/>
                <a:gd name="connsiteX10" fmla="*/ 0 w 401185"/>
                <a:gd name="connsiteY10" fmla="*/ 42262 h 68587"/>
                <a:gd name="connsiteX11" fmla="*/ 44788 w 401185"/>
                <a:gd name="connsiteY11" fmla="*/ 30604 h 68587"/>
                <a:gd name="connsiteX12" fmla="*/ 158168 w 401185"/>
                <a:gd name="connsiteY12" fmla="*/ 47897 h 6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185" h="68587">
                  <a:moveTo>
                    <a:pt x="158136" y="47930"/>
                  </a:moveTo>
                  <a:cubicBezTo>
                    <a:pt x="188545" y="60981"/>
                    <a:pt x="219991" y="74453"/>
                    <a:pt x="276795" y="65903"/>
                  </a:cubicBezTo>
                  <a:cubicBezTo>
                    <a:pt x="333598" y="57386"/>
                    <a:pt x="359668" y="35235"/>
                    <a:pt x="384928" y="13861"/>
                  </a:cubicBezTo>
                  <a:cubicBezTo>
                    <a:pt x="390304" y="9294"/>
                    <a:pt x="395615" y="4825"/>
                    <a:pt x="401185" y="453"/>
                  </a:cubicBezTo>
                  <a:cubicBezTo>
                    <a:pt x="396198" y="324"/>
                    <a:pt x="391243" y="162"/>
                    <a:pt x="386288" y="0"/>
                  </a:cubicBezTo>
                  <a:cubicBezTo>
                    <a:pt x="383730" y="2137"/>
                    <a:pt x="381171" y="4275"/>
                    <a:pt x="378646" y="6445"/>
                  </a:cubicBezTo>
                  <a:cubicBezTo>
                    <a:pt x="353320" y="27916"/>
                    <a:pt x="329420" y="48189"/>
                    <a:pt x="275370" y="56285"/>
                  </a:cubicBezTo>
                  <a:cubicBezTo>
                    <a:pt x="221319" y="64414"/>
                    <a:pt x="192496" y="52043"/>
                    <a:pt x="161990" y="38992"/>
                  </a:cubicBezTo>
                  <a:cubicBezTo>
                    <a:pt x="131580" y="25940"/>
                    <a:pt x="100135" y="12468"/>
                    <a:pt x="43331" y="21018"/>
                  </a:cubicBezTo>
                  <a:cubicBezTo>
                    <a:pt x="28013" y="23317"/>
                    <a:pt x="14994" y="26620"/>
                    <a:pt x="3530" y="30636"/>
                  </a:cubicBezTo>
                  <a:lnTo>
                    <a:pt x="0" y="42262"/>
                  </a:lnTo>
                  <a:cubicBezTo>
                    <a:pt x="12403" y="37340"/>
                    <a:pt x="26912" y="33292"/>
                    <a:pt x="44788" y="30604"/>
                  </a:cubicBezTo>
                  <a:cubicBezTo>
                    <a:pt x="98839" y="22475"/>
                    <a:pt x="127662" y="34814"/>
                    <a:pt x="158168" y="47897"/>
                  </a:cubicBezTo>
                  <a:close/>
                </a:path>
              </a:pathLst>
            </a:custGeom>
            <a:solidFill>
              <a:srgbClr val="7B79C6"/>
            </a:solidFill>
            <a:ln w="0" cap="flat">
              <a:noFill/>
              <a:prstDash val="solid"/>
              <a:miter/>
            </a:ln>
          </p:spPr>
          <p:txBody>
            <a:bodyPr rtlCol="0" anchor="ctr"/>
            <a:lstStyle/>
            <a:p>
              <a:endParaRPr lang="nb-NO"/>
            </a:p>
          </p:txBody>
        </p:sp>
        <p:sp>
          <p:nvSpPr>
            <p:cNvPr id="52" name="Friform 51">
              <a:extLst>
                <a:ext uri="{FF2B5EF4-FFF2-40B4-BE49-F238E27FC236}">
                  <a16:creationId xmlns:a16="http://schemas.microsoft.com/office/drawing/2014/main" id="{459ABBC6-852A-72DE-49E8-5BFB9E4A4CAB}"/>
                </a:ext>
              </a:extLst>
            </p:cNvPr>
            <p:cNvSpPr>
              <a:spLocks noGrp="1" noRot="1" noMove="1" noResize="1" noEditPoints="1" noAdjustHandles="1" noChangeArrowheads="1" noChangeShapeType="1"/>
            </p:cNvSpPr>
            <p:nvPr/>
          </p:nvSpPr>
          <p:spPr>
            <a:xfrm>
              <a:off x="5803078" y="1510889"/>
              <a:ext cx="135498" cy="18347"/>
            </a:xfrm>
            <a:custGeom>
              <a:avLst/>
              <a:gdLst>
                <a:gd name="connsiteX0" fmla="*/ 80704 w 135498"/>
                <a:gd name="connsiteY0" fmla="*/ 15642 h 18347"/>
                <a:gd name="connsiteX1" fmla="*/ 135499 w 135498"/>
                <a:gd name="connsiteY1" fmla="*/ 0 h 18347"/>
                <a:gd name="connsiteX2" fmla="*/ 129831 w 135498"/>
                <a:gd name="connsiteY2" fmla="*/ 648 h 18347"/>
                <a:gd name="connsiteX3" fmla="*/ 83230 w 135498"/>
                <a:gd name="connsiteY3" fmla="*/ 5376 h 18347"/>
                <a:gd name="connsiteX4" fmla="*/ 79278 w 135498"/>
                <a:gd name="connsiteY4" fmla="*/ 6056 h 18347"/>
                <a:gd name="connsiteX5" fmla="*/ 45760 w 135498"/>
                <a:gd name="connsiteY5" fmla="*/ 8614 h 18347"/>
                <a:gd name="connsiteX6" fmla="*/ 0 w 135498"/>
                <a:gd name="connsiteY6" fmla="*/ 11918 h 18347"/>
                <a:gd name="connsiteX7" fmla="*/ 80704 w 135498"/>
                <a:gd name="connsiteY7" fmla="*/ 15674 h 1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98" h="18347">
                  <a:moveTo>
                    <a:pt x="80704" y="15642"/>
                  </a:moveTo>
                  <a:cubicBezTo>
                    <a:pt x="103179" y="12274"/>
                    <a:pt x="120796" y="6736"/>
                    <a:pt x="135499" y="0"/>
                  </a:cubicBezTo>
                  <a:cubicBezTo>
                    <a:pt x="133588" y="227"/>
                    <a:pt x="131710" y="421"/>
                    <a:pt x="129831" y="648"/>
                  </a:cubicBezTo>
                  <a:cubicBezTo>
                    <a:pt x="114611" y="2332"/>
                    <a:pt x="99033" y="3919"/>
                    <a:pt x="83230" y="5376"/>
                  </a:cubicBezTo>
                  <a:cubicBezTo>
                    <a:pt x="81902" y="5603"/>
                    <a:pt x="80639" y="5829"/>
                    <a:pt x="79278" y="6056"/>
                  </a:cubicBezTo>
                  <a:cubicBezTo>
                    <a:pt x="66875" y="7934"/>
                    <a:pt x="55832" y="8679"/>
                    <a:pt x="45760" y="8614"/>
                  </a:cubicBezTo>
                  <a:cubicBezTo>
                    <a:pt x="30669" y="9813"/>
                    <a:pt x="15415" y="10914"/>
                    <a:pt x="0" y="11918"/>
                  </a:cubicBezTo>
                  <a:cubicBezTo>
                    <a:pt x="21212" y="17909"/>
                    <a:pt x="46278" y="20856"/>
                    <a:pt x="80704" y="15674"/>
                  </a:cubicBezTo>
                  <a:close/>
                </a:path>
              </a:pathLst>
            </a:custGeom>
            <a:solidFill>
              <a:srgbClr val="7B79C6"/>
            </a:solidFill>
            <a:ln w="0" cap="flat">
              <a:noFill/>
              <a:prstDash val="solid"/>
              <a:miter/>
            </a:ln>
          </p:spPr>
          <p:txBody>
            <a:bodyPr rtlCol="0" anchor="ctr"/>
            <a:lstStyle/>
            <a:p>
              <a:endParaRPr lang="nb-NO"/>
            </a:p>
          </p:txBody>
        </p:sp>
        <p:sp>
          <p:nvSpPr>
            <p:cNvPr id="53" name="Friform 52">
              <a:extLst>
                <a:ext uri="{FF2B5EF4-FFF2-40B4-BE49-F238E27FC236}">
                  <a16:creationId xmlns:a16="http://schemas.microsoft.com/office/drawing/2014/main" id="{70418368-02FF-FC9D-8AF0-4F4181540234}"/>
                </a:ext>
              </a:extLst>
            </p:cNvPr>
            <p:cNvSpPr>
              <a:spLocks noGrp="1" noRot="1" noMove="1" noResize="1" noEditPoints="1" noAdjustHandles="1" noChangeArrowheads="1" noChangeShapeType="1"/>
            </p:cNvSpPr>
            <p:nvPr/>
          </p:nvSpPr>
          <p:spPr>
            <a:xfrm>
              <a:off x="5164187" y="1473229"/>
              <a:ext cx="1355474" cy="250138"/>
            </a:xfrm>
            <a:custGeom>
              <a:avLst/>
              <a:gdLst>
                <a:gd name="connsiteX0" fmla="*/ 68138 w 1355474"/>
                <a:gd name="connsiteY0" fmla="*/ 247483 h 250138"/>
                <a:gd name="connsiteX1" fmla="*/ 176272 w 1355474"/>
                <a:gd name="connsiteY1" fmla="*/ 195440 h 250138"/>
                <a:gd name="connsiteX2" fmla="*/ 279548 w 1355474"/>
                <a:gd name="connsiteY2" fmla="*/ 145567 h 250138"/>
                <a:gd name="connsiteX3" fmla="*/ 392927 w 1355474"/>
                <a:gd name="connsiteY3" fmla="*/ 162861 h 250138"/>
                <a:gd name="connsiteX4" fmla="*/ 511586 w 1355474"/>
                <a:gd name="connsiteY4" fmla="*/ 180834 h 250138"/>
                <a:gd name="connsiteX5" fmla="*/ 619719 w 1355474"/>
                <a:gd name="connsiteY5" fmla="*/ 128791 h 250138"/>
                <a:gd name="connsiteX6" fmla="*/ 722995 w 1355474"/>
                <a:gd name="connsiteY6" fmla="*/ 78919 h 250138"/>
                <a:gd name="connsiteX7" fmla="*/ 836375 w 1355474"/>
                <a:gd name="connsiteY7" fmla="*/ 96212 h 250138"/>
                <a:gd name="connsiteX8" fmla="*/ 955034 w 1355474"/>
                <a:gd name="connsiteY8" fmla="*/ 114186 h 250138"/>
                <a:gd name="connsiteX9" fmla="*/ 1063167 w 1355474"/>
                <a:gd name="connsiteY9" fmla="*/ 62143 h 250138"/>
                <a:gd name="connsiteX10" fmla="*/ 1166443 w 1355474"/>
                <a:gd name="connsiteY10" fmla="*/ 12270 h 250138"/>
                <a:gd name="connsiteX11" fmla="*/ 1279823 w 1355474"/>
                <a:gd name="connsiteY11" fmla="*/ 29564 h 250138"/>
                <a:gd name="connsiteX12" fmla="*/ 1355474 w 1355474"/>
                <a:gd name="connsiteY12" fmla="*/ 49966 h 250138"/>
                <a:gd name="connsiteX13" fmla="*/ 1353369 w 1355474"/>
                <a:gd name="connsiteY13" fmla="*/ 40186 h 250138"/>
                <a:gd name="connsiteX14" fmla="*/ 1283644 w 1355474"/>
                <a:gd name="connsiteY14" fmla="*/ 20658 h 250138"/>
                <a:gd name="connsiteX15" fmla="*/ 1165018 w 1355474"/>
                <a:gd name="connsiteY15" fmla="*/ 2684 h 250138"/>
                <a:gd name="connsiteX16" fmla="*/ 1056885 w 1355474"/>
                <a:gd name="connsiteY16" fmla="*/ 54727 h 250138"/>
                <a:gd name="connsiteX17" fmla="*/ 953609 w 1355474"/>
                <a:gd name="connsiteY17" fmla="*/ 104600 h 250138"/>
                <a:gd name="connsiteX18" fmla="*/ 840229 w 1355474"/>
                <a:gd name="connsiteY18" fmla="*/ 87306 h 250138"/>
                <a:gd name="connsiteX19" fmla="*/ 721570 w 1355474"/>
                <a:gd name="connsiteY19" fmla="*/ 69333 h 250138"/>
                <a:gd name="connsiteX20" fmla="*/ 613437 w 1355474"/>
                <a:gd name="connsiteY20" fmla="*/ 121375 h 250138"/>
                <a:gd name="connsiteX21" fmla="*/ 510161 w 1355474"/>
                <a:gd name="connsiteY21" fmla="*/ 171248 h 250138"/>
                <a:gd name="connsiteX22" fmla="*/ 396781 w 1355474"/>
                <a:gd name="connsiteY22" fmla="*/ 153955 h 250138"/>
                <a:gd name="connsiteX23" fmla="*/ 278122 w 1355474"/>
                <a:gd name="connsiteY23" fmla="*/ 135981 h 250138"/>
                <a:gd name="connsiteX24" fmla="*/ 169989 w 1355474"/>
                <a:gd name="connsiteY24" fmla="*/ 188024 h 250138"/>
                <a:gd name="connsiteX25" fmla="*/ 66713 w 1355474"/>
                <a:gd name="connsiteY25" fmla="*/ 237864 h 250138"/>
                <a:gd name="connsiteX26" fmla="*/ 0 w 1355474"/>
                <a:gd name="connsiteY26" fmla="*/ 236893 h 250138"/>
                <a:gd name="connsiteX27" fmla="*/ 4081 w 1355474"/>
                <a:gd name="connsiteY27" fmla="*/ 247547 h 250138"/>
                <a:gd name="connsiteX28" fmla="*/ 34360 w 1355474"/>
                <a:gd name="connsiteY28" fmla="*/ 250138 h 250138"/>
                <a:gd name="connsiteX29" fmla="*/ 68138 w 1355474"/>
                <a:gd name="connsiteY29" fmla="*/ 247450 h 25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5474" h="250138">
                  <a:moveTo>
                    <a:pt x="68138" y="247483"/>
                  </a:moveTo>
                  <a:cubicBezTo>
                    <a:pt x="124942" y="238965"/>
                    <a:pt x="151011" y="216814"/>
                    <a:pt x="176272" y="195440"/>
                  </a:cubicBezTo>
                  <a:cubicBezTo>
                    <a:pt x="201597" y="173969"/>
                    <a:pt x="225497" y="153696"/>
                    <a:pt x="279548" y="145567"/>
                  </a:cubicBezTo>
                  <a:cubicBezTo>
                    <a:pt x="333630" y="137438"/>
                    <a:pt x="362421" y="149809"/>
                    <a:pt x="392927" y="162861"/>
                  </a:cubicBezTo>
                  <a:cubicBezTo>
                    <a:pt x="423337" y="175912"/>
                    <a:pt x="454783" y="189384"/>
                    <a:pt x="511586" y="180834"/>
                  </a:cubicBezTo>
                  <a:cubicBezTo>
                    <a:pt x="568389" y="172317"/>
                    <a:pt x="594459" y="150166"/>
                    <a:pt x="619719" y="128791"/>
                  </a:cubicBezTo>
                  <a:cubicBezTo>
                    <a:pt x="645045" y="107320"/>
                    <a:pt x="668945" y="87047"/>
                    <a:pt x="722995" y="78919"/>
                  </a:cubicBezTo>
                  <a:cubicBezTo>
                    <a:pt x="777046" y="70790"/>
                    <a:pt x="805869" y="83161"/>
                    <a:pt x="836375" y="96212"/>
                  </a:cubicBezTo>
                  <a:cubicBezTo>
                    <a:pt x="866785" y="109263"/>
                    <a:pt x="898230" y="122735"/>
                    <a:pt x="955034" y="114186"/>
                  </a:cubicBezTo>
                  <a:cubicBezTo>
                    <a:pt x="1011837" y="105636"/>
                    <a:pt x="1037907" y="83517"/>
                    <a:pt x="1063167" y="62143"/>
                  </a:cubicBezTo>
                  <a:cubicBezTo>
                    <a:pt x="1088492" y="40672"/>
                    <a:pt x="1112392" y="20399"/>
                    <a:pt x="1166443" y="12270"/>
                  </a:cubicBezTo>
                  <a:cubicBezTo>
                    <a:pt x="1220526" y="4142"/>
                    <a:pt x="1249316" y="16513"/>
                    <a:pt x="1279823" y="29564"/>
                  </a:cubicBezTo>
                  <a:cubicBezTo>
                    <a:pt x="1301553" y="38891"/>
                    <a:pt x="1323834" y="48380"/>
                    <a:pt x="1355474" y="49966"/>
                  </a:cubicBezTo>
                  <a:cubicBezTo>
                    <a:pt x="1354827" y="46695"/>
                    <a:pt x="1354146" y="43457"/>
                    <a:pt x="1353369" y="40186"/>
                  </a:cubicBezTo>
                  <a:cubicBezTo>
                    <a:pt x="1325000" y="38373"/>
                    <a:pt x="1304727" y="29693"/>
                    <a:pt x="1283644" y="20658"/>
                  </a:cubicBezTo>
                  <a:cubicBezTo>
                    <a:pt x="1253235" y="7607"/>
                    <a:pt x="1221789" y="-5865"/>
                    <a:pt x="1165018" y="2684"/>
                  </a:cubicBezTo>
                  <a:cubicBezTo>
                    <a:pt x="1108215" y="11202"/>
                    <a:pt x="1082145" y="33353"/>
                    <a:pt x="1056885" y="54727"/>
                  </a:cubicBezTo>
                  <a:cubicBezTo>
                    <a:pt x="1031560" y="76198"/>
                    <a:pt x="1007659" y="96471"/>
                    <a:pt x="953609" y="104600"/>
                  </a:cubicBezTo>
                  <a:cubicBezTo>
                    <a:pt x="899558" y="112729"/>
                    <a:pt x="870736" y="100357"/>
                    <a:pt x="840229" y="87306"/>
                  </a:cubicBezTo>
                  <a:cubicBezTo>
                    <a:pt x="809820" y="74288"/>
                    <a:pt x="778374" y="60783"/>
                    <a:pt x="721570" y="69333"/>
                  </a:cubicBezTo>
                  <a:cubicBezTo>
                    <a:pt x="664767" y="77882"/>
                    <a:pt x="638697" y="100001"/>
                    <a:pt x="613437" y="121375"/>
                  </a:cubicBezTo>
                  <a:cubicBezTo>
                    <a:pt x="588112" y="142847"/>
                    <a:pt x="564212" y="163120"/>
                    <a:pt x="510161" y="171248"/>
                  </a:cubicBezTo>
                  <a:cubicBezTo>
                    <a:pt x="456111" y="179377"/>
                    <a:pt x="427288" y="167006"/>
                    <a:pt x="396781" y="153955"/>
                  </a:cubicBezTo>
                  <a:cubicBezTo>
                    <a:pt x="366372" y="140936"/>
                    <a:pt x="334926" y="127431"/>
                    <a:pt x="278122" y="135981"/>
                  </a:cubicBezTo>
                  <a:cubicBezTo>
                    <a:pt x="221319" y="144531"/>
                    <a:pt x="195249" y="166650"/>
                    <a:pt x="169989" y="188024"/>
                  </a:cubicBezTo>
                  <a:cubicBezTo>
                    <a:pt x="144664" y="209495"/>
                    <a:pt x="120764" y="229768"/>
                    <a:pt x="66713" y="237864"/>
                  </a:cubicBezTo>
                  <a:cubicBezTo>
                    <a:pt x="39057" y="242010"/>
                    <a:pt x="18039" y="240811"/>
                    <a:pt x="0" y="236893"/>
                  </a:cubicBezTo>
                  <a:cubicBezTo>
                    <a:pt x="1231" y="240423"/>
                    <a:pt x="2559" y="243985"/>
                    <a:pt x="4081" y="247547"/>
                  </a:cubicBezTo>
                  <a:cubicBezTo>
                    <a:pt x="13278" y="249166"/>
                    <a:pt x="23253" y="250138"/>
                    <a:pt x="34360" y="250138"/>
                  </a:cubicBezTo>
                  <a:cubicBezTo>
                    <a:pt x="44594" y="250138"/>
                    <a:pt x="55767" y="249329"/>
                    <a:pt x="68138" y="247450"/>
                  </a:cubicBezTo>
                  <a:close/>
                </a:path>
              </a:pathLst>
            </a:custGeom>
            <a:solidFill>
              <a:srgbClr val="7B79C6"/>
            </a:solidFill>
            <a:ln w="0" cap="flat">
              <a:noFill/>
              <a:prstDash val="solid"/>
              <a:miter/>
            </a:ln>
          </p:spPr>
          <p:txBody>
            <a:bodyPr rtlCol="0" anchor="ctr"/>
            <a:lstStyle/>
            <a:p>
              <a:endParaRPr lang="nb-NO"/>
            </a:p>
          </p:txBody>
        </p:sp>
        <p:sp>
          <p:nvSpPr>
            <p:cNvPr id="54" name="Friform 53">
              <a:extLst>
                <a:ext uri="{FF2B5EF4-FFF2-40B4-BE49-F238E27FC236}">
                  <a16:creationId xmlns:a16="http://schemas.microsoft.com/office/drawing/2014/main" id="{544CEA40-BDEA-8510-CF15-1CA86F5BC6B5}"/>
                </a:ext>
              </a:extLst>
            </p:cNvPr>
            <p:cNvSpPr>
              <a:spLocks noGrp="1" noRot="1" noMove="1" noResize="1" noEditPoints="1" noAdjustHandles="1" noChangeArrowheads="1" noChangeShapeType="1"/>
            </p:cNvSpPr>
            <p:nvPr/>
          </p:nvSpPr>
          <p:spPr>
            <a:xfrm>
              <a:off x="5184752" y="1548326"/>
              <a:ext cx="1339411" cy="236957"/>
            </a:xfrm>
            <a:custGeom>
              <a:avLst/>
              <a:gdLst>
                <a:gd name="connsiteX0" fmla="*/ 165422 w 1339411"/>
                <a:gd name="connsiteY0" fmla="*/ 216299 h 236957"/>
                <a:gd name="connsiteX1" fmla="*/ 284081 w 1339411"/>
                <a:gd name="connsiteY1" fmla="*/ 234273 h 236957"/>
                <a:gd name="connsiteX2" fmla="*/ 392215 w 1339411"/>
                <a:gd name="connsiteY2" fmla="*/ 182230 h 236957"/>
                <a:gd name="connsiteX3" fmla="*/ 495491 w 1339411"/>
                <a:gd name="connsiteY3" fmla="*/ 132357 h 236957"/>
                <a:gd name="connsiteX4" fmla="*/ 608870 w 1339411"/>
                <a:gd name="connsiteY4" fmla="*/ 149651 h 236957"/>
                <a:gd name="connsiteX5" fmla="*/ 727529 w 1339411"/>
                <a:gd name="connsiteY5" fmla="*/ 167625 h 236957"/>
                <a:gd name="connsiteX6" fmla="*/ 835662 w 1339411"/>
                <a:gd name="connsiteY6" fmla="*/ 115582 h 236957"/>
                <a:gd name="connsiteX7" fmla="*/ 938938 w 1339411"/>
                <a:gd name="connsiteY7" fmla="*/ 65709 h 236957"/>
                <a:gd name="connsiteX8" fmla="*/ 1052318 w 1339411"/>
                <a:gd name="connsiteY8" fmla="*/ 83003 h 236957"/>
                <a:gd name="connsiteX9" fmla="*/ 1170944 w 1339411"/>
                <a:gd name="connsiteY9" fmla="*/ 100976 h 236957"/>
                <a:gd name="connsiteX10" fmla="*/ 1279078 w 1339411"/>
                <a:gd name="connsiteY10" fmla="*/ 48934 h 236957"/>
                <a:gd name="connsiteX11" fmla="*/ 1339411 w 1339411"/>
                <a:gd name="connsiteY11" fmla="*/ 9975 h 236957"/>
                <a:gd name="connsiteX12" fmla="*/ 1338602 w 1339411"/>
                <a:gd name="connsiteY12" fmla="*/ 0 h 236957"/>
                <a:gd name="connsiteX13" fmla="*/ 1272795 w 1339411"/>
                <a:gd name="connsiteY13" fmla="*/ 41518 h 236957"/>
                <a:gd name="connsiteX14" fmla="*/ 1169520 w 1339411"/>
                <a:gd name="connsiteY14" fmla="*/ 91390 h 236957"/>
                <a:gd name="connsiteX15" fmla="*/ 1056140 w 1339411"/>
                <a:gd name="connsiteY15" fmla="*/ 74097 h 236957"/>
                <a:gd name="connsiteX16" fmla="*/ 937513 w 1339411"/>
                <a:gd name="connsiteY16" fmla="*/ 56123 h 236957"/>
                <a:gd name="connsiteX17" fmla="*/ 829380 w 1339411"/>
                <a:gd name="connsiteY17" fmla="*/ 108166 h 236957"/>
                <a:gd name="connsiteX18" fmla="*/ 726104 w 1339411"/>
                <a:gd name="connsiteY18" fmla="*/ 158039 h 236957"/>
                <a:gd name="connsiteX19" fmla="*/ 612724 w 1339411"/>
                <a:gd name="connsiteY19" fmla="*/ 140745 h 236957"/>
                <a:gd name="connsiteX20" fmla="*/ 494065 w 1339411"/>
                <a:gd name="connsiteY20" fmla="*/ 122772 h 236957"/>
                <a:gd name="connsiteX21" fmla="*/ 385932 w 1339411"/>
                <a:gd name="connsiteY21" fmla="*/ 174814 h 236957"/>
                <a:gd name="connsiteX22" fmla="*/ 282656 w 1339411"/>
                <a:gd name="connsiteY22" fmla="*/ 224687 h 236957"/>
                <a:gd name="connsiteX23" fmla="*/ 169276 w 1339411"/>
                <a:gd name="connsiteY23" fmla="*/ 207394 h 236957"/>
                <a:gd name="connsiteX24" fmla="*/ 50618 w 1339411"/>
                <a:gd name="connsiteY24" fmla="*/ 189420 h 236957"/>
                <a:gd name="connsiteX25" fmla="*/ 0 w 1339411"/>
                <a:gd name="connsiteY25" fmla="*/ 203216 h 236957"/>
                <a:gd name="connsiteX26" fmla="*/ 5667 w 1339411"/>
                <a:gd name="connsiteY26" fmla="*/ 211344 h 236957"/>
                <a:gd name="connsiteX27" fmla="*/ 52043 w 1339411"/>
                <a:gd name="connsiteY27" fmla="*/ 199038 h 236957"/>
                <a:gd name="connsiteX28" fmla="*/ 165422 w 1339411"/>
                <a:gd name="connsiteY28" fmla="*/ 216332 h 23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9411" h="236957">
                  <a:moveTo>
                    <a:pt x="165422" y="216299"/>
                  </a:moveTo>
                  <a:cubicBezTo>
                    <a:pt x="195832" y="229351"/>
                    <a:pt x="227278" y="242823"/>
                    <a:pt x="284081" y="234273"/>
                  </a:cubicBezTo>
                  <a:cubicBezTo>
                    <a:pt x="340884" y="225723"/>
                    <a:pt x="366954" y="203604"/>
                    <a:pt x="392215" y="182230"/>
                  </a:cubicBezTo>
                  <a:cubicBezTo>
                    <a:pt x="417540" y="160759"/>
                    <a:pt x="441440" y="140486"/>
                    <a:pt x="495491" y="132357"/>
                  </a:cubicBezTo>
                  <a:cubicBezTo>
                    <a:pt x="549541" y="124229"/>
                    <a:pt x="578364" y="136600"/>
                    <a:pt x="608870" y="149651"/>
                  </a:cubicBezTo>
                  <a:cubicBezTo>
                    <a:pt x="639280" y="162670"/>
                    <a:pt x="670726" y="176174"/>
                    <a:pt x="727529" y="167625"/>
                  </a:cubicBezTo>
                  <a:cubicBezTo>
                    <a:pt x="784332" y="159075"/>
                    <a:pt x="810402" y="136956"/>
                    <a:pt x="835662" y="115582"/>
                  </a:cubicBezTo>
                  <a:cubicBezTo>
                    <a:pt x="860988" y="94111"/>
                    <a:pt x="884888" y="73838"/>
                    <a:pt x="938938" y="65709"/>
                  </a:cubicBezTo>
                  <a:cubicBezTo>
                    <a:pt x="992989" y="57581"/>
                    <a:pt x="1021811" y="69952"/>
                    <a:pt x="1052318" y="83003"/>
                  </a:cubicBezTo>
                  <a:cubicBezTo>
                    <a:pt x="1082728" y="96054"/>
                    <a:pt x="1114173" y="109526"/>
                    <a:pt x="1170944" y="100976"/>
                  </a:cubicBezTo>
                  <a:cubicBezTo>
                    <a:pt x="1227748" y="92427"/>
                    <a:pt x="1253817" y="70308"/>
                    <a:pt x="1279078" y="48934"/>
                  </a:cubicBezTo>
                  <a:cubicBezTo>
                    <a:pt x="1296436" y="34199"/>
                    <a:pt x="1313179" y="20046"/>
                    <a:pt x="1339411" y="9975"/>
                  </a:cubicBezTo>
                  <a:cubicBezTo>
                    <a:pt x="1339217" y="6671"/>
                    <a:pt x="1338925" y="3336"/>
                    <a:pt x="1338602" y="0"/>
                  </a:cubicBezTo>
                  <a:cubicBezTo>
                    <a:pt x="1309131" y="10817"/>
                    <a:pt x="1290704" y="26329"/>
                    <a:pt x="1272795" y="41518"/>
                  </a:cubicBezTo>
                  <a:cubicBezTo>
                    <a:pt x="1247470" y="62989"/>
                    <a:pt x="1223570" y="83262"/>
                    <a:pt x="1169520" y="91390"/>
                  </a:cubicBezTo>
                  <a:cubicBezTo>
                    <a:pt x="1115436" y="99519"/>
                    <a:pt x="1086646" y="87148"/>
                    <a:pt x="1056140" y="74097"/>
                  </a:cubicBezTo>
                  <a:cubicBezTo>
                    <a:pt x="1025730" y="61046"/>
                    <a:pt x="994284" y="47574"/>
                    <a:pt x="937513" y="56123"/>
                  </a:cubicBezTo>
                  <a:cubicBezTo>
                    <a:pt x="880710" y="64673"/>
                    <a:pt x="854640" y="86792"/>
                    <a:pt x="829380" y="108166"/>
                  </a:cubicBezTo>
                  <a:cubicBezTo>
                    <a:pt x="804055" y="129637"/>
                    <a:pt x="780154" y="149910"/>
                    <a:pt x="726104" y="158039"/>
                  </a:cubicBezTo>
                  <a:cubicBezTo>
                    <a:pt x="672053" y="166167"/>
                    <a:pt x="643231" y="153796"/>
                    <a:pt x="612724" y="140745"/>
                  </a:cubicBezTo>
                  <a:cubicBezTo>
                    <a:pt x="582315" y="127694"/>
                    <a:pt x="550869" y="114222"/>
                    <a:pt x="494065" y="122772"/>
                  </a:cubicBezTo>
                  <a:cubicBezTo>
                    <a:pt x="437262" y="131289"/>
                    <a:pt x="411192" y="153440"/>
                    <a:pt x="385932" y="174814"/>
                  </a:cubicBezTo>
                  <a:cubicBezTo>
                    <a:pt x="360607" y="196286"/>
                    <a:pt x="336707" y="216558"/>
                    <a:pt x="282656" y="224687"/>
                  </a:cubicBezTo>
                  <a:cubicBezTo>
                    <a:pt x="228606" y="232816"/>
                    <a:pt x="199783" y="220445"/>
                    <a:pt x="169276" y="207394"/>
                  </a:cubicBezTo>
                  <a:cubicBezTo>
                    <a:pt x="138867" y="194375"/>
                    <a:pt x="107421" y="180870"/>
                    <a:pt x="50618" y="189420"/>
                  </a:cubicBezTo>
                  <a:cubicBezTo>
                    <a:pt x="30247" y="192496"/>
                    <a:pt x="13860" y="197322"/>
                    <a:pt x="0" y="203216"/>
                  </a:cubicBezTo>
                  <a:cubicBezTo>
                    <a:pt x="1781" y="205936"/>
                    <a:pt x="3692" y="208624"/>
                    <a:pt x="5667" y="211344"/>
                  </a:cubicBezTo>
                  <a:cubicBezTo>
                    <a:pt x="18427" y="206098"/>
                    <a:pt x="33421" y="201856"/>
                    <a:pt x="52043" y="199038"/>
                  </a:cubicBezTo>
                  <a:cubicBezTo>
                    <a:pt x="106093" y="190910"/>
                    <a:pt x="134916" y="203281"/>
                    <a:pt x="165422" y="216332"/>
                  </a:cubicBezTo>
                  <a:close/>
                </a:path>
              </a:pathLst>
            </a:custGeom>
            <a:solidFill>
              <a:srgbClr val="7B79C6"/>
            </a:solidFill>
            <a:ln w="0" cap="flat">
              <a:noFill/>
              <a:prstDash val="solid"/>
              <a:miter/>
            </a:ln>
          </p:spPr>
          <p:txBody>
            <a:bodyPr rtlCol="0" anchor="ctr"/>
            <a:lstStyle/>
            <a:p>
              <a:endParaRPr lang="nb-NO"/>
            </a:p>
          </p:txBody>
        </p:sp>
        <p:sp>
          <p:nvSpPr>
            <p:cNvPr id="55" name="Friform 54">
              <a:extLst>
                <a:ext uri="{FF2B5EF4-FFF2-40B4-BE49-F238E27FC236}">
                  <a16:creationId xmlns:a16="http://schemas.microsoft.com/office/drawing/2014/main" id="{C86F0011-F86B-D9E7-D7DC-49FD90690082}"/>
                </a:ext>
              </a:extLst>
            </p:cNvPr>
            <p:cNvSpPr>
              <a:spLocks noGrp="1" noRot="1" noMove="1" noResize="1" noEditPoints="1" noAdjustHandles="1" noChangeArrowheads="1" noChangeShapeType="1"/>
            </p:cNvSpPr>
            <p:nvPr/>
          </p:nvSpPr>
          <p:spPr>
            <a:xfrm>
              <a:off x="5671272" y="1820619"/>
              <a:ext cx="101818" cy="25551"/>
            </a:xfrm>
            <a:custGeom>
              <a:avLst/>
              <a:gdLst>
                <a:gd name="connsiteX0" fmla="*/ 32935 w 101818"/>
                <a:gd name="connsiteY0" fmla="*/ 22929 h 25551"/>
                <a:gd name="connsiteX1" fmla="*/ 101818 w 101818"/>
                <a:gd name="connsiteY1" fmla="*/ 0 h 25551"/>
                <a:gd name="connsiteX2" fmla="*/ 0 w 101818"/>
                <a:gd name="connsiteY2" fmla="*/ 25552 h 25551"/>
                <a:gd name="connsiteX3" fmla="*/ 32968 w 101818"/>
                <a:gd name="connsiteY3" fmla="*/ 22929 h 25551"/>
              </a:gdLst>
              <a:ahLst/>
              <a:cxnLst>
                <a:cxn ang="0">
                  <a:pos x="connsiteX0" y="connsiteY0"/>
                </a:cxn>
                <a:cxn ang="0">
                  <a:pos x="connsiteX1" y="connsiteY1"/>
                </a:cxn>
                <a:cxn ang="0">
                  <a:pos x="connsiteX2" y="connsiteY2"/>
                </a:cxn>
                <a:cxn ang="0">
                  <a:pos x="connsiteX3" y="connsiteY3"/>
                </a:cxn>
              </a:cxnLst>
              <a:rect l="l" t="t" r="r" b="b"/>
              <a:pathLst>
                <a:path w="101818" h="25551">
                  <a:moveTo>
                    <a:pt x="32935" y="22929"/>
                  </a:moveTo>
                  <a:cubicBezTo>
                    <a:pt x="63054" y="18395"/>
                    <a:pt x="84492" y="10039"/>
                    <a:pt x="101818" y="0"/>
                  </a:cubicBezTo>
                  <a:cubicBezTo>
                    <a:pt x="67814" y="8323"/>
                    <a:pt x="33875" y="16873"/>
                    <a:pt x="0" y="25552"/>
                  </a:cubicBezTo>
                  <a:cubicBezTo>
                    <a:pt x="10007" y="25519"/>
                    <a:pt x="20888" y="24742"/>
                    <a:pt x="32968" y="22929"/>
                  </a:cubicBezTo>
                  <a:close/>
                </a:path>
              </a:pathLst>
            </a:custGeom>
            <a:solidFill>
              <a:srgbClr val="7B79C6"/>
            </a:solidFill>
            <a:ln w="0" cap="flat">
              <a:noFill/>
              <a:prstDash val="solid"/>
              <a:miter/>
            </a:ln>
          </p:spPr>
          <p:txBody>
            <a:bodyPr rtlCol="0" anchor="ctr"/>
            <a:lstStyle/>
            <a:p>
              <a:endParaRPr lang="nb-NO"/>
            </a:p>
          </p:txBody>
        </p:sp>
        <p:sp>
          <p:nvSpPr>
            <p:cNvPr id="56" name="Friform 55">
              <a:extLst>
                <a:ext uri="{FF2B5EF4-FFF2-40B4-BE49-F238E27FC236}">
                  <a16:creationId xmlns:a16="http://schemas.microsoft.com/office/drawing/2014/main" id="{D3BFE0F1-3E97-1662-71E7-675B5C40DBAB}"/>
                </a:ext>
              </a:extLst>
            </p:cNvPr>
            <p:cNvSpPr>
              <a:spLocks noGrp="1" noRot="1" noMove="1" noResize="1" noEditPoints="1" noAdjustHandles="1" noChangeArrowheads="1" noChangeShapeType="1"/>
            </p:cNvSpPr>
            <p:nvPr/>
          </p:nvSpPr>
          <p:spPr>
            <a:xfrm>
              <a:off x="5332783" y="1729330"/>
              <a:ext cx="717165" cy="149647"/>
            </a:xfrm>
            <a:custGeom>
              <a:avLst/>
              <a:gdLst>
                <a:gd name="connsiteX0" fmla="*/ 139385 w 717165"/>
                <a:gd name="connsiteY0" fmla="*/ 78919 h 149647"/>
                <a:gd name="connsiteX1" fmla="*/ 252765 w 717165"/>
                <a:gd name="connsiteY1" fmla="*/ 96212 h 149647"/>
                <a:gd name="connsiteX2" fmla="*/ 338456 w 717165"/>
                <a:gd name="connsiteY2" fmla="*/ 116809 h 149647"/>
                <a:gd name="connsiteX3" fmla="*/ 440274 w 717165"/>
                <a:gd name="connsiteY3" fmla="*/ 91257 h 149647"/>
                <a:gd name="connsiteX4" fmla="*/ 479525 w 717165"/>
                <a:gd name="connsiteY4" fmla="*/ 62143 h 149647"/>
                <a:gd name="connsiteX5" fmla="*/ 582800 w 717165"/>
                <a:gd name="connsiteY5" fmla="*/ 12303 h 149647"/>
                <a:gd name="connsiteX6" fmla="*/ 696180 w 717165"/>
                <a:gd name="connsiteY6" fmla="*/ 29596 h 149647"/>
                <a:gd name="connsiteX7" fmla="*/ 700423 w 717165"/>
                <a:gd name="connsiteY7" fmla="*/ 31410 h 149647"/>
                <a:gd name="connsiteX8" fmla="*/ 717166 w 717165"/>
                <a:gd name="connsiteY8" fmla="*/ 27815 h 149647"/>
                <a:gd name="connsiteX9" fmla="*/ 700034 w 717165"/>
                <a:gd name="connsiteY9" fmla="*/ 20658 h 149647"/>
                <a:gd name="connsiteX10" fmla="*/ 581376 w 717165"/>
                <a:gd name="connsiteY10" fmla="*/ 2684 h 149647"/>
                <a:gd name="connsiteX11" fmla="*/ 473242 w 717165"/>
                <a:gd name="connsiteY11" fmla="*/ 54727 h 149647"/>
                <a:gd name="connsiteX12" fmla="*/ 369966 w 717165"/>
                <a:gd name="connsiteY12" fmla="*/ 104568 h 149647"/>
                <a:gd name="connsiteX13" fmla="*/ 256586 w 717165"/>
                <a:gd name="connsiteY13" fmla="*/ 87274 h 149647"/>
                <a:gd name="connsiteX14" fmla="*/ 137928 w 717165"/>
                <a:gd name="connsiteY14" fmla="*/ 69300 h 149647"/>
                <a:gd name="connsiteX15" fmla="*/ 29794 w 717165"/>
                <a:gd name="connsiteY15" fmla="*/ 121343 h 149647"/>
                <a:gd name="connsiteX16" fmla="*/ 0 w 717165"/>
                <a:gd name="connsiteY16" fmla="*/ 144563 h 149647"/>
                <a:gd name="connsiteX17" fmla="*/ 9716 w 717165"/>
                <a:gd name="connsiteY17" fmla="*/ 149647 h 149647"/>
                <a:gd name="connsiteX18" fmla="*/ 36045 w 717165"/>
                <a:gd name="connsiteY18" fmla="*/ 128759 h 149647"/>
                <a:gd name="connsiteX19" fmla="*/ 139320 w 717165"/>
                <a:gd name="connsiteY19" fmla="*/ 78919 h 14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7165" h="149647">
                  <a:moveTo>
                    <a:pt x="139385" y="78919"/>
                  </a:moveTo>
                  <a:cubicBezTo>
                    <a:pt x="193436" y="70790"/>
                    <a:pt x="222258" y="83161"/>
                    <a:pt x="252765" y="96212"/>
                  </a:cubicBezTo>
                  <a:cubicBezTo>
                    <a:pt x="276697" y="106478"/>
                    <a:pt x="301342" y="116971"/>
                    <a:pt x="338456" y="116809"/>
                  </a:cubicBezTo>
                  <a:cubicBezTo>
                    <a:pt x="372363" y="108130"/>
                    <a:pt x="406302" y="99580"/>
                    <a:pt x="440274" y="91257"/>
                  </a:cubicBezTo>
                  <a:cubicBezTo>
                    <a:pt x="455592" y="82384"/>
                    <a:pt x="467672" y="72183"/>
                    <a:pt x="479525" y="62143"/>
                  </a:cubicBezTo>
                  <a:cubicBezTo>
                    <a:pt x="504850" y="40672"/>
                    <a:pt x="528750" y="20399"/>
                    <a:pt x="582800" y="12303"/>
                  </a:cubicBezTo>
                  <a:cubicBezTo>
                    <a:pt x="636851" y="4174"/>
                    <a:pt x="665673" y="16513"/>
                    <a:pt x="696180" y="29596"/>
                  </a:cubicBezTo>
                  <a:cubicBezTo>
                    <a:pt x="697605" y="30212"/>
                    <a:pt x="698998" y="30794"/>
                    <a:pt x="700423" y="31410"/>
                  </a:cubicBezTo>
                  <a:cubicBezTo>
                    <a:pt x="705993" y="30212"/>
                    <a:pt x="711563" y="29013"/>
                    <a:pt x="717166" y="27815"/>
                  </a:cubicBezTo>
                  <a:cubicBezTo>
                    <a:pt x="711401" y="25548"/>
                    <a:pt x="705734" y="23119"/>
                    <a:pt x="700034" y="20658"/>
                  </a:cubicBezTo>
                  <a:cubicBezTo>
                    <a:pt x="669625" y="7607"/>
                    <a:pt x="638179" y="-5865"/>
                    <a:pt x="581376" y="2684"/>
                  </a:cubicBezTo>
                  <a:cubicBezTo>
                    <a:pt x="524572" y="11202"/>
                    <a:pt x="498502" y="33353"/>
                    <a:pt x="473242" y="54727"/>
                  </a:cubicBezTo>
                  <a:cubicBezTo>
                    <a:pt x="447917" y="76198"/>
                    <a:pt x="424017" y="96471"/>
                    <a:pt x="369966" y="104568"/>
                  </a:cubicBezTo>
                  <a:cubicBezTo>
                    <a:pt x="315915" y="112696"/>
                    <a:pt x="287093" y="100325"/>
                    <a:pt x="256586" y="87274"/>
                  </a:cubicBezTo>
                  <a:cubicBezTo>
                    <a:pt x="226177" y="74223"/>
                    <a:pt x="194731" y="60751"/>
                    <a:pt x="137928" y="69300"/>
                  </a:cubicBezTo>
                  <a:cubicBezTo>
                    <a:pt x="81124" y="77818"/>
                    <a:pt x="55055" y="99969"/>
                    <a:pt x="29794" y="121343"/>
                  </a:cubicBezTo>
                  <a:cubicBezTo>
                    <a:pt x="20241" y="129439"/>
                    <a:pt x="10881" y="137373"/>
                    <a:pt x="0" y="144563"/>
                  </a:cubicBezTo>
                  <a:cubicBezTo>
                    <a:pt x="3239" y="146279"/>
                    <a:pt x="6477" y="147963"/>
                    <a:pt x="9716" y="149647"/>
                  </a:cubicBezTo>
                  <a:cubicBezTo>
                    <a:pt x="19301" y="142944"/>
                    <a:pt x="27721" y="135819"/>
                    <a:pt x="36045" y="128759"/>
                  </a:cubicBezTo>
                  <a:cubicBezTo>
                    <a:pt x="61369" y="107288"/>
                    <a:pt x="85270" y="87015"/>
                    <a:pt x="139320" y="78919"/>
                  </a:cubicBezTo>
                  <a:close/>
                </a:path>
              </a:pathLst>
            </a:custGeom>
            <a:solidFill>
              <a:srgbClr val="7B79C6"/>
            </a:solidFill>
            <a:ln w="0" cap="flat">
              <a:noFill/>
              <a:prstDash val="solid"/>
              <a:miter/>
            </a:ln>
          </p:spPr>
          <p:txBody>
            <a:bodyPr rtlCol="0" anchor="ctr"/>
            <a:lstStyle/>
            <a:p>
              <a:endParaRPr lang="nb-NO"/>
            </a:p>
          </p:txBody>
        </p:sp>
        <p:sp>
          <p:nvSpPr>
            <p:cNvPr id="57" name="Friform 56">
              <a:extLst>
                <a:ext uri="{FF2B5EF4-FFF2-40B4-BE49-F238E27FC236}">
                  <a16:creationId xmlns:a16="http://schemas.microsoft.com/office/drawing/2014/main" id="{454E9E62-BDB3-BA75-6E93-5EE175429000}"/>
                </a:ext>
              </a:extLst>
            </p:cNvPr>
            <p:cNvSpPr>
              <a:spLocks noGrp="1" noRot="1" noMove="1" noResize="1" noEditPoints="1" noAdjustHandles="1" noChangeArrowheads="1" noChangeShapeType="1"/>
            </p:cNvSpPr>
            <p:nvPr/>
          </p:nvSpPr>
          <p:spPr>
            <a:xfrm>
              <a:off x="6253392" y="1662722"/>
              <a:ext cx="194601" cy="51383"/>
            </a:xfrm>
            <a:custGeom>
              <a:avLst/>
              <a:gdLst>
                <a:gd name="connsiteX0" fmla="*/ 104182 w 194601"/>
                <a:gd name="connsiteY0" fmla="*/ 2677 h 51383"/>
                <a:gd name="connsiteX1" fmla="*/ 0 w 194601"/>
                <a:gd name="connsiteY1" fmla="*/ 51384 h 51383"/>
                <a:gd name="connsiteX2" fmla="*/ 20888 w 194601"/>
                <a:gd name="connsiteY2" fmla="*/ 46947 h 51383"/>
                <a:gd name="connsiteX3" fmla="*/ 105640 w 194601"/>
                <a:gd name="connsiteY3" fmla="*/ 12263 h 51383"/>
                <a:gd name="connsiteX4" fmla="*/ 174847 w 194601"/>
                <a:gd name="connsiteY4" fmla="*/ 13817 h 51383"/>
                <a:gd name="connsiteX5" fmla="*/ 194601 w 194601"/>
                <a:gd name="connsiteY5" fmla="*/ 9445 h 51383"/>
                <a:gd name="connsiteX6" fmla="*/ 104182 w 194601"/>
                <a:gd name="connsiteY6" fmla="*/ 2677 h 5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01" h="51383">
                  <a:moveTo>
                    <a:pt x="104182" y="2677"/>
                  </a:moveTo>
                  <a:cubicBezTo>
                    <a:pt x="50326" y="10773"/>
                    <a:pt x="24094" y="31078"/>
                    <a:pt x="0" y="51384"/>
                  </a:cubicBezTo>
                  <a:cubicBezTo>
                    <a:pt x="6963" y="49894"/>
                    <a:pt x="13925" y="48437"/>
                    <a:pt x="20888" y="46947"/>
                  </a:cubicBezTo>
                  <a:cubicBezTo>
                    <a:pt x="40967" y="31596"/>
                    <a:pt x="64608" y="18416"/>
                    <a:pt x="105640" y="12263"/>
                  </a:cubicBezTo>
                  <a:cubicBezTo>
                    <a:pt x="134592" y="7923"/>
                    <a:pt x="156258" y="9445"/>
                    <a:pt x="174847" y="13817"/>
                  </a:cubicBezTo>
                  <a:cubicBezTo>
                    <a:pt x="181842" y="12263"/>
                    <a:pt x="188448" y="10805"/>
                    <a:pt x="194601" y="9445"/>
                  </a:cubicBezTo>
                  <a:cubicBezTo>
                    <a:pt x="171349" y="1543"/>
                    <a:pt x="143984" y="-3315"/>
                    <a:pt x="104182" y="2677"/>
                  </a:cubicBezTo>
                  <a:close/>
                </a:path>
              </a:pathLst>
            </a:custGeom>
            <a:solidFill>
              <a:srgbClr val="7B79C6"/>
            </a:solidFill>
            <a:ln w="0" cap="flat">
              <a:noFill/>
              <a:prstDash val="solid"/>
              <a:miter/>
            </a:ln>
          </p:spPr>
          <p:txBody>
            <a:bodyPr rtlCol="0" anchor="ctr"/>
            <a:lstStyle/>
            <a:p>
              <a:endParaRPr lang="nb-NO"/>
            </a:p>
          </p:txBody>
        </p:sp>
        <p:sp>
          <p:nvSpPr>
            <p:cNvPr id="58" name="Friform 57">
              <a:extLst>
                <a:ext uri="{FF2B5EF4-FFF2-40B4-BE49-F238E27FC236}">
                  <a16:creationId xmlns:a16="http://schemas.microsoft.com/office/drawing/2014/main" id="{AFCFD9CF-C6B8-1457-DA16-28F453903C9D}"/>
                </a:ext>
              </a:extLst>
            </p:cNvPr>
            <p:cNvSpPr>
              <a:spLocks noGrp="1" noRot="1" noMove="1" noResize="1" noEditPoints="1" noAdjustHandles="1" noChangeArrowheads="1" noChangeShapeType="1"/>
            </p:cNvSpPr>
            <p:nvPr/>
          </p:nvSpPr>
          <p:spPr>
            <a:xfrm>
              <a:off x="5529716" y="1894166"/>
              <a:ext cx="99292" cy="65741"/>
            </a:xfrm>
            <a:custGeom>
              <a:avLst/>
              <a:gdLst>
                <a:gd name="connsiteX0" fmla="*/ 99293 w 99292"/>
                <a:gd name="connsiteY0" fmla="*/ 6930 h 65741"/>
                <a:gd name="connsiteX1" fmla="*/ 92362 w 99292"/>
                <a:gd name="connsiteY1" fmla="*/ 0 h 65741"/>
                <a:gd name="connsiteX2" fmla="*/ 69401 w 99292"/>
                <a:gd name="connsiteY2" fmla="*/ 18459 h 65741"/>
                <a:gd name="connsiteX3" fmla="*/ 0 w 99292"/>
                <a:gd name="connsiteY3" fmla="*/ 60560 h 65741"/>
                <a:gd name="connsiteX4" fmla="*/ 14217 w 99292"/>
                <a:gd name="connsiteY4" fmla="*/ 65742 h 65741"/>
                <a:gd name="connsiteX5" fmla="*/ 75652 w 99292"/>
                <a:gd name="connsiteY5" fmla="*/ 25843 h 65741"/>
                <a:gd name="connsiteX6" fmla="*/ 99260 w 99292"/>
                <a:gd name="connsiteY6" fmla="*/ 6898 h 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92" h="65741">
                  <a:moveTo>
                    <a:pt x="99293" y="6930"/>
                  </a:moveTo>
                  <a:cubicBezTo>
                    <a:pt x="96993" y="4631"/>
                    <a:pt x="94662" y="2299"/>
                    <a:pt x="92362" y="0"/>
                  </a:cubicBezTo>
                  <a:cubicBezTo>
                    <a:pt x="84169" y="5991"/>
                    <a:pt x="76720" y="12241"/>
                    <a:pt x="69401" y="18459"/>
                  </a:cubicBezTo>
                  <a:cubicBezTo>
                    <a:pt x="50132" y="34814"/>
                    <a:pt x="31608" y="50456"/>
                    <a:pt x="0" y="60560"/>
                  </a:cubicBezTo>
                  <a:cubicBezTo>
                    <a:pt x="4728" y="62276"/>
                    <a:pt x="9489" y="63993"/>
                    <a:pt x="14217" y="65742"/>
                  </a:cubicBezTo>
                  <a:cubicBezTo>
                    <a:pt x="41194" y="55055"/>
                    <a:pt x="58650" y="40287"/>
                    <a:pt x="75652" y="25843"/>
                  </a:cubicBezTo>
                  <a:cubicBezTo>
                    <a:pt x="83359" y="19301"/>
                    <a:pt x="90937" y="12889"/>
                    <a:pt x="99260" y="6898"/>
                  </a:cubicBezTo>
                  <a:close/>
                </a:path>
              </a:pathLst>
            </a:custGeom>
            <a:solidFill>
              <a:srgbClr val="7B79C6"/>
            </a:solidFill>
            <a:ln w="0" cap="flat">
              <a:noFill/>
              <a:prstDash val="solid"/>
              <a:miter/>
            </a:ln>
          </p:spPr>
          <p:txBody>
            <a:bodyPr rtlCol="0" anchor="ctr"/>
            <a:lstStyle/>
            <a:p>
              <a:endParaRPr lang="nb-NO"/>
            </a:p>
          </p:txBody>
        </p:sp>
        <p:sp>
          <p:nvSpPr>
            <p:cNvPr id="59" name="Friform 58">
              <a:extLst>
                <a:ext uri="{FF2B5EF4-FFF2-40B4-BE49-F238E27FC236}">
                  <a16:creationId xmlns:a16="http://schemas.microsoft.com/office/drawing/2014/main" id="{4A3727AF-327A-8A27-B482-9D3A14957F39}"/>
                </a:ext>
              </a:extLst>
            </p:cNvPr>
            <p:cNvSpPr>
              <a:spLocks noGrp="1" noRot="1" noMove="1" noResize="1" noEditPoints="1" noAdjustHandles="1" noChangeArrowheads="1" noChangeShapeType="1"/>
            </p:cNvSpPr>
            <p:nvPr/>
          </p:nvSpPr>
          <p:spPr>
            <a:xfrm>
              <a:off x="5696499" y="2021342"/>
              <a:ext cx="53208" cy="13828"/>
            </a:xfrm>
            <a:custGeom>
              <a:avLst/>
              <a:gdLst>
                <a:gd name="connsiteX0" fmla="*/ 53209 w 53208"/>
                <a:gd name="connsiteY0" fmla="*/ 8485 h 13828"/>
                <a:gd name="connsiteX1" fmla="*/ 46408 w 53208"/>
                <a:gd name="connsiteY1" fmla="*/ 0 h 13828"/>
                <a:gd name="connsiteX2" fmla="*/ 34749 w 53208"/>
                <a:gd name="connsiteY2" fmla="*/ 2040 h 13828"/>
                <a:gd name="connsiteX3" fmla="*/ 0 w 53208"/>
                <a:gd name="connsiteY3" fmla="*/ 4599 h 13828"/>
                <a:gd name="connsiteX4" fmla="*/ 16257 w 53208"/>
                <a:gd name="connsiteY4" fmla="*/ 13828 h 13828"/>
                <a:gd name="connsiteX5" fmla="*/ 36174 w 53208"/>
                <a:gd name="connsiteY5" fmla="*/ 11626 h 13828"/>
                <a:gd name="connsiteX6" fmla="*/ 53209 w 53208"/>
                <a:gd name="connsiteY6" fmla="*/ 8420 h 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08" h="13828">
                  <a:moveTo>
                    <a:pt x="53209" y="8485"/>
                  </a:moveTo>
                  <a:cubicBezTo>
                    <a:pt x="50974" y="5635"/>
                    <a:pt x="48707" y="2818"/>
                    <a:pt x="46408" y="0"/>
                  </a:cubicBezTo>
                  <a:cubicBezTo>
                    <a:pt x="42684" y="745"/>
                    <a:pt x="38830" y="1457"/>
                    <a:pt x="34749" y="2040"/>
                  </a:cubicBezTo>
                  <a:cubicBezTo>
                    <a:pt x="21827" y="3983"/>
                    <a:pt x="10396" y="4728"/>
                    <a:pt x="0" y="4599"/>
                  </a:cubicBezTo>
                  <a:cubicBezTo>
                    <a:pt x="5473" y="7611"/>
                    <a:pt x="10882" y="10687"/>
                    <a:pt x="16257" y="13828"/>
                  </a:cubicBezTo>
                  <a:cubicBezTo>
                    <a:pt x="22540" y="13407"/>
                    <a:pt x="29147" y="12695"/>
                    <a:pt x="36174" y="11626"/>
                  </a:cubicBezTo>
                  <a:cubicBezTo>
                    <a:pt x="42198" y="10719"/>
                    <a:pt x="47833" y="9618"/>
                    <a:pt x="53209" y="8420"/>
                  </a:cubicBezTo>
                  <a:close/>
                </a:path>
              </a:pathLst>
            </a:custGeom>
            <a:solidFill>
              <a:srgbClr val="7B79C6"/>
            </a:solidFill>
            <a:ln w="0" cap="flat">
              <a:noFill/>
              <a:prstDash val="solid"/>
              <a:miter/>
            </a:ln>
          </p:spPr>
          <p:txBody>
            <a:bodyPr rtlCol="0" anchor="ctr"/>
            <a:lstStyle/>
            <a:p>
              <a:endParaRPr lang="nb-NO"/>
            </a:p>
          </p:txBody>
        </p:sp>
        <p:sp>
          <p:nvSpPr>
            <p:cNvPr id="60" name="Friform 59">
              <a:extLst>
                <a:ext uri="{FF2B5EF4-FFF2-40B4-BE49-F238E27FC236}">
                  <a16:creationId xmlns:a16="http://schemas.microsoft.com/office/drawing/2014/main" id="{3CC8294C-2DF5-94C5-3FCE-02E7218FBC4A}"/>
                </a:ext>
              </a:extLst>
            </p:cNvPr>
            <p:cNvSpPr>
              <a:spLocks noGrp="1" noRot="1" noMove="1" noResize="1" noEditPoints="1" noAdjustHandles="1" noChangeArrowheads="1" noChangeShapeType="1"/>
            </p:cNvSpPr>
            <p:nvPr/>
          </p:nvSpPr>
          <p:spPr>
            <a:xfrm>
              <a:off x="4875864" y="1423968"/>
              <a:ext cx="221060" cy="271309"/>
            </a:xfrm>
            <a:custGeom>
              <a:avLst/>
              <a:gdLst>
                <a:gd name="connsiteX0" fmla="*/ 32449 w 221060"/>
                <a:gd name="connsiteY0" fmla="*/ 16970 h 271309"/>
                <a:gd name="connsiteX1" fmla="*/ 0 w 221060"/>
                <a:gd name="connsiteY1" fmla="*/ 212672 h 271309"/>
                <a:gd name="connsiteX2" fmla="*/ 83391 w 221060"/>
                <a:gd name="connsiteY2" fmla="*/ 263776 h 271309"/>
                <a:gd name="connsiteX3" fmla="*/ 221060 w 221060"/>
                <a:gd name="connsiteY3" fmla="*/ 236119 h 271309"/>
                <a:gd name="connsiteX4" fmla="*/ 221060 w 221060"/>
                <a:gd name="connsiteY4" fmla="*/ 119760 h 271309"/>
                <a:gd name="connsiteX5" fmla="*/ 81837 w 221060"/>
                <a:gd name="connsiteY5" fmla="*/ 0 h 271309"/>
                <a:gd name="connsiteX6" fmla="*/ 32417 w 221060"/>
                <a:gd name="connsiteY6" fmla="*/ 16970 h 27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60" h="271309">
                  <a:moveTo>
                    <a:pt x="32449" y="16970"/>
                  </a:moveTo>
                  <a:cubicBezTo>
                    <a:pt x="37696" y="63086"/>
                    <a:pt x="17035" y="170798"/>
                    <a:pt x="0" y="212672"/>
                  </a:cubicBezTo>
                  <a:cubicBezTo>
                    <a:pt x="13472" y="230387"/>
                    <a:pt x="57742" y="256424"/>
                    <a:pt x="83391" y="263776"/>
                  </a:cubicBezTo>
                  <a:cubicBezTo>
                    <a:pt x="164159" y="286931"/>
                    <a:pt x="210599" y="250660"/>
                    <a:pt x="221060" y="236119"/>
                  </a:cubicBezTo>
                  <a:lnTo>
                    <a:pt x="221060" y="119760"/>
                  </a:lnTo>
                  <a:lnTo>
                    <a:pt x="81837" y="0"/>
                  </a:lnTo>
                  <a:lnTo>
                    <a:pt x="32417" y="16970"/>
                  </a:lnTo>
                  <a:close/>
                </a:path>
              </a:pathLst>
            </a:custGeom>
            <a:solidFill>
              <a:srgbClr val="DEAB91"/>
            </a:solidFill>
            <a:ln w="0" cap="flat">
              <a:noFill/>
              <a:prstDash val="solid"/>
              <a:miter/>
            </a:ln>
          </p:spPr>
          <p:txBody>
            <a:bodyPr rtlCol="0" anchor="ctr"/>
            <a:lstStyle/>
            <a:p>
              <a:endParaRPr lang="nb-NO"/>
            </a:p>
          </p:txBody>
        </p:sp>
        <p:sp>
          <p:nvSpPr>
            <p:cNvPr id="61" name="Friform 60">
              <a:extLst>
                <a:ext uri="{FF2B5EF4-FFF2-40B4-BE49-F238E27FC236}">
                  <a16:creationId xmlns:a16="http://schemas.microsoft.com/office/drawing/2014/main" id="{811578A1-36E7-90DB-1AE9-DB65FE427D10}"/>
                </a:ext>
              </a:extLst>
            </p:cNvPr>
            <p:cNvSpPr>
              <a:spLocks noGrp="1" noRot="1" noMove="1" noResize="1" noEditPoints="1" noAdjustHandles="1" noChangeArrowheads="1" noChangeShapeType="1"/>
            </p:cNvSpPr>
            <p:nvPr/>
          </p:nvSpPr>
          <p:spPr>
            <a:xfrm>
              <a:off x="4534907" y="1653901"/>
              <a:ext cx="193410" cy="185323"/>
            </a:xfrm>
            <a:custGeom>
              <a:avLst/>
              <a:gdLst>
                <a:gd name="connsiteX0" fmla="*/ 193410 w 193410"/>
                <a:gd name="connsiteY0" fmla="*/ 0 h 185323"/>
                <a:gd name="connsiteX1" fmla="*/ 78994 w 193410"/>
                <a:gd name="connsiteY1" fmla="*/ 178765 h 185323"/>
                <a:gd name="connsiteX2" fmla="*/ 2274 w 193410"/>
                <a:gd name="connsiteY2" fmla="*/ 125816 h 185323"/>
                <a:gd name="connsiteX3" fmla="*/ 193410 w 193410"/>
                <a:gd name="connsiteY3" fmla="*/ 0 h 185323"/>
              </a:gdLst>
              <a:ahLst/>
              <a:cxnLst>
                <a:cxn ang="0">
                  <a:pos x="connsiteX0" y="connsiteY0"/>
                </a:cxn>
                <a:cxn ang="0">
                  <a:pos x="connsiteX1" y="connsiteY1"/>
                </a:cxn>
                <a:cxn ang="0">
                  <a:pos x="connsiteX2" y="connsiteY2"/>
                </a:cxn>
                <a:cxn ang="0">
                  <a:pos x="connsiteX3" y="connsiteY3"/>
                </a:cxn>
              </a:cxnLst>
              <a:rect l="l" t="t" r="r" b="b"/>
              <a:pathLst>
                <a:path w="193410" h="185323">
                  <a:moveTo>
                    <a:pt x="193410" y="0"/>
                  </a:moveTo>
                  <a:cubicBezTo>
                    <a:pt x="141205" y="38214"/>
                    <a:pt x="94992" y="99972"/>
                    <a:pt x="78994" y="178765"/>
                  </a:cubicBezTo>
                  <a:cubicBezTo>
                    <a:pt x="58656" y="205386"/>
                    <a:pt x="-13660" y="143530"/>
                    <a:pt x="2274" y="125816"/>
                  </a:cubicBezTo>
                  <a:cubicBezTo>
                    <a:pt x="91300" y="26880"/>
                    <a:pt x="193410" y="0"/>
                    <a:pt x="193410" y="0"/>
                  </a:cubicBezTo>
                  <a:close/>
                </a:path>
              </a:pathLst>
            </a:custGeom>
            <a:solidFill>
              <a:srgbClr val="7B79C6"/>
            </a:solidFill>
            <a:ln w="0" cap="flat">
              <a:noFill/>
              <a:prstDash val="solid"/>
              <a:miter/>
            </a:ln>
          </p:spPr>
          <p:txBody>
            <a:bodyPr rtlCol="0" anchor="ctr"/>
            <a:lstStyle/>
            <a:p>
              <a:endParaRPr lang="nb-NO"/>
            </a:p>
          </p:txBody>
        </p:sp>
        <p:sp>
          <p:nvSpPr>
            <p:cNvPr id="62" name="Friform 61">
              <a:extLst>
                <a:ext uri="{FF2B5EF4-FFF2-40B4-BE49-F238E27FC236}">
                  <a16:creationId xmlns:a16="http://schemas.microsoft.com/office/drawing/2014/main" id="{77D6C7FC-E12B-B458-05A7-0F016F53FDB6}"/>
                </a:ext>
              </a:extLst>
            </p:cNvPr>
            <p:cNvSpPr>
              <a:spLocks noGrp="1" noRot="1" noMove="1" noResize="1" noEditPoints="1" noAdjustHandles="1" noChangeArrowheads="1" noChangeShapeType="1"/>
            </p:cNvSpPr>
            <p:nvPr/>
          </p:nvSpPr>
          <p:spPr>
            <a:xfrm>
              <a:off x="4924928" y="1446710"/>
              <a:ext cx="180027" cy="211653"/>
            </a:xfrm>
            <a:custGeom>
              <a:avLst/>
              <a:gdLst>
                <a:gd name="connsiteX0" fmla="*/ 2849 w 180027"/>
                <a:gd name="connsiteY0" fmla="*/ 13691 h 211653"/>
                <a:gd name="connsiteX1" fmla="*/ 172611 w 180027"/>
                <a:gd name="connsiteY1" fmla="*/ 191712 h 211653"/>
                <a:gd name="connsiteX2" fmla="*/ 180027 w 180027"/>
                <a:gd name="connsiteY2" fmla="*/ 44133 h 211653"/>
                <a:gd name="connsiteX3" fmla="*/ 2881 w 180027"/>
                <a:gd name="connsiteY3" fmla="*/ 13691 h 211653"/>
              </a:gdLst>
              <a:ahLst/>
              <a:cxnLst>
                <a:cxn ang="0">
                  <a:pos x="connsiteX0" y="connsiteY0"/>
                </a:cxn>
                <a:cxn ang="0">
                  <a:pos x="connsiteX1" y="connsiteY1"/>
                </a:cxn>
                <a:cxn ang="0">
                  <a:pos x="connsiteX2" y="connsiteY2"/>
                </a:cxn>
                <a:cxn ang="0">
                  <a:pos x="connsiteX3" y="connsiteY3"/>
                </a:cxn>
              </a:cxnLst>
              <a:rect l="l" t="t" r="r" b="b"/>
              <a:pathLst>
                <a:path w="180027" h="211653">
                  <a:moveTo>
                    <a:pt x="2849" y="13691"/>
                  </a:moveTo>
                  <a:cubicBezTo>
                    <a:pt x="-15287" y="82380"/>
                    <a:pt x="54568" y="273354"/>
                    <a:pt x="172611" y="191712"/>
                  </a:cubicBezTo>
                  <a:lnTo>
                    <a:pt x="180027" y="44133"/>
                  </a:lnTo>
                  <a:cubicBezTo>
                    <a:pt x="180027" y="44133"/>
                    <a:pt x="14345" y="-29770"/>
                    <a:pt x="2881" y="13691"/>
                  </a:cubicBezTo>
                  <a:close/>
                </a:path>
              </a:pathLst>
            </a:custGeom>
            <a:solidFill>
              <a:srgbClr val="967B6F"/>
            </a:solidFill>
            <a:ln w="0" cap="flat">
              <a:noFill/>
              <a:prstDash val="solid"/>
              <a:miter/>
            </a:ln>
          </p:spPr>
          <p:txBody>
            <a:bodyPr rtlCol="0" anchor="ctr"/>
            <a:lstStyle/>
            <a:p>
              <a:endParaRPr lang="nb-NO"/>
            </a:p>
          </p:txBody>
        </p:sp>
        <p:grpSp>
          <p:nvGrpSpPr>
            <p:cNvPr id="63" name="Grafikk 5">
              <a:extLst>
                <a:ext uri="{FF2B5EF4-FFF2-40B4-BE49-F238E27FC236}">
                  <a16:creationId xmlns:a16="http://schemas.microsoft.com/office/drawing/2014/main" id="{450FFCC9-C196-2D68-494D-168132D7D5A3}"/>
                </a:ext>
              </a:extLst>
            </p:cNvPr>
            <p:cNvGrpSpPr>
              <a:grpSpLocks noGrp="1" noUngrp="1" noRot="1" noMove="1" noResize="1"/>
            </p:cNvGrpSpPr>
            <p:nvPr/>
          </p:nvGrpSpPr>
          <p:grpSpPr>
            <a:xfrm>
              <a:off x="4853968" y="1092033"/>
              <a:ext cx="405085" cy="552537"/>
              <a:chOff x="4853968" y="1092033"/>
              <a:chExt cx="405085" cy="552537"/>
            </a:xfrm>
          </p:grpSpPr>
          <p:grpSp>
            <p:nvGrpSpPr>
              <p:cNvPr id="70" name="Grafikk 5">
                <a:extLst>
                  <a:ext uri="{FF2B5EF4-FFF2-40B4-BE49-F238E27FC236}">
                    <a16:creationId xmlns:a16="http://schemas.microsoft.com/office/drawing/2014/main" id="{4E82EEDD-4B2F-ACBD-BD6F-21893322F13F}"/>
                  </a:ext>
                </a:extLst>
              </p:cNvPr>
              <p:cNvGrpSpPr>
                <a:grpSpLocks noGrp="1" noUngrp="1" noRot="1" noMove="1" noResize="1"/>
              </p:cNvGrpSpPr>
              <p:nvPr/>
            </p:nvGrpSpPr>
            <p:grpSpPr>
              <a:xfrm>
                <a:off x="4853968" y="1092033"/>
                <a:ext cx="405085" cy="552537"/>
                <a:chOff x="4853968" y="1092033"/>
                <a:chExt cx="405085" cy="552537"/>
              </a:xfrm>
            </p:grpSpPr>
            <p:sp>
              <p:nvSpPr>
                <p:cNvPr id="84" name="Friform 83">
                  <a:extLst>
                    <a:ext uri="{FF2B5EF4-FFF2-40B4-BE49-F238E27FC236}">
                      <a16:creationId xmlns:a16="http://schemas.microsoft.com/office/drawing/2014/main" id="{1F0B021E-E344-4EB1-4692-1DC9A51DBD2C}"/>
                    </a:ext>
                  </a:extLst>
                </p:cNvPr>
                <p:cNvSpPr>
                  <a:spLocks noGrp="1" noRot="1" noMove="1" noResize="1" noEditPoints="1" noAdjustHandles="1" noChangeArrowheads="1" noChangeShapeType="1"/>
                </p:cNvSpPr>
                <p:nvPr/>
              </p:nvSpPr>
              <p:spPr>
                <a:xfrm>
                  <a:off x="4853968" y="1092033"/>
                  <a:ext cx="405085" cy="412998"/>
                </a:xfrm>
                <a:custGeom>
                  <a:avLst/>
                  <a:gdLst>
                    <a:gd name="connsiteX0" fmla="*/ 1623 w 405085"/>
                    <a:gd name="connsiteY0" fmla="*/ 175418 h 412998"/>
                    <a:gd name="connsiteX1" fmla="*/ 175886 w 405085"/>
                    <a:gd name="connsiteY1" fmla="*/ 411537 h 412998"/>
                    <a:gd name="connsiteX2" fmla="*/ 403488 w 405085"/>
                    <a:gd name="connsiteY2" fmla="*/ 226295 h 412998"/>
                    <a:gd name="connsiteX3" fmla="*/ 227767 w 405085"/>
                    <a:gd name="connsiteY3" fmla="*/ 1640 h 412998"/>
                    <a:gd name="connsiteX4" fmla="*/ 1623 w 405085"/>
                    <a:gd name="connsiteY4" fmla="*/ 175451 h 412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85" h="412998">
                      <a:moveTo>
                        <a:pt x="1623" y="175418"/>
                      </a:moveTo>
                      <a:cubicBezTo>
                        <a:pt x="-12303" y="285463"/>
                        <a:pt x="64903" y="397482"/>
                        <a:pt x="175886" y="411537"/>
                      </a:cubicBezTo>
                      <a:cubicBezTo>
                        <a:pt x="286869" y="425592"/>
                        <a:pt x="389562" y="336307"/>
                        <a:pt x="403488" y="226295"/>
                      </a:cubicBezTo>
                      <a:cubicBezTo>
                        <a:pt x="417414" y="116251"/>
                        <a:pt x="338750" y="15663"/>
                        <a:pt x="227767" y="1640"/>
                      </a:cubicBezTo>
                      <a:cubicBezTo>
                        <a:pt x="116816" y="-12415"/>
                        <a:pt x="15548" y="65406"/>
                        <a:pt x="1623" y="175451"/>
                      </a:cubicBezTo>
                      <a:close/>
                    </a:path>
                  </a:pathLst>
                </a:custGeom>
                <a:solidFill>
                  <a:schemeClr val="tx1">
                    <a:lumMod val="75000"/>
                    <a:lumOff val="25000"/>
                  </a:schemeClr>
                </a:solidFill>
                <a:ln w="0" cap="flat">
                  <a:noFill/>
                  <a:prstDash val="solid"/>
                  <a:miter/>
                </a:ln>
              </p:spPr>
              <p:txBody>
                <a:bodyPr rtlCol="0" anchor="ctr"/>
                <a:lstStyle/>
                <a:p>
                  <a:endParaRPr lang="nb-NO"/>
                </a:p>
              </p:txBody>
            </p:sp>
            <p:sp>
              <p:nvSpPr>
                <p:cNvPr id="85" name="Friform 84">
                  <a:extLst>
                    <a:ext uri="{FF2B5EF4-FFF2-40B4-BE49-F238E27FC236}">
                      <a16:creationId xmlns:a16="http://schemas.microsoft.com/office/drawing/2014/main" id="{51F65C72-AA4D-086A-22CF-FA96449646CB}"/>
                    </a:ext>
                  </a:extLst>
                </p:cNvPr>
                <p:cNvSpPr>
                  <a:spLocks noGrp="1" noRot="1" noMove="1" noResize="1" noEditPoints="1" noAdjustHandles="1" noChangeArrowheads="1" noChangeShapeType="1"/>
                </p:cNvSpPr>
                <p:nvPr/>
              </p:nvSpPr>
              <p:spPr>
                <a:xfrm>
                  <a:off x="4913775" y="1193660"/>
                  <a:ext cx="335507" cy="450910"/>
                </a:xfrm>
                <a:custGeom>
                  <a:avLst/>
                  <a:gdLst>
                    <a:gd name="connsiteX0" fmla="*/ 21806 w 335507"/>
                    <a:gd name="connsiteY0" fmla="*/ 122563 h 450912"/>
                    <a:gd name="connsiteX1" fmla="*/ 222011 w 335507"/>
                    <a:gd name="connsiteY1" fmla="*/ 1800 h 450912"/>
                    <a:gd name="connsiteX2" fmla="*/ 333577 w 335507"/>
                    <a:gd name="connsiteY2" fmla="*/ 162008 h 450912"/>
                    <a:gd name="connsiteX3" fmla="*/ 318194 w 335507"/>
                    <a:gd name="connsiteY3" fmla="*/ 278206 h 450912"/>
                    <a:gd name="connsiteX4" fmla="*/ 175635 w 335507"/>
                    <a:gd name="connsiteY4" fmla="*/ 450526 h 450912"/>
                    <a:gd name="connsiteX5" fmla="*/ 400 w 335507"/>
                    <a:gd name="connsiteY5" fmla="*/ 267130 h 450912"/>
                    <a:gd name="connsiteX6" fmla="*/ 21774 w 335507"/>
                    <a:gd name="connsiteY6" fmla="*/ 122563 h 4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507" h="450912">
                      <a:moveTo>
                        <a:pt x="21806" y="122563"/>
                      </a:moveTo>
                      <a:cubicBezTo>
                        <a:pt x="48038" y="29683"/>
                        <a:pt x="135381" y="-9146"/>
                        <a:pt x="222011" y="1800"/>
                      </a:cubicBezTo>
                      <a:cubicBezTo>
                        <a:pt x="308641" y="12778"/>
                        <a:pt x="344588" y="75119"/>
                        <a:pt x="333577" y="162008"/>
                      </a:cubicBezTo>
                      <a:cubicBezTo>
                        <a:pt x="333577" y="162008"/>
                        <a:pt x="318874" y="272797"/>
                        <a:pt x="318194" y="278206"/>
                      </a:cubicBezTo>
                      <a:cubicBezTo>
                        <a:pt x="309968" y="343202"/>
                        <a:pt x="238203" y="458428"/>
                        <a:pt x="175635" y="450526"/>
                      </a:cubicBezTo>
                      <a:cubicBezTo>
                        <a:pt x="103449" y="441394"/>
                        <a:pt x="-7502" y="329698"/>
                        <a:pt x="400" y="267130"/>
                      </a:cubicBezTo>
                      <a:cubicBezTo>
                        <a:pt x="1080" y="261754"/>
                        <a:pt x="11832" y="157733"/>
                        <a:pt x="21774" y="122563"/>
                      </a:cubicBezTo>
                      <a:close/>
                    </a:path>
                  </a:pathLst>
                </a:custGeom>
                <a:solidFill>
                  <a:srgbClr val="DEAB91"/>
                </a:solidFill>
                <a:ln w="0" cap="flat">
                  <a:noFill/>
                  <a:prstDash val="solid"/>
                  <a:miter/>
                </a:ln>
              </p:spPr>
              <p:txBody>
                <a:bodyPr rtlCol="0" anchor="ctr"/>
                <a:lstStyle/>
                <a:p>
                  <a:endParaRPr lang="nb-NO"/>
                </a:p>
              </p:txBody>
            </p:sp>
          </p:grpSp>
          <p:grpSp>
            <p:nvGrpSpPr>
              <p:cNvPr id="71" name="Grafikk 5">
                <a:extLst>
                  <a:ext uri="{FF2B5EF4-FFF2-40B4-BE49-F238E27FC236}">
                    <a16:creationId xmlns:a16="http://schemas.microsoft.com/office/drawing/2014/main" id="{54C25296-B4BF-F4A2-2073-CCD760C24855}"/>
                  </a:ext>
                </a:extLst>
              </p:cNvPr>
              <p:cNvGrpSpPr>
                <a:grpSpLocks noGrp="1" noUngrp="1" noRot="1" noMove="1" noResize="1"/>
              </p:cNvGrpSpPr>
              <p:nvPr/>
            </p:nvGrpSpPr>
            <p:grpSpPr>
              <a:xfrm>
                <a:off x="4986408" y="1320768"/>
                <a:ext cx="265589" cy="35432"/>
                <a:chOff x="4986408" y="1320768"/>
                <a:chExt cx="265589" cy="35432"/>
              </a:xfrm>
              <a:solidFill>
                <a:srgbClr val="141C28"/>
              </a:solidFill>
            </p:grpSpPr>
            <p:sp>
              <p:nvSpPr>
                <p:cNvPr id="82" name="Friform 81">
                  <a:extLst>
                    <a:ext uri="{FF2B5EF4-FFF2-40B4-BE49-F238E27FC236}">
                      <a16:creationId xmlns:a16="http://schemas.microsoft.com/office/drawing/2014/main" id="{7AA2DA16-1E7C-5A52-6D9E-28DC833D4FE4}"/>
                    </a:ext>
                  </a:extLst>
                </p:cNvPr>
                <p:cNvSpPr>
                  <a:spLocks noGrp="1" noRot="1" noMove="1" noResize="1" noEditPoints="1" noAdjustHandles="1" noChangeArrowheads="1" noChangeShapeType="1"/>
                </p:cNvSpPr>
                <p:nvPr/>
              </p:nvSpPr>
              <p:spPr>
                <a:xfrm>
                  <a:off x="4986408" y="1320768"/>
                  <a:ext cx="107729" cy="22459"/>
                </a:xfrm>
                <a:custGeom>
                  <a:avLst/>
                  <a:gdLst>
                    <a:gd name="connsiteX0" fmla="*/ 107666 w 107729"/>
                    <a:gd name="connsiteY0" fmla="*/ 15016 h 38115"/>
                    <a:gd name="connsiteX1" fmla="*/ 31302 w 107729"/>
                    <a:gd name="connsiteY1" fmla="*/ 21 h 38115"/>
                    <a:gd name="connsiteX2" fmla="*/ 18 w 107729"/>
                    <a:gd name="connsiteY2" fmla="*/ 19193 h 38115"/>
                    <a:gd name="connsiteX3" fmla="*/ 95943 w 107729"/>
                    <a:gd name="connsiteY3" fmla="*/ 37815 h 38115"/>
                    <a:gd name="connsiteX4" fmla="*/ 107698 w 107729"/>
                    <a:gd name="connsiteY4" fmla="*/ 14983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9" h="38115">
                      <a:moveTo>
                        <a:pt x="107666" y="15016"/>
                      </a:moveTo>
                      <a:cubicBezTo>
                        <a:pt x="107666" y="15016"/>
                        <a:pt x="43900" y="410"/>
                        <a:pt x="31302" y="21"/>
                      </a:cubicBezTo>
                      <a:cubicBezTo>
                        <a:pt x="10284" y="-594"/>
                        <a:pt x="4131" y="12295"/>
                        <a:pt x="18" y="19193"/>
                      </a:cubicBezTo>
                      <a:cubicBezTo>
                        <a:pt x="-1407" y="21557"/>
                        <a:pt x="82956" y="40729"/>
                        <a:pt x="95943" y="37815"/>
                      </a:cubicBezTo>
                      <a:cubicBezTo>
                        <a:pt x="108929" y="34900"/>
                        <a:pt x="107698" y="14983"/>
                        <a:pt x="107698" y="14983"/>
                      </a:cubicBezTo>
                      <a:close/>
                    </a:path>
                  </a:pathLst>
                </a:custGeom>
                <a:solidFill>
                  <a:schemeClr val="tx1">
                    <a:lumMod val="65000"/>
                    <a:lumOff val="35000"/>
                  </a:schemeClr>
                </a:solidFill>
                <a:ln w="0" cap="flat">
                  <a:noFill/>
                  <a:prstDash val="solid"/>
                  <a:miter/>
                </a:ln>
              </p:spPr>
              <p:txBody>
                <a:bodyPr rtlCol="0" anchor="ctr"/>
                <a:lstStyle/>
                <a:p>
                  <a:endParaRPr lang="nb-NO"/>
                </a:p>
              </p:txBody>
            </p:sp>
            <p:sp>
              <p:nvSpPr>
                <p:cNvPr id="83" name="Friform 82">
                  <a:extLst>
                    <a:ext uri="{FF2B5EF4-FFF2-40B4-BE49-F238E27FC236}">
                      <a16:creationId xmlns:a16="http://schemas.microsoft.com/office/drawing/2014/main" id="{0612FC95-9D8F-3A52-0C5A-28E383662699}"/>
                    </a:ext>
                  </a:extLst>
                </p:cNvPr>
                <p:cNvSpPr>
                  <a:spLocks noGrp="1" noRot="1" noMove="1" noResize="1" noEditPoints="1" noAdjustHandles="1" noChangeArrowheads="1" noChangeShapeType="1"/>
                </p:cNvSpPr>
                <p:nvPr/>
              </p:nvSpPr>
              <p:spPr>
                <a:xfrm rot="366917">
                  <a:off x="5162429" y="1342163"/>
                  <a:ext cx="89568" cy="14037"/>
                </a:xfrm>
                <a:custGeom>
                  <a:avLst/>
                  <a:gdLst>
                    <a:gd name="connsiteX0" fmla="*/ 1629 w 89568"/>
                    <a:gd name="connsiteY0" fmla="*/ 0 h 31931"/>
                    <a:gd name="connsiteX1" fmla="*/ 79321 w 89568"/>
                    <a:gd name="connsiteY1" fmla="*/ 4534 h 31931"/>
                    <a:gd name="connsiteX2" fmla="*/ 85700 w 89568"/>
                    <a:gd name="connsiteY2" fmla="*/ 6477 h 31931"/>
                    <a:gd name="connsiteX3" fmla="*/ 83822 w 89568"/>
                    <a:gd name="connsiteY3" fmla="*/ 31932 h 31931"/>
                    <a:gd name="connsiteX4" fmla="*/ 7296 w 89568"/>
                    <a:gd name="connsiteY4" fmla="*/ 25034 h 31931"/>
                    <a:gd name="connsiteX5" fmla="*/ 1597 w 89568"/>
                    <a:gd name="connsiteY5" fmla="*/ 0 h 3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8" h="31931">
                      <a:moveTo>
                        <a:pt x="1629" y="0"/>
                      </a:moveTo>
                      <a:cubicBezTo>
                        <a:pt x="1629" y="0"/>
                        <a:pt x="67014" y="1749"/>
                        <a:pt x="79321" y="4534"/>
                      </a:cubicBezTo>
                      <a:cubicBezTo>
                        <a:pt x="81685" y="5052"/>
                        <a:pt x="83790" y="5732"/>
                        <a:pt x="85700" y="6477"/>
                      </a:cubicBezTo>
                      <a:cubicBezTo>
                        <a:pt x="92404" y="8841"/>
                        <a:pt x="89490" y="31899"/>
                        <a:pt x="83822" y="31932"/>
                      </a:cubicBezTo>
                      <a:cubicBezTo>
                        <a:pt x="57622" y="31608"/>
                        <a:pt x="15328" y="29147"/>
                        <a:pt x="7296" y="25034"/>
                      </a:cubicBezTo>
                      <a:cubicBezTo>
                        <a:pt x="-4557" y="18978"/>
                        <a:pt x="1597" y="0"/>
                        <a:pt x="1597" y="0"/>
                      </a:cubicBezTo>
                      <a:close/>
                    </a:path>
                  </a:pathLst>
                </a:custGeom>
                <a:solidFill>
                  <a:schemeClr val="tx1">
                    <a:lumMod val="65000"/>
                    <a:lumOff val="35000"/>
                  </a:schemeClr>
                </a:solidFill>
                <a:ln w="0" cap="flat">
                  <a:noFill/>
                  <a:prstDash val="solid"/>
                  <a:miter/>
                </a:ln>
              </p:spPr>
              <p:txBody>
                <a:bodyPr rtlCol="0" anchor="ctr"/>
                <a:lstStyle/>
                <a:p>
                  <a:endParaRPr lang="nb-NO"/>
                </a:p>
              </p:txBody>
            </p:sp>
          </p:grpSp>
          <p:sp>
            <p:nvSpPr>
              <p:cNvPr id="72" name="Friform 71">
                <a:extLst>
                  <a:ext uri="{FF2B5EF4-FFF2-40B4-BE49-F238E27FC236}">
                    <a16:creationId xmlns:a16="http://schemas.microsoft.com/office/drawing/2014/main" id="{6E4418BE-67F1-80F3-C1EE-3DCD75F8B879}"/>
                  </a:ext>
                </a:extLst>
              </p:cNvPr>
              <p:cNvSpPr>
                <a:spLocks noGrp="1" noRot="1" noMove="1" noResize="1" noEditPoints="1" noAdjustHandles="1" noChangeArrowheads="1" noChangeShapeType="1"/>
              </p:cNvSpPr>
              <p:nvPr/>
            </p:nvSpPr>
            <p:spPr>
              <a:xfrm>
                <a:off x="5086463" y="1491936"/>
                <a:ext cx="24385" cy="12378"/>
              </a:xfrm>
              <a:custGeom>
                <a:avLst/>
                <a:gdLst>
                  <a:gd name="connsiteX0" fmla="*/ 14055 w 24385"/>
                  <a:gd name="connsiteY0" fmla="*/ 105 h 12378"/>
                  <a:gd name="connsiteX1" fmla="*/ 0 w 24385"/>
                  <a:gd name="connsiteY1" fmla="*/ 7877 h 12378"/>
                  <a:gd name="connsiteX2" fmla="*/ 24386 w 24385"/>
                  <a:gd name="connsiteY2" fmla="*/ 12379 h 12378"/>
                  <a:gd name="connsiteX3" fmla="*/ 14055 w 24385"/>
                  <a:gd name="connsiteY3" fmla="*/ 105 h 12378"/>
                </a:gdLst>
                <a:ahLst/>
                <a:cxnLst>
                  <a:cxn ang="0">
                    <a:pos x="connsiteX0" y="connsiteY0"/>
                  </a:cxn>
                  <a:cxn ang="0">
                    <a:pos x="connsiteX1" y="connsiteY1"/>
                  </a:cxn>
                  <a:cxn ang="0">
                    <a:pos x="connsiteX2" y="connsiteY2"/>
                  </a:cxn>
                  <a:cxn ang="0">
                    <a:pos x="connsiteX3" y="connsiteY3"/>
                  </a:cxn>
                </a:cxnLst>
                <a:rect l="l" t="t" r="r" b="b"/>
                <a:pathLst>
                  <a:path w="24385" h="12378">
                    <a:moveTo>
                      <a:pt x="14055" y="105"/>
                    </a:moveTo>
                    <a:cubicBezTo>
                      <a:pt x="8096" y="-1061"/>
                      <a:pt x="0" y="7877"/>
                      <a:pt x="0" y="7877"/>
                    </a:cubicBezTo>
                    <a:lnTo>
                      <a:pt x="24386" y="12379"/>
                    </a:lnTo>
                    <a:cubicBezTo>
                      <a:pt x="21310" y="6064"/>
                      <a:pt x="19982" y="1271"/>
                      <a:pt x="14055" y="105"/>
                    </a:cubicBezTo>
                    <a:close/>
                  </a:path>
                </a:pathLst>
              </a:custGeom>
              <a:solidFill>
                <a:srgbClr val="967B6F"/>
              </a:solidFill>
              <a:ln w="0" cap="flat">
                <a:noFill/>
                <a:prstDash val="solid"/>
                <a:miter/>
              </a:ln>
            </p:spPr>
            <p:txBody>
              <a:bodyPr rtlCol="0" anchor="ctr"/>
              <a:lstStyle/>
              <a:p>
                <a:endParaRPr lang="nb-NO"/>
              </a:p>
            </p:txBody>
          </p:sp>
          <p:sp>
            <p:nvSpPr>
              <p:cNvPr id="73" name="Friform 72">
                <a:extLst>
                  <a:ext uri="{FF2B5EF4-FFF2-40B4-BE49-F238E27FC236}">
                    <a16:creationId xmlns:a16="http://schemas.microsoft.com/office/drawing/2014/main" id="{D4534D3C-EE3B-0C09-D548-3ADD987A7255}"/>
                  </a:ext>
                </a:extLst>
              </p:cNvPr>
              <p:cNvSpPr>
                <a:spLocks noGrp="1" noRot="1" noMove="1" noResize="1" noEditPoints="1" noAdjustHandles="1" noChangeArrowheads="1" noChangeShapeType="1"/>
              </p:cNvSpPr>
              <p:nvPr/>
            </p:nvSpPr>
            <p:spPr>
              <a:xfrm>
                <a:off x="5123673" y="1493220"/>
                <a:ext cx="21989" cy="11354"/>
              </a:xfrm>
              <a:custGeom>
                <a:avLst/>
                <a:gdLst>
                  <a:gd name="connsiteX0" fmla="*/ 10201 w 21989"/>
                  <a:gd name="connsiteY0" fmla="*/ 20 h 11354"/>
                  <a:gd name="connsiteX1" fmla="*/ 0 w 21989"/>
                  <a:gd name="connsiteY1" fmla="*/ 11354 h 11354"/>
                  <a:gd name="connsiteX2" fmla="*/ 21990 w 21989"/>
                  <a:gd name="connsiteY2" fmla="*/ 9411 h 11354"/>
                  <a:gd name="connsiteX3" fmla="*/ 10201 w 21989"/>
                  <a:gd name="connsiteY3" fmla="*/ 20 h 11354"/>
                </a:gdLst>
                <a:ahLst/>
                <a:cxnLst>
                  <a:cxn ang="0">
                    <a:pos x="connsiteX0" y="connsiteY0"/>
                  </a:cxn>
                  <a:cxn ang="0">
                    <a:pos x="connsiteX1" y="connsiteY1"/>
                  </a:cxn>
                  <a:cxn ang="0">
                    <a:pos x="connsiteX2" y="connsiteY2"/>
                  </a:cxn>
                  <a:cxn ang="0">
                    <a:pos x="connsiteX3" y="connsiteY3"/>
                  </a:cxn>
                </a:cxnLst>
                <a:rect l="l" t="t" r="r" b="b"/>
                <a:pathLst>
                  <a:path w="21989" h="11354">
                    <a:moveTo>
                      <a:pt x="10201" y="20"/>
                    </a:moveTo>
                    <a:cubicBezTo>
                      <a:pt x="4178" y="538"/>
                      <a:pt x="0" y="11354"/>
                      <a:pt x="0" y="11354"/>
                    </a:cubicBezTo>
                    <a:lnTo>
                      <a:pt x="21990" y="9411"/>
                    </a:lnTo>
                    <a:cubicBezTo>
                      <a:pt x="21990" y="9411"/>
                      <a:pt x="16225" y="-499"/>
                      <a:pt x="10201" y="20"/>
                    </a:cubicBezTo>
                    <a:close/>
                  </a:path>
                </a:pathLst>
              </a:custGeom>
              <a:solidFill>
                <a:srgbClr val="967B6F"/>
              </a:solidFill>
              <a:ln w="0" cap="flat">
                <a:noFill/>
                <a:prstDash val="solid"/>
                <a:miter/>
              </a:ln>
            </p:spPr>
            <p:txBody>
              <a:bodyPr rtlCol="0" anchor="ctr"/>
              <a:lstStyle/>
              <a:p>
                <a:endParaRPr lang="nb-NO"/>
              </a:p>
            </p:txBody>
          </p:sp>
          <p:sp>
            <p:nvSpPr>
              <p:cNvPr id="74" name="Friform 73">
                <a:extLst>
                  <a:ext uri="{FF2B5EF4-FFF2-40B4-BE49-F238E27FC236}">
                    <a16:creationId xmlns:a16="http://schemas.microsoft.com/office/drawing/2014/main" id="{E90F352C-1FAF-A96F-7377-335FD4ED0710}"/>
                  </a:ext>
                </a:extLst>
              </p:cNvPr>
              <p:cNvSpPr>
                <a:spLocks noGrp="1" noRot="1" noMove="1" noResize="1" noEditPoints="1" noAdjustHandles="1" noChangeArrowheads="1" noChangeShapeType="1"/>
              </p:cNvSpPr>
              <p:nvPr/>
            </p:nvSpPr>
            <p:spPr>
              <a:xfrm>
                <a:off x="5134296" y="1365869"/>
                <a:ext cx="24191" cy="92167"/>
              </a:xfrm>
              <a:custGeom>
                <a:avLst/>
                <a:gdLst>
                  <a:gd name="connsiteX0" fmla="*/ 0 w 24191"/>
                  <a:gd name="connsiteY0" fmla="*/ 91585 h 92167"/>
                  <a:gd name="connsiteX1" fmla="*/ 14606 w 24191"/>
                  <a:gd name="connsiteY1" fmla="*/ 0 h 92167"/>
                  <a:gd name="connsiteX2" fmla="*/ 24192 w 24191"/>
                  <a:gd name="connsiteY2" fmla="*/ 2461 h 92167"/>
                  <a:gd name="connsiteX3" fmla="*/ 9878 w 24191"/>
                  <a:gd name="connsiteY3" fmla="*/ 92168 h 92167"/>
                  <a:gd name="connsiteX4" fmla="*/ 0 w 24191"/>
                  <a:gd name="connsiteY4" fmla="*/ 91617 h 92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1" h="92167">
                    <a:moveTo>
                      <a:pt x="0" y="91585"/>
                    </a:moveTo>
                    <a:cubicBezTo>
                      <a:pt x="2396" y="48156"/>
                      <a:pt x="14476" y="453"/>
                      <a:pt x="14606" y="0"/>
                    </a:cubicBezTo>
                    <a:lnTo>
                      <a:pt x="24192" y="2461"/>
                    </a:lnTo>
                    <a:cubicBezTo>
                      <a:pt x="24062" y="2915"/>
                      <a:pt x="12242" y="49711"/>
                      <a:pt x="9878" y="92168"/>
                    </a:cubicBezTo>
                    <a:lnTo>
                      <a:pt x="0" y="91617"/>
                    </a:lnTo>
                    <a:close/>
                  </a:path>
                </a:pathLst>
              </a:custGeom>
              <a:solidFill>
                <a:srgbClr val="967B6F"/>
              </a:solidFill>
              <a:ln w="0" cap="flat">
                <a:noFill/>
                <a:prstDash val="solid"/>
                <a:miter/>
              </a:ln>
            </p:spPr>
            <p:txBody>
              <a:bodyPr rtlCol="0" anchor="ctr"/>
              <a:lstStyle/>
              <a:p>
                <a:endParaRPr lang="nb-NO"/>
              </a:p>
            </p:txBody>
          </p:sp>
          <p:sp>
            <p:nvSpPr>
              <p:cNvPr id="75" name="Friform 74">
                <a:extLst>
                  <a:ext uri="{FF2B5EF4-FFF2-40B4-BE49-F238E27FC236}">
                    <a16:creationId xmlns:a16="http://schemas.microsoft.com/office/drawing/2014/main" id="{21AE0D0D-3961-9B0A-E1E7-FD9D47640785}"/>
                  </a:ext>
                </a:extLst>
              </p:cNvPr>
              <p:cNvSpPr>
                <a:spLocks noGrp="1" noRot="1" noMove="1" noResize="1" noEditPoints="1" noAdjustHandles="1" noChangeArrowheads="1" noChangeShapeType="1"/>
              </p:cNvSpPr>
              <p:nvPr/>
            </p:nvSpPr>
            <p:spPr>
              <a:xfrm>
                <a:off x="4857573" y="1324242"/>
                <a:ext cx="74816" cy="133603"/>
              </a:xfrm>
              <a:custGeom>
                <a:avLst/>
                <a:gdLst>
                  <a:gd name="connsiteX0" fmla="*/ 59452 w 74816"/>
                  <a:gd name="connsiteY0" fmla="*/ 10117 h 133603"/>
                  <a:gd name="connsiteX1" fmla="*/ 13951 w 74816"/>
                  <a:gd name="connsiteY1" fmla="*/ 13485 h 133603"/>
                  <a:gd name="connsiteX2" fmla="*/ 41349 w 74816"/>
                  <a:gd name="connsiteY2" fmla="*/ 133342 h 133603"/>
                  <a:gd name="connsiteX3" fmla="*/ 59452 w 74816"/>
                  <a:gd name="connsiteY3" fmla="*/ 10117 h 133603"/>
                </a:gdLst>
                <a:ahLst/>
                <a:cxnLst>
                  <a:cxn ang="0">
                    <a:pos x="connsiteX0" y="connsiteY0"/>
                  </a:cxn>
                  <a:cxn ang="0">
                    <a:pos x="connsiteX1" y="connsiteY1"/>
                  </a:cxn>
                  <a:cxn ang="0">
                    <a:pos x="connsiteX2" y="connsiteY2"/>
                  </a:cxn>
                  <a:cxn ang="0">
                    <a:pos x="connsiteX3" y="connsiteY3"/>
                  </a:cxn>
                </a:cxnLst>
                <a:rect l="l" t="t" r="r" b="b"/>
                <a:pathLst>
                  <a:path w="74816" h="133603">
                    <a:moveTo>
                      <a:pt x="59452" y="10117"/>
                    </a:moveTo>
                    <a:cubicBezTo>
                      <a:pt x="53331" y="498"/>
                      <a:pt x="36362" y="-8148"/>
                      <a:pt x="13951" y="13485"/>
                    </a:cubicBezTo>
                    <a:cubicBezTo>
                      <a:pt x="-8427" y="35183"/>
                      <a:pt x="-7002" y="127221"/>
                      <a:pt x="41349" y="133342"/>
                    </a:cubicBezTo>
                    <a:cubicBezTo>
                      <a:pt x="89700" y="139462"/>
                      <a:pt x="76131" y="36381"/>
                      <a:pt x="59452" y="10117"/>
                    </a:cubicBezTo>
                    <a:close/>
                  </a:path>
                </a:pathLst>
              </a:custGeom>
              <a:solidFill>
                <a:srgbClr val="DEAB91"/>
              </a:solidFill>
              <a:ln w="0" cap="flat">
                <a:noFill/>
                <a:prstDash val="solid"/>
                <a:miter/>
              </a:ln>
            </p:spPr>
            <p:txBody>
              <a:bodyPr rtlCol="0" anchor="ctr"/>
              <a:lstStyle/>
              <a:p>
                <a:endParaRPr lang="nb-NO"/>
              </a:p>
            </p:txBody>
          </p:sp>
          <p:sp>
            <p:nvSpPr>
              <p:cNvPr id="76" name="Friform 75">
                <a:extLst>
                  <a:ext uri="{FF2B5EF4-FFF2-40B4-BE49-F238E27FC236}">
                    <a16:creationId xmlns:a16="http://schemas.microsoft.com/office/drawing/2014/main" id="{EF1B0FC0-28A5-AF34-3F4B-B44E2A658333}"/>
                  </a:ext>
                </a:extLst>
              </p:cNvPr>
              <p:cNvSpPr>
                <a:spLocks noGrp="1" noRot="1" noMove="1" noResize="1" noEditPoints="1" noAdjustHandles="1" noChangeArrowheads="1" noChangeShapeType="1"/>
              </p:cNvSpPr>
              <p:nvPr/>
            </p:nvSpPr>
            <p:spPr>
              <a:xfrm>
                <a:off x="4885417" y="1350810"/>
                <a:ext cx="20042" cy="70890"/>
              </a:xfrm>
              <a:custGeom>
                <a:avLst/>
                <a:gdLst>
                  <a:gd name="connsiteX0" fmla="*/ 0 w 20042"/>
                  <a:gd name="connsiteY0" fmla="*/ 0 h 70890"/>
                  <a:gd name="connsiteX1" fmla="*/ 19949 w 20042"/>
                  <a:gd name="connsiteY1" fmla="*/ 26750 h 70890"/>
                  <a:gd name="connsiteX2" fmla="*/ 14347 w 20042"/>
                  <a:gd name="connsiteY2" fmla="*/ 70891 h 70890"/>
                  <a:gd name="connsiteX3" fmla="*/ 0 w 20042"/>
                  <a:gd name="connsiteY3" fmla="*/ 0 h 70890"/>
                </a:gdLst>
                <a:ahLst/>
                <a:cxnLst>
                  <a:cxn ang="0">
                    <a:pos x="connsiteX0" y="connsiteY0"/>
                  </a:cxn>
                  <a:cxn ang="0">
                    <a:pos x="connsiteX1" y="connsiteY1"/>
                  </a:cxn>
                  <a:cxn ang="0">
                    <a:pos x="connsiteX2" y="connsiteY2"/>
                  </a:cxn>
                  <a:cxn ang="0">
                    <a:pos x="connsiteX3" y="connsiteY3"/>
                  </a:cxn>
                </a:cxnLst>
                <a:rect l="l" t="t" r="r" b="b"/>
                <a:pathLst>
                  <a:path w="20042" h="70890">
                    <a:moveTo>
                      <a:pt x="0" y="0"/>
                    </a:moveTo>
                    <a:cubicBezTo>
                      <a:pt x="0" y="0"/>
                      <a:pt x="21633" y="6315"/>
                      <a:pt x="19949" y="26750"/>
                    </a:cubicBezTo>
                    <a:cubicBezTo>
                      <a:pt x="18265" y="47185"/>
                      <a:pt x="14347" y="70891"/>
                      <a:pt x="14347" y="70891"/>
                    </a:cubicBezTo>
                    <a:lnTo>
                      <a:pt x="0" y="0"/>
                    </a:lnTo>
                    <a:close/>
                  </a:path>
                </a:pathLst>
              </a:custGeom>
              <a:solidFill>
                <a:srgbClr val="967B6F"/>
              </a:solidFill>
              <a:ln w="0" cap="flat">
                <a:noFill/>
                <a:prstDash val="solid"/>
                <a:miter/>
              </a:ln>
            </p:spPr>
            <p:txBody>
              <a:bodyPr rtlCol="0" anchor="ctr"/>
              <a:lstStyle/>
              <a:p>
                <a:endParaRPr lang="nb-NO"/>
              </a:p>
            </p:txBody>
          </p:sp>
          <p:sp>
            <p:nvSpPr>
              <p:cNvPr id="77" name="Friform 76">
                <a:extLst>
                  <a:ext uri="{FF2B5EF4-FFF2-40B4-BE49-F238E27FC236}">
                    <a16:creationId xmlns:a16="http://schemas.microsoft.com/office/drawing/2014/main" id="{5D17DF29-51C5-0602-27A9-403D528B381A}"/>
                  </a:ext>
                </a:extLst>
              </p:cNvPr>
              <p:cNvSpPr>
                <a:spLocks noGrp="1" noRot="1" noMove="1" noResize="1" noEditPoints="1" noAdjustHandles="1" noChangeArrowheads="1" noChangeShapeType="1"/>
              </p:cNvSpPr>
              <p:nvPr/>
            </p:nvSpPr>
            <p:spPr>
              <a:xfrm>
                <a:off x="5177724" y="1405746"/>
                <a:ext cx="43694" cy="31745"/>
              </a:xfrm>
              <a:custGeom>
                <a:avLst/>
                <a:gdLst>
                  <a:gd name="connsiteX0" fmla="*/ 0 w 43694"/>
                  <a:gd name="connsiteY0" fmla="*/ 2969 h 31745"/>
                  <a:gd name="connsiteX1" fmla="*/ 17423 w 43694"/>
                  <a:gd name="connsiteY1" fmla="*/ 31467 h 31745"/>
                  <a:gd name="connsiteX2" fmla="*/ 43299 w 43694"/>
                  <a:gd name="connsiteY2" fmla="*/ 10385 h 31745"/>
                  <a:gd name="connsiteX3" fmla="*/ 25455 w 43694"/>
                  <a:gd name="connsiteY3" fmla="*/ 4556 h 31745"/>
                  <a:gd name="connsiteX4" fmla="*/ 0 w 43694"/>
                  <a:gd name="connsiteY4" fmla="*/ 3001 h 31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4" h="31745">
                    <a:moveTo>
                      <a:pt x="0" y="2969"/>
                    </a:moveTo>
                    <a:cubicBezTo>
                      <a:pt x="0" y="16862"/>
                      <a:pt x="5440" y="29395"/>
                      <a:pt x="17423" y="31467"/>
                    </a:cubicBezTo>
                    <a:cubicBezTo>
                      <a:pt x="29373" y="33508"/>
                      <a:pt x="40967" y="24084"/>
                      <a:pt x="43299" y="10385"/>
                    </a:cubicBezTo>
                    <a:cubicBezTo>
                      <a:pt x="45630" y="-3314"/>
                      <a:pt x="37405" y="6596"/>
                      <a:pt x="25455" y="4556"/>
                    </a:cubicBezTo>
                    <a:cubicBezTo>
                      <a:pt x="13505" y="2515"/>
                      <a:pt x="0" y="-3638"/>
                      <a:pt x="0" y="3001"/>
                    </a:cubicBezTo>
                    <a:close/>
                  </a:path>
                </a:pathLst>
              </a:custGeom>
              <a:solidFill>
                <a:schemeClr val="tx1">
                  <a:lumMod val="75000"/>
                  <a:lumOff val="25000"/>
                </a:schemeClr>
              </a:solidFill>
              <a:ln w="0" cap="flat">
                <a:noFill/>
                <a:prstDash val="solid"/>
                <a:miter/>
              </a:ln>
            </p:spPr>
            <p:txBody>
              <a:bodyPr rtlCol="0" anchor="ctr"/>
              <a:lstStyle/>
              <a:p>
                <a:endParaRPr lang="nb-NO"/>
              </a:p>
            </p:txBody>
          </p:sp>
          <p:sp>
            <p:nvSpPr>
              <p:cNvPr id="78" name="Friform 77">
                <a:extLst>
                  <a:ext uri="{FF2B5EF4-FFF2-40B4-BE49-F238E27FC236}">
                    <a16:creationId xmlns:a16="http://schemas.microsoft.com/office/drawing/2014/main" id="{95161D62-C014-FFDA-8CE7-043584BC1C6A}"/>
                  </a:ext>
                </a:extLst>
              </p:cNvPr>
              <p:cNvSpPr>
                <a:spLocks noGrp="1" noRot="1" noMove="1" noResize="1" noEditPoints="1" noAdjustHandles="1" noChangeArrowheads="1" noChangeShapeType="1"/>
              </p:cNvSpPr>
              <p:nvPr/>
            </p:nvSpPr>
            <p:spPr>
              <a:xfrm>
                <a:off x="5163766" y="1402900"/>
                <a:ext cx="66227" cy="12129"/>
              </a:xfrm>
              <a:custGeom>
                <a:avLst/>
                <a:gdLst>
                  <a:gd name="connsiteX0" fmla="*/ 1716 w 66227"/>
                  <a:gd name="connsiteY0" fmla="*/ 12130 h 12129"/>
                  <a:gd name="connsiteX1" fmla="*/ 65127 w 66227"/>
                  <a:gd name="connsiteY1" fmla="*/ 10219 h 12129"/>
                  <a:gd name="connsiteX2" fmla="*/ 66228 w 66227"/>
                  <a:gd name="connsiteY2" fmla="*/ 2738 h 12129"/>
                  <a:gd name="connsiteX3" fmla="*/ 0 w 66227"/>
                  <a:gd name="connsiteY3" fmla="*/ 4746 h 12129"/>
                  <a:gd name="connsiteX4" fmla="*/ 1684 w 66227"/>
                  <a:gd name="connsiteY4" fmla="*/ 12130 h 1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27" h="12129">
                    <a:moveTo>
                      <a:pt x="1716" y="12130"/>
                    </a:moveTo>
                    <a:cubicBezTo>
                      <a:pt x="31867" y="5264"/>
                      <a:pt x="47282" y="7563"/>
                      <a:pt x="65127" y="10219"/>
                    </a:cubicBezTo>
                    <a:lnTo>
                      <a:pt x="66228" y="2738"/>
                    </a:lnTo>
                    <a:cubicBezTo>
                      <a:pt x="47606" y="-47"/>
                      <a:pt x="31543" y="-2444"/>
                      <a:pt x="0" y="4746"/>
                    </a:cubicBezTo>
                    <a:lnTo>
                      <a:pt x="1684" y="12130"/>
                    </a:lnTo>
                    <a:close/>
                  </a:path>
                </a:pathLst>
              </a:custGeom>
              <a:solidFill>
                <a:srgbClr val="141C28"/>
              </a:solidFill>
              <a:ln w="0" cap="flat">
                <a:noFill/>
                <a:prstDash val="solid"/>
                <a:miter/>
              </a:ln>
            </p:spPr>
            <p:txBody>
              <a:bodyPr rtlCol="0" anchor="ctr"/>
              <a:lstStyle/>
              <a:p>
                <a:endParaRPr lang="nb-NO"/>
              </a:p>
            </p:txBody>
          </p:sp>
          <p:sp>
            <p:nvSpPr>
              <p:cNvPr id="79" name="Friform 78">
                <a:extLst>
                  <a:ext uri="{FF2B5EF4-FFF2-40B4-BE49-F238E27FC236}">
                    <a16:creationId xmlns:a16="http://schemas.microsoft.com/office/drawing/2014/main" id="{B7AC5814-E9A8-7BE9-A393-E2B3E9D44432}"/>
                  </a:ext>
                </a:extLst>
              </p:cNvPr>
              <p:cNvSpPr>
                <a:spLocks noGrp="1" noRot="1" noMove="1" noResize="1" noEditPoints="1" noAdjustHandles="1" noChangeArrowheads="1" noChangeShapeType="1"/>
              </p:cNvSpPr>
              <p:nvPr/>
            </p:nvSpPr>
            <p:spPr>
              <a:xfrm>
                <a:off x="5026129" y="1386724"/>
                <a:ext cx="44010" cy="33681"/>
              </a:xfrm>
              <a:custGeom>
                <a:avLst/>
                <a:gdLst>
                  <a:gd name="connsiteX0" fmla="*/ 43882 w 44010"/>
                  <a:gd name="connsiteY0" fmla="*/ 10364 h 33681"/>
                  <a:gd name="connsiteX1" fmla="*/ 19917 w 44010"/>
                  <a:gd name="connsiteY1" fmla="*/ 33617 h 33681"/>
                  <a:gd name="connsiteX2" fmla="*/ 98 w 44010"/>
                  <a:gd name="connsiteY2" fmla="*/ 6737 h 33681"/>
                  <a:gd name="connsiteX3" fmla="*/ 18849 w 44010"/>
                  <a:gd name="connsiteY3" fmla="*/ 5539 h 33681"/>
                  <a:gd name="connsiteX4" fmla="*/ 43882 w 44010"/>
                  <a:gd name="connsiteY4" fmla="*/ 10364 h 3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0" h="33681">
                    <a:moveTo>
                      <a:pt x="43882" y="10364"/>
                    </a:moveTo>
                    <a:cubicBezTo>
                      <a:pt x="40449" y="23837"/>
                      <a:pt x="31997" y="34621"/>
                      <a:pt x="19917" y="33617"/>
                    </a:cubicBezTo>
                    <a:cubicBezTo>
                      <a:pt x="7838" y="32613"/>
                      <a:pt x="-1036" y="20598"/>
                      <a:pt x="98" y="6737"/>
                    </a:cubicBezTo>
                    <a:cubicBezTo>
                      <a:pt x="1231" y="-7123"/>
                      <a:pt x="6737" y="4535"/>
                      <a:pt x="18849" y="5539"/>
                    </a:cubicBezTo>
                    <a:cubicBezTo>
                      <a:pt x="30928" y="6543"/>
                      <a:pt x="45534" y="3952"/>
                      <a:pt x="43882" y="10364"/>
                    </a:cubicBezTo>
                    <a:close/>
                  </a:path>
                </a:pathLst>
              </a:custGeom>
              <a:solidFill>
                <a:schemeClr val="tx1">
                  <a:lumMod val="75000"/>
                  <a:lumOff val="25000"/>
                </a:schemeClr>
              </a:solidFill>
              <a:ln w="0" cap="flat">
                <a:noFill/>
                <a:prstDash val="solid"/>
                <a:miter/>
              </a:ln>
            </p:spPr>
            <p:txBody>
              <a:bodyPr rtlCol="0" anchor="ctr"/>
              <a:lstStyle/>
              <a:p>
                <a:endParaRPr lang="nb-NO"/>
              </a:p>
            </p:txBody>
          </p:sp>
          <p:sp>
            <p:nvSpPr>
              <p:cNvPr id="80" name="Friform 79">
                <a:extLst>
                  <a:ext uri="{FF2B5EF4-FFF2-40B4-BE49-F238E27FC236}">
                    <a16:creationId xmlns:a16="http://schemas.microsoft.com/office/drawing/2014/main" id="{1FA3D100-6A8D-E0BD-D042-62E4A19125EE}"/>
                  </a:ext>
                </a:extLst>
              </p:cNvPr>
              <p:cNvSpPr>
                <a:spLocks noGrp="1" noRot="1" noMove="1" noResize="1" noEditPoints="1" noAdjustHandles="1" noChangeArrowheads="1" noChangeShapeType="1"/>
              </p:cNvSpPr>
              <p:nvPr/>
            </p:nvSpPr>
            <p:spPr>
              <a:xfrm>
                <a:off x="5005079" y="1379471"/>
                <a:ext cx="78695" cy="26782"/>
              </a:xfrm>
              <a:custGeom>
                <a:avLst/>
                <a:gdLst>
                  <a:gd name="connsiteX0" fmla="*/ 75231 w 78695"/>
                  <a:gd name="connsiteY0" fmla="*/ 26782 h 26782"/>
                  <a:gd name="connsiteX1" fmla="*/ 78696 w 78695"/>
                  <a:gd name="connsiteY1" fmla="*/ 20079 h 26782"/>
                  <a:gd name="connsiteX2" fmla="*/ 15350 w 78695"/>
                  <a:gd name="connsiteY2" fmla="*/ 1652 h 26782"/>
                  <a:gd name="connsiteX3" fmla="*/ 1037 w 78695"/>
                  <a:gd name="connsiteY3" fmla="*/ 0 h 26782"/>
                  <a:gd name="connsiteX4" fmla="*/ 0 w 78695"/>
                  <a:gd name="connsiteY4" fmla="*/ 7481 h 26782"/>
                  <a:gd name="connsiteX5" fmla="*/ 14573 w 78695"/>
                  <a:gd name="connsiteY5" fmla="*/ 9165 h 26782"/>
                  <a:gd name="connsiteX6" fmla="*/ 75231 w 78695"/>
                  <a:gd name="connsiteY6" fmla="*/ 26782 h 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95" h="26782">
                    <a:moveTo>
                      <a:pt x="75231" y="26782"/>
                    </a:moveTo>
                    <a:lnTo>
                      <a:pt x="78696" y="20079"/>
                    </a:lnTo>
                    <a:cubicBezTo>
                      <a:pt x="50003" y="5279"/>
                      <a:pt x="33940" y="3595"/>
                      <a:pt x="15350" y="1652"/>
                    </a:cubicBezTo>
                    <a:cubicBezTo>
                      <a:pt x="10849" y="1166"/>
                      <a:pt x="6153" y="680"/>
                      <a:pt x="1037" y="0"/>
                    </a:cubicBezTo>
                    <a:lnTo>
                      <a:pt x="0" y="7481"/>
                    </a:lnTo>
                    <a:cubicBezTo>
                      <a:pt x="5214" y="8193"/>
                      <a:pt x="9975" y="8712"/>
                      <a:pt x="14573" y="9165"/>
                    </a:cubicBezTo>
                    <a:cubicBezTo>
                      <a:pt x="33162" y="11108"/>
                      <a:pt x="47768" y="12630"/>
                      <a:pt x="75231" y="26782"/>
                    </a:cubicBezTo>
                    <a:close/>
                  </a:path>
                </a:pathLst>
              </a:custGeom>
              <a:solidFill>
                <a:srgbClr val="141C28"/>
              </a:solidFill>
              <a:ln w="0" cap="flat">
                <a:noFill/>
                <a:prstDash val="solid"/>
                <a:miter/>
              </a:ln>
            </p:spPr>
            <p:txBody>
              <a:bodyPr rtlCol="0" anchor="ctr"/>
              <a:lstStyle/>
              <a:p>
                <a:endParaRPr lang="nb-NO"/>
              </a:p>
            </p:txBody>
          </p:sp>
          <p:sp>
            <p:nvSpPr>
              <p:cNvPr id="81" name="Friform 80">
                <a:extLst>
                  <a:ext uri="{FF2B5EF4-FFF2-40B4-BE49-F238E27FC236}">
                    <a16:creationId xmlns:a16="http://schemas.microsoft.com/office/drawing/2014/main" id="{51465AE8-8BE4-0308-D7A5-E536F9D4C157}"/>
                  </a:ext>
                </a:extLst>
              </p:cNvPr>
              <p:cNvSpPr>
                <a:spLocks noGrp="1" noRot="1" noMove="1" noResize="1" noEditPoints="1" noAdjustHandles="1" noChangeArrowheads="1" noChangeShapeType="1"/>
              </p:cNvSpPr>
              <p:nvPr/>
            </p:nvSpPr>
            <p:spPr>
              <a:xfrm>
                <a:off x="5028202" y="1516978"/>
                <a:ext cx="115743" cy="54114"/>
              </a:xfrm>
              <a:custGeom>
                <a:avLst/>
                <a:gdLst>
                  <a:gd name="connsiteX0" fmla="*/ 115744 w 115743"/>
                  <a:gd name="connsiteY0" fmla="*/ 29114 h 54114"/>
                  <a:gd name="connsiteX1" fmla="*/ 0 w 115743"/>
                  <a:gd name="connsiteY1" fmla="*/ 0 h 54114"/>
                  <a:gd name="connsiteX2" fmla="*/ 38409 w 115743"/>
                  <a:gd name="connsiteY2" fmla="*/ 35040 h 54114"/>
                  <a:gd name="connsiteX3" fmla="*/ 100847 w 115743"/>
                  <a:gd name="connsiteY3" fmla="*/ 51168 h 54114"/>
                  <a:gd name="connsiteX4" fmla="*/ 115744 w 115743"/>
                  <a:gd name="connsiteY4" fmla="*/ 29114 h 5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3" h="54114">
                    <a:moveTo>
                      <a:pt x="115744" y="29114"/>
                    </a:moveTo>
                    <a:lnTo>
                      <a:pt x="0" y="0"/>
                    </a:lnTo>
                    <a:cubicBezTo>
                      <a:pt x="0" y="0"/>
                      <a:pt x="14314" y="19334"/>
                      <a:pt x="38409" y="35040"/>
                    </a:cubicBezTo>
                    <a:cubicBezTo>
                      <a:pt x="53435" y="44821"/>
                      <a:pt x="92103" y="60722"/>
                      <a:pt x="100847" y="51168"/>
                    </a:cubicBezTo>
                    <a:cubicBezTo>
                      <a:pt x="109591" y="41615"/>
                      <a:pt x="100847" y="43072"/>
                      <a:pt x="115744" y="29114"/>
                    </a:cubicBezTo>
                    <a:close/>
                  </a:path>
                </a:pathLst>
              </a:custGeom>
              <a:solidFill>
                <a:srgbClr val="FFFFFF">
                  <a:alpha val="80000"/>
                </a:srgbClr>
              </a:solidFill>
              <a:ln w="0" cap="flat">
                <a:noFill/>
                <a:prstDash val="solid"/>
                <a:miter/>
              </a:ln>
            </p:spPr>
            <p:txBody>
              <a:bodyPr rtlCol="0" anchor="ctr"/>
              <a:lstStyle/>
              <a:p>
                <a:endParaRPr lang="nb-NO"/>
              </a:p>
            </p:txBody>
          </p:sp>
        </p:grpSp>
        <p:sp>
          <p:nvSpPr>
            <p:cNvPr id="64" name="Friform 63">
              <a:extLst>
                <a:ext uri="{FF2B5EF4-FFF2-40B4-BE49-F238E27FC236}">
                  <a16:creationId xmlns:a16="http://schemas.microsoft.com/office/drawing/2014/main" id="{AEA6B6E8-9754-D759-7BE8-ED7BD85C520F}"/>
                </a:ext>
              </a:extLst>
            </p:cNvPr>
            <p:cNvSpPr>
              <a:spLocks noGrp="1" noRot="1" noMove="1" noResize="1" noEditPoints="1" noAdjustHandles="1" noChangeArrowheads="1" noChangeShapeType="1"/>
            </p:cNvSpPr>
            <p:nvPr/>
          </p:nvSpPr>
          <p:spPr>
            <a:xfrm>
              <a:off x="6664649" y="1325550"/>
              <a:ext cx="68947" cy="171381"/>
            </a:xfrm>
            <a:custGeom>
              <a:avLst/>
              <a:gdLst>
                <a:gd name="connsiteX0" fmla="*/ 68947 w 68947"/>
                <a:gd name="connsiteY0" fmla="*/ 0 h 171381"/>
                <a:gd name="connsiteX1" fmla="*/ 16193 w 68947"/>
                <a:gd name="connsiteY1" fmla="*/ 53500 h 171381"/>
                <a:gd name="connsiteX2" fmla="*/ 12598 w 68947"/>
                <a:gd name="connsiteY2" fmla="*/ 108878 h 171381"/>
                <a:gd name="connsiteX3" fmla="*/ 0 w 68947"/>
                <a:gd name="connsiteY3" fmla="*/ 171381 h 171381"/>
                <a:gd name="connsiteX4" fmla="*/ 28175 w 68947"/>
                <a:gd name="connsiteY4" fmla="*/ 128536 h 171381"/>
                <a:gd name="connsiteX5" fmla="*/ 24192 w 68947"/>
                <a:gd name="connsiteY5" fmla="*/ 62762 h 171381"/>
                <a:gd name="connsiteX6" fmla="*/ 68947 w 68947"/>
                <a:gd name="connsiteY6" fmla="*/ 0 h 17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47" h="171381">
                  <a:moveTo>
                    <a:pt x="68947" y="0"/>
                  </a:moveTo>
                  <a:cubicBezTo>
                    <a:pt x="68947" y="0"/>
                    <a:pt x="20694" y="43040"/>
                    <a:pt x="16193" y="53500"/>
                  </a:cubicBezTo>
                  <a:cubicBezTo>
                    <a:pt x="11691" y="63993"/>
                    <a:pt x="13440" y="89318"/>
                    <a:pt x="12598" y="108878"/>
                  </a:cubicBezTo>
                  <a:cubicBezTo>
                    <a:pt x="11788" y="128471"/>
                    <a:pt x="0" y="171381"/>
                    <a:pt x="0" y="171381"/>
                  </a:cubicBezTo>
                  <a:cubicBezTo>
                    <a:pt x="0" y="171381"/>
                    <a:pt x="25163" y="147157"/>
                    <a:pt x="28175" y="128536"/>
                  </a:cubicBezTo>
                  <a:cubicBezTo>
                    <a:pt x="31154" y="109882"/>
                    <a:pt x="21698" y="71538"/>
                    <a:pt x="24192" y="62762"/>
                  </a:cubicBezTo>
                  <a:cubicBezTo>
                    <a:pt x="26685" y="53986"/>
                    <a:pt x="68947" y="0"/>
                    <a:pt x="68947" y="0"/>
                  </a:cubicBezTo>
                  <a:close/>
                </a:path>
              </a:pathLst>
            </a:custGeom>
            <a:solidFill>
              <a:srgbClr val="967B6F"/>
            </a:solidFill>
            <a:ln w="0" cap="flat">
              <a:noFill/>
              <a:prstDash val="solid"/>
              <a:miter/>
            </a:ln>
          </p:spPr>
          <p:txBody>
            <a:bodyPr rtlCol="0" anchor="ctr"/>
            <a:lstStyle/>
            <a:p>
              <a:endParaRPr lang="nb-NO"/>
            </a:p>
          </p:txBody>
        </p:sp>
        <p:sp>
          <p:nvSpPr>
            <p:cNvPr id="65" name="Friform 64">
              <a:extLst>
                <a:ext uri="{FF2B5EF4-FFF2-40B4-BE49-F238E27FC236}">
                  <a16:creationId xmlns:a16="http://schemas.microsoft.com/office/drawing/2014/main" id="{1B088C6B-CF92-AD63-039D-688BB967769B}"/>
                </a:ext>
              </a:extLst>
            </p:cNvPr>
            <p:cNvSpPr>
              <a:spLocks noGrp="1" noRot="1" noMove="1" noResize="1" noEditPoints="1" noAdjustHandles="1" noChangeArrowheads="1" noChangeShapeType="1"/>
            </p:cNvSpPr>
            <p:nvPr/>
          </p:nvSpPr>
          <p:spPr>
            <a:xfrm>
              <a:off x="4742124" y="3016693"/>
              <a:ext cx="360950" cy="1055222"/>
            </a:xfrm>
            <a:custGeom>
              <a:avLst/>
              <a:gdLst>
                <a:gd name="connsiteX0" fmla="*/ 81859 w 360950"/>
                <a:gd name="connsiteY0" fmla="*/ 17586 h 1055222"/>
                <a:gd name="connsiteX1" fmla="*/ 142775 w 360950"/>
                <a:gd name="connsiteY1" fmla="*/ 85239 h 1055222"/>
                <a:gd name="connsiteX2" fmla="*/ 136816 w 360950"/>
                <a:gd name="connsiteY2" fmla="*/ 152470 h 1055222"/>
                <a:gd name="connsiteX3" fmla="*/ 116252 w 360950"/>
                <a:gd name="connsiteY3" fmla="*/ 219086 h 1055222"/>
                <a:gd name="connsiteX4" fmla="*/ 38625 w 360950"/>
                <a:gd name="connsiteY4" fmla="*/ 486910 h 1055222"/>
                <a:gd name="connsiteX5" fmla="*/ 281 w 360950"/>
                <a:gd name="connsiteY5" fmla="*/ 760336 h 1055222"/>
                <a:gd name="connsiteX6" fmla="*/ 69132 w 360950"/>
                <a:gd name="connsiteY6" fmla="*/ 970029 h 1055222"/>
                <a:gd name="connsiteX7" fmla="*/ 176197 w 360950"/>
                <a:gd name="connsiteY7" fmla="*/ 1013393 h 1055222"/>
                <a:gd name="connsiteX8" fmla="*/ 315679 w 360950"/>
                <a:gd name="connsiteY8" fmla="*/ 1046749 h 1055222"/>
                <a:gd name="connsiteX9" fmla="*/ 349942 w 360950"/>
                <a:gd name="connsiteY9" fmla="*/ 1054943 h 1055222"/>
                <a:gd name="connsiteX10" fmla="*/ 354638 w 360950"/>
                <a:gd name="connsiteY10" fmla="*/ 1037908 h 1055222"/>
                <a:gd name="connsiteX11" fmla="*/ 212533 w 360950"/>
                <a:gd name="connsiteY11" fmla="*/ 1003969 h 1055222"/>
                <a:gd name="connsiteX12" fmla="*/ 97857 w 360950"/>
                <a:gd name="connsiteY12" fmla="*/ 967568 h 1055222"/>
                <a:gd name="connsiteX13" fmla="*/ 55044 w 360950"/>
                <a:gd name="connsiteY13" fmla="*/ 932171 h 1055222"/>
                <a:gd name="connsiteX14" fmla="*/ 30691 w 360950"/>
                <a:gd name="connsiteY14" fmla="*/ 885213 h 1055222"/>
                <a:gd name="connsiteX15" fmla="*/ 17704 w 360950"/>
                <a:gd name="connsiteY15" fmla="*/ 773258 h 1055222"/>
                <a:gd name="connsiteX16" fmla="*/ 54073 w 360950"/>
                <a:gd name="connsiteY16" fmla="*/ 498439 h 1055222"/>
                <a:gd name="connsiteX17" fmla="*/ 130858 w 360950"/>
                <a:gd name="connsiteY17" fmla="*/ 231424 h 1055222"/>
                <a:gd name="connsiteX18" fmla="*/ 161397 w 360950"/>
                <a:gd name="connsiteY18" fmla="*/ 95245 h 1055222"/>
                <a:gd name="connsiteX19" fmla="*/ 107605 w 360950"/>
                <a:gd name="connsiteY19" fmla="*/ 6705 h 1055222"/>
                <a:gd name="connsiteX20" fmla="*/ 81827 w 360950"/>
                <a:gd name="connsiteY20" fmla="*/ 34 h 1055222"/>
                <a:gd name="connsiteX21" fmla="*/ 81827 w 360950"/>
                <a:gd name="connsiteY21" fmla="*/ 17716 h 1055222"/>
                <a:gd name="connsiteX22" fmla="*/ 81827 w 360950"/>
                <a:gd name="connsiteY22" fmla="*/ 17716 h 10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50" h="1055222">
                  <a:moveTo>
                    <a:pt x="81859" y="17586"/>
                  </a:moveTo>
                  <a:cubicBezTo>
                    <a:pt x="115572" y="20274"/>
                    <a:pt x="138015" y="54376"/>
                    <a:pt x="142775" y="85239"/>
                  </a:cubicBezTo>
                  <a:cubicBezTo>
                    <a:pt x="146241" y="107681"/>
                    <a:pt x="142419" y="130707"/>
                    <a:pt x="136816" y="152470"/>
                  </a:cubicBezTo>
                  <a:cubicBezTo>
                    <a:pt x="131019" y="174977"/>
                    <a:pt x="123344" y="196967"/>
                    <a:pt x="116252" y="219086"/>
                  </a:cubicBezTo>
                  <a:cubicBezTo>
                    <a:pt x="87818" y="307594"/>
                    <a:pt x="59999" y="396394"/>
                    <a:pt x="38625" y="486910"/>
                  </a:cubicBezTo>
                  <a:cubicBezTo>
                    <a:pt x="17445" y="576552"/>
                    <a:pt x="2581" y="668104"/>
                    <a:pt x="281" y="760336"/>
                  </a:cubicBezTo>
                  <a:cubicBezTo>
                    <a:pt x="-1597" y="835146"/>
                    <a:pt x="4297" y="921128"/>
                    <a:pt x="69132" y="970029"/>
                  </a:cubicBezTo>
                  <a:cubicBezTo>
                    <a:pt x="100221" y="993444"/>
                    <a:pt x="138954" y="1004293"/>
                    <a:pt x="176197" y="1013393"/>
                  </a:cubicBezTo>
                  <a:cubicBezTo>
                    <a:pt x="222637" y="1024728"/>
                    <a:pt x="269174" y="1035641"/>
                    <a:pt x="315679" y="1046749"/>
                  </a:cubicBezTo>
                  <a:cubicBezTo>
                    <a:pt x="327111" y="1049469"/>
                    <a:pt x="338510" y="1052223"/>
                    <a:pt x="349942" y="1054943"/>
                  </a:cubicBezTo>
                  <a:cubicBezTo>
                    <a:pt x="360985" y="1057598"/>
                    <a:pt x="365714" y="1040532"/>
                    <a:pt x="354638" y="1037908"/>
                  </a:cubicBezTo>
                  <a:cubicBezTo>
                    <a:pt x="307259" y="1026606"/>
                    <a:pt x="259912" y="1015271"/>
                    <a:pt x="212533" y="1003969"/>
                  </a:cubicBezTo>
                  <a:cubicBezTo>
                    <a:pt x="173768" y="994707"/>
                    <a:pt x="133157" y="986934"/>
                    <a:pt x="97857" y="967568"/>
                  </a:cubicBezTo>
                  <a:cubicBezTo>
                    <a:pt x="81438" y="958565"/>
                    <a:pt x="66670" y="946906"/>
                    <a:pt x="55044" y="932171"/>
                  </a:cubicBezTo>
                  <a:cubicBezTo>
                    <a:pt x="44066" y="918278"/>
                    <a:pt x="36196" y="901988"/>
                    <a:pt x="30691" y="885213"/>
                  </a:cubicBezTo>
                  <a:cubicBezTo>
                    <a:pt x="18935" y="849201"/>
                    <a:pt x="17251" y="810857"/>
                    <a:pt x="17704" y="773258"/>
                  </a:cubicBezTo>
                  <a:cubicBezTo>
                    <a:pt x="18838" y="680540"/>
                    <a:pt x="33120" y="588599"/>
                    <a:pt x="54073" y="498439"/>
                  </a:cubicBezTo>
                  <a:cubicBezTo>
                    <a:pt x="75058" y="408182"/>
                    <a:pt x="102586" y="319609"/>
                    <a:pt x="130858" y="231424"/>
                  </a:cubicBezTo>
                  <a:cubicBezTo>
                    <a:pt x="144848" y="187802"/>
                    <a:pt x="164117" y="141912"/>
                    <a:pt x="161397" y="95245"/>
                  </a:cubicBezTo>
                  <a:cubicBezTo>
                    <a:pt x="159356" y="59914"/>
                    <a:pt x="141188" y="22088"/>
                    <a:pt x="107605" y="6705"/>
                  </a:cubicBezTo>
                  <a:cubicBezTo>
                    <a:pt x="99315" y="2916"/>
                    <a:pt x="90894" y="746"/>
                    <a:pt x="81827" y="34"/>
                  </a:cubicBezTo>
                  <a:cubicBezTo>
                    <a:pt x="70492" y="-873"/>
                    <a:pt x="70557" y="16809"/>
                    <a:pt x="81827" y="17716"/>
                  </a:cubicBezTo>
                  <a:lnTo>
                    <a:pt x="81827" y="17716"/>
                  </a:lnTo>
                  <a:close/>
                </a:path>
              </a:pathLst>
            </a:custGeom>
            <a:solidFill>
              <a:schemeClr val="tx1">
                <a:lumMod val="50000"/>
                <a:lumOff val="50000"/>
              </a:schemeClr>
            </a:solidFill>
            <a:ln w="0" cap="flat">
              <a:noFill/>
              <a:prstDash val="solid"/>
              <a:miter/>
            </a:ln>
          </p:spPr>
          <p:txBody>
            <a:bodyPr rtlCol="0" anchor="ctr"/>
            <a:lstStyle/>
            <a:p>
              <a:endParaRPr lang="nb-NO"/>
            </a:p>
          </p:txBody>
        </p:sp>
        <p:sp>
          <p:nvSpPr>
            <p:cNvPr id="66" name="Friform 65">
              <a:extLst>
                <a:ext uri="{FF2B5EF4-FFF2-40B4-BE49-F238E27FC236}">
                  <a16:creationId xmlns:a16="http://schemas.microsoft.com/office/drawing/2014/main" id="{1586CC68-162B-F337-50F9-CB51FF27E738}"/>
                </a:ext>
              </a:extLst>
            </p:cNvPr>
            <p:cNvSpPr>
              <a:spLocks noGrp="1" noRot="1" noMove="1" noResize="1" noEditPoints="1" noAdjustHandles="1" noChangeArrowheads="1" noChangeShapeType="1"/>
            </p:cNvSpPr>
            <p:nvPr/>
          </p:nvSpPr>
          <p:spPr>
            <a:xfrm>
              <a:off x="4035408" y="5005652"/>
              <a:ext cx="2337225" cy="142623"/>
            </a:xfrm>
            <a:custGeom>
              <a:avLst/>
              <a:gdLst>
                <a:gd name="connsiteX0" fmla="*/ 2337226 w 2337225"/>
                <a:gd name="connsiteY0" fmla="*/ 71312 h 142623"/>
                <a:gd name="connsiteX1" fmla="*/ 1168613 w 2337225"/>
                <a:gd name="connsiteY1" fmla="*/ 142623 h 142623"/>
                <a:gd name="connsiteX2" fmla="*/ 0 w 2337225"/>
                <a:gd name="connsiteY2" fmla="*/ 71312 h 142623"/>
                <a:gd name="connsiteX3" fmla="*/ 1168613 w 2337225"/>
                <a:gd name="connsiteY3" fmla="*/ 0 h 142623"/>
                <a:gd name="connsiteX4" fmla="*/ 2337226 w 2337225"/>
                <a:gd name="connsiteY4" fmla="*/ 71312 h 14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7225" h="142623">
                  <a:moveTo>
                    <a:pt x="2337226" y="71312"/>
                  </a:moveTo>
                  <a:cubicBezTo>
                    <a:pt x="2337226" y="110696"/>
                    <a:pt x="1814020" y="142623"/>
                    <a:pt x="1168613" y="142623"/>
                  </a:cubicBezTo>
                  <a:cubicBezTo>
                    <a:pt x="523206" y="142623"/>
                    <a:pt x="0" y="110696"/>
                    <a:pt x="0" y="71312"/>
                  </a:cubicBezTo>
                  <a:cubicBezTo>
                    <a:pt x="0" y="31927"/>
                    <a:pt x="523206" y="0"/>
                    <a:pt x="1168613" y="0"/>
                  </a:cubicBezTo>
                  <a:cubicBezTo>
                    <a:pt x="1814020" y="0"/>
                    <a:pt x="2337226" y="31927"/>
                    <a:pt x="2337226" y="71312"/>
                  </a:cubicBezTo>
                  <a:close/>
                </a:path>
              </a:pathLst>
            </a:custGeom>
            <a:solidFill>
              <a:schemeClr val="tx1">
                <a:alpha val="27000"/>
              </a:schemeClr>
            </a:solidFill>
            <a:ln w="0" cap="flat">
              <a:noFill/>
              <a:prstDash val="solid"/>
              <a:miter/>
            </a:ln>
          </p:spPr>
          <p:txBody>
            <a:bodyPr rtlCol="0" anchor="ctr"/>
            <a:lstStyle/>
            <a:p>
              <a:endParaRPr lang="nb-NO"/>
            </a:p>
          </p:txBody>
        </p:sp>
        <p:sp>
          <p:nvSpPr>
            <p:cNvPr id="67" name="Friform 66">
              <a:extLst>
                <a:ext uri="{FF2B5EF4-FFF2-40B4-BE49-F238E27FC236}">
                  <a16:creationId xmlns:a16="http://schemas.microsoft.com/office/drawing/2014/main" id="{009218EC-AF39-126F-BC9E-8605211C07A7}"/>
                </a:ext>
              </a:extLst>
            </p:cNvPr>
            <p:cNvSpPr>
              <a:spLocks noGrp="1" noRot="1" noMove="1" noResize="1" noEditPoints="1" noAdjustHandles="1" noChangeArrowheads="1" noChangeShapeType="1"/>
            </p:cNvSpPr>
            <p:nvPr/>
          </p:nvSpPr>
          <p:spPr>
            <a:xfrm>
              <a:off x="5350259" y="1550474"/>
              <a:ext cx="240029" cy="284266"/>
            </a:xfrm>
            <a:custGeom>
              <a:avLst/>
              <a:gdLst>
                <a:gd name="connsiteX0" fmla="*/ 239 w 240029"/>
                <a:gd name="connsiteY0" fmla="*/ 10159 h 284266"/>
                <a:gd name="connsiteX1" fmla="*/ 73656 w 240029"/>
                <a:gd name="connsiteY1" fmla="*/ 151034 h 284266"/>
                <a:gd name="connsiteX2" fmla="*/ 178421 w 240029"/>
                <a:gd name="connsiteY2" fmla="*/ 244303 h 284266"/>
                <a:gd name="connsiteX3" fmla="*/ 191926 w 240029"/>
                <a:gd name="connsiteY3" fmla="*/ 254634 h 284266"/>
                <a:gd name="connsiteX4" fmla="*/ 203584 w 240029"/>
                <a:gd name="connsiteY4" fmla="*/ 263669 h 284266"/>
                <a:gd name="connsiteX5" fmla="*/ 225962 w 240029"/>
                <a:gd name="connsiteY5" fmla="*/ 282128 h 284266"/>
                <a:gd name="connsiteX6" fmla="*/ 237426 w 240029"/>
                <a:gd name="connsiteY6" fmla="*/ 270664 h 284266"/>
                <a:gd name="connsiteX7" fmla="*/ 145032 w 240029"/>
                <a:gd name="connsiteY7" fmla="*/ 197344 h 284266"/>
                <a:gd name="connsiteX8" fmla="*/ 48234 w 240029"/>
                <a:gd name="connsiteY8" fmla="*/ 88887 h 284266"/>
                <a:gd name="connsiteX9" fmla="*/ 15816 w 240029"/>
                <a:gd name="connsiteY9" fmla="*/ 5820 h 284266"/>
                <a:gd name="connsiteX10" fmla="*/ 206 w 240029"/>
                <a:gd name="connsiteY10" fmla="*/ 10127 h 284266"/>
                <a:gd name="connsiteX11" fmla="*/ 206 w 240029"/>
                <a:gd name="connsiteY11" fmla="*/ 10127 h 2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029" h="284266">
                  <a:moveTo>
                    <a:pt x="239" y="10159"/>
                  </a:moveTo>
                  <a:cubicBezTo>
                    <a:pt x="11444" y="63044"/>
                    <a:pt x="38324" y="110553"/>
                    <a:pt x="73656" y="151034"/>
                  </a:cubicBezTo>
                  <a:cubicBezTo>
                    <a:pt x="104551" y="186431"/>
                    <a:pt x="141243" y="215836"/>
                    <a:pt x="178421" y="244303"/>
                  </a:cubicBezTo>
                  <a:cubicBezTo>
                    <a:pt x="182923" y="247736"/>
                    <a:pt x="187424" y="251168"/>
                    <a:pt x="191926" y="254634"/>
                  </a:cubicBezTo>
                  <a:cubicBezTo>
                    <a:pt x="196589" y="258228"/>
                    <a:pt x="198985" y="260074"/>
                    <a:pt x="203584" y="263669"/>
                  </a:cubicBezTo>
                  <a:cubicBezTo>
                    <a:pt x="211195" y="269628"/>
                    <a:pt x="218740" y="275716"/>
                    <a:pt x="225962" y="282128"/>
                  </a:cubicBezTo>
                  <a:cubicBezTo>
                    <a:pt x="233734" y="289026"/>
                    <a:pt x="245231" y="277627"/>
                    <a:pt x="237426" y="270664"/>
                  </a:cubicBezTo>
                  <a:cubicBezTo>
                    <a:pt x="207632" y="244238"/>
                    <a:pt x="175312" y="222670"/>
                    <a:pt x="145032" y="197344"/>
                  </a:cubicBezTo>
                  <a:cubicBezTo>
                    <a:pt x="107757" y="166125"/>
                    <a:pt x="73073" y="131020"/>
                    <a:pt x="48234" y="88887"/>
                  </a:cubicBezTo>
                  <a:cubicBezTo>
                    <a:pt x="33012" y="63076"/>
                    <a:pt x="22034" y="35160"/>
                    <a:pt x="15816" y="5820"/>
                  </a:cubicBezTo>
                  <a:cubicBezTo>
                    <a:pt x="13646" y="-4382"/>
                    <a:pt x="-1963" y="-42"/>
                    <a:pt x="206" y="10127"/>
                  </a:cubicBezTo>
                  <a:lnTo>
                    <a:pt x="206" y="10127"/>
                  </a:lnTo>
                  <a:close/>
                </a:path>
              </a:pathLst>
            </a:custGeom>
            <a:solidFill>
              <a:srgbClr val="7B79C6"/>
            </a:solidFill>
            <a:ln w="0" cap="flat">
              <a:noFill/>
              <a:prstDash val="solid"/>
              <a:miter/>
            </a:ln>
          </p:spPr>
          <p:txBody>
            <a:bodyPr rtlCol="0" anchor="ctr"/>
            <a:lstStyle/>
            <a:p>
              <a:endParaRPr lang="nb-NO"/>
            </a:p>
          </p:txBody>
        </p:sp>
        <p:sp>
          <p:nvSpPr>
            <p:cNvPr id="68" name="Friform 67">
              <a:extLst>
                <a:ext uri="{FF2B5EF4-FFF2-40B4-BE49-F238E27FC236}">
                  <a16:creationId xmlns:a16="http://schemas.microsoft.com/office/drawing/2014/main" id="{9EC94932-6798-D534-F719-699002500726}"/>
                </a:ext>
              </a:extLst>
            </p:cNvPr>
            <p:cNvSpPr>
              <a:spLocks noGrp="1" noRot="1" noMove="1" noResize="1" noEditPoints="1" noAdjustHandles="1" noChangeArrowheads="1" noChangeShapeType="1"/>
            </p:cNvSpPr>
            <p:nvPr/>
          </p:nvSpPr>
          <p:spPr>
            <a:xfrm>
              <a:off x="4490347" y="1556411"/>
              <a:ext cx="218562" cy="152985"/>
            </a:xfrm>
            <a:custGeom>
              <a:avLst/>
              <a:gdLst>
                <a:gd name="connsiteX0" fmla="*/ 13834 w 218562"/>
                <a:gd name="connsiteY0" fmla="*/ 150602 h 152985"/>
                <a:gd name="connsiteX1" fmla="*/ 163226 w 218562"/>
                <a:gd name="connsiteY1" fmla="*/ 32397 h 152985"/>
                <a:gd name="connsiteX2" fmla="*/ 212743 w 218562"/>
                <a:gd name="connsiteY2" fmla="*/ 15816 h 152985"/>
                <a:gd name="connsiteX3" fmla="*/ 208436 w 218562"/>
                <a:gd name="connsiteY3" fmla="*/ 206 h 152985"/>
                <a:gd name="connsiteX4" fmla="*/ 42139 w 218562"/>
                <a:gd name="connsiteY4" fmla="*/ 100211 h 152985"/>
                <a:gd name="connsiteX5" fmla="*/ 2370 w 218562"/>
                <a:gd name="connsiteY5" fmla="*/ 139138 h 152985"/>
                <a:gd name="connsiteX6" fmla="*/ 13834 w 218562"/>
                <a:gd name="connsiteY6" fmla="*/ 150602 h 152985"/>
                <a:gd name="connsiteX7" fmla="*/ 13834 w 218562"/>
                <a:gd name="connsiteY7" fmla="*/ 150602 h 15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62" h="152985">
                  <a:moveTo>
                    <a:pt x="13834" y="150602"/>
                  </a:moveTo>
                  <a:cubicBezTo>
                    <a:pt x="58590" y="105717"/>
                    <a:pt x="105062" y="59536"/>
                    <a:pt x="163226" y="32397"/>
                  </a:cubicBezTo>
                  <a:cubicBezTo>
                    <a:pt x="179062" y="25013"/>
                    <a:pt x="195676" y="19475"/>
                    <a:pt x="212743" y="15816"/>
                  </a:cubicBezTo>
                  <a:cubicBezTo>
                    <a:pt x="222944" y="13646"/>
                    <a:pt x="218604" y="-1963"/>
                    <a:pt x="208436" y="206"/>
                  </a:cubicBezTo>
                  <a:cubicBezTo>
                    <a:pt x="143503" y="14067"/>
                    <a:pt x="89550" y="55714"/>
                    <a:pt x="42139" y="100211"/>
                  </a:cubicBezTo>
                  <a:cubicBezTo>
                    <a:pt x="28602" y="112906"/>
                    <a:pt x="15453" y="125990"/>
                    <a:pt x="2370" y="139138"/>
                  </a:cubicBezTo>
                  <a:cubicBezTo>
                    <a:pt x="-4982" y="146522"/>
                    <a:pt x="6450" y="157986"/>
                    <a:pt x="13834" y="150602"/>
                  </a:cubicBezTo>
                  <a:lnTo>
                    <a:pt x="13834" y="150602"/>
                  </a:lnTo>
                  <a:close/>
                </a:path>
              </a:pathLst>
            </a:custGeom>
            <a:solidFill>
              <a:srgbClr val="7B79C6"/>
            </a:solidFill>
            <a:ln w="0" cap="flat">
              <a:noFill/>
              <a:prstDash val="solid"/>
              <a:miter/>
            </a:ln>
          </p:spPr>
          <p:txBody>
            <a:bodyPr rtlCol="0" anchor="ctr"/>
            <a:lstStyle/>
            <a:p>
              <a:endParaRPr lang="nb-NO"/>
            </a:p>
          </p:txBody>
        </p:sp>
        <p:sp>
          <p:nvSpPr>
            <p:cNvPr id="69" name="Friform 68">
              <a:extLst>
                <a:ext uri="{FF2B5EF4-FFF2-40B4-BE49-F238E27FC236}">
                  <a16:creationId xmlns:a16="http://schemas.microsoft.com/office/drawing/2014/main" id="{4F8CE81A-78CE-3072-BED8-C0CEB2050BFD}"/>
                </a:ext>
              </a:extLst>
            </p:cNvPr>
            <p:cNvSpPr>
              <a:spLocks noGrp="1" noRot="1" noMove="1" noResize="1" noEditPoints="1" noAdjustHandles="1" noChangeArrowheads="1" noChangeShapeType="1"/>
            </p:cNvSpPr>
            <p:nvPr/>
          </p:nvSpPr>
          <p:spPr>
            <a:xfrm>
              <a:off x="5061895" y="2588288"/>
              <a:ext cx="250888" cy="125854"/>
            </a:xfrm>
            <a:custGeom>
              <a:avLst/>
              <a:gdLst>
                <a:gd name="connsiteX0" fmla="*/ 1348 w 250888"/>
                <a:gd name="connsiteY0" fmla="*/ 13102 h 125854"/>
                <a:gd name="connsiteX1" fmla="*/ 182606 w 250888"/>
                <a:gd name="connsiteY1" fmla="*/ 124636 h 125854"/>
                <a:gd name="connsiteX2" fmla="*/ 244429 w 250888"/>
                <a:gd name="connsiteY2" fmla="*/ 122595 h 125854"/>
                <a:gd name="connsiteX3" fmla="*/ 250615 w 250888"/>
                <a:gd name="connsiteY3" fmla="*/ 111714 h 125854"/>
                <a:gd name="connsiteX4" fmla="*/ 239734 w 250888"/>
                <a:gd name="connsiteY4" fmla="*/ 105528 h 125854"/>
                <a:gd name="connsiteX5" fmla="*/ 52775 w 250888"/>
                <a:gd name="connsiteY5" fmla="*/ 47786 h 125854"/>
                <a:gd name="connsiteX6" fmla="*/ 16633 w 250888"/>
                <a:gd name="connsiteY6" fmla="*/ 4163 h 125854"/>
                <a:gd name="connsiteX7" fmla="*/ 1380 w 250888"/>
                <a:gd name="connsiteY7" fmla="*/ 13069 h 125854"/>
                <a:gd name="connsiteX8" fmla="*/ 1380 w 250888"/>
                <a:gd name="connsiteY8" fmla="*/ 13069 h 1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88" h="125854">
                  <a:moveTo>
                    <a:pt x="1348" y="13102"/>
                  </a:moveTo>
                  <a:cubicBezTo>
                    <a:pt x="40404" y="75993"/>
                    <a:pt x="109384" y="116863"/>
                    <a:pt x="182606" y="124636"/>
                  </a:cubicBezTo>
                  <a:cubicBezTo>
                    <a:pt x="203236" y="126838"/>
                    <a:pt x="223962" y="125996"/>
                    <a:pt x="244429" y="122595"/>
                  </a:cubicBezTo>
                  <a:cubicBezTo>
                    <a:pt x="249125" y="121818"/>
                    <a:pt x="251781" y="115989"/>
                    <a:pt x="250615" y="111714"/>
                  </a:cubicBezTo>
                  <a:cubicBezTo>
                    <a:pt x="249255" y="106727"/>
                    <a:pt x="244462" y="104751"/>
                    <a:pt x="239734" y="105528"/>
                  </a:cubicBezTo>
                  <a:cubicBezTo>
                    <a:pt x="173117" y="116669"/>
                    <a:pt x="102097" y="93416"/>
                    <a:pt x="52775" y="47786"/>
                  </a:cubicBezTo>
                  <a:cubicBezTo>
                    <a:pt x="38817" y="34897"/>
                    <a:pt x="26640" y="20323"/>
                    <a:pt x="16633" y="4163"/>
                  </a:cubicBezTo>
                  <a:cubicBezTo>
                    <a:pt x="10642" y="-5487"/>
                    <a:pt x="-4643" y="3386"/>
                    <a:pt x="1380" y="13069"/>
                  </a:cubicBezTo>
                  <a:lnTo>
                    <a:pt x="1380" y="13069"/>
                  </a:lnTo>
                  <a:close/>
                </a:path>
              </a:pathLst>
            </a:custGeom>
            <a:solidFill>
              <a:srgbClr val="DBD2D2"/>
            </a:solidFill>
            <a:ln w="0" cap="flat">
              <a:noFill/>
              <a:prstDash val="solid"/>
              <a:miter/>
            </a:ln>
          </p:spPr>
          <p:txBody>
            <a:bodyPr rtlCol="0" anchor="ctr"/>
            <a:lstStyle/>
            <a:p>
              <a:endParaRPr lang="nb-NO"/>
            </a:p>
          </p:txBody>
        </p:sp>
      </p:grpSp>
      <p:sp>
        <p:nvSpPr>
          <p:cNvPr id="86" name="TekstSylinder 85">
            <a:extLst>
              <a:ext uri="{FF2B5EF4-FFF2-40B4-BE49-F238E27FC236}">
                <a16:creationId xmlns:a16="http://schemas.microsoft.com/office/drawing/2014/main" id="{D84B69E5-4321-4A28-8F8A-2BBBA0DFED6C}"/>
              </a:ext>
            </a:extLst>
          </p:cNvPr>
          <p:cNvSpPr txBox="1">
            <a:spLocks noGrp="1" noRot="1" noMove="1" noResize="1" noEditPoints="1" noAdjustHandles="1" noChangeArrowheads="1" noChangeShapeType="1"/>
          </p:cNvSpPr>
          <p:nvPr userDrawn="1"/>
        </p:nvSpPr>
        <p:spPr>
          <a:xfrm>
            <a:off x="7479584" y="2336519"/>
            <a:ext cx="3338335" cy="1846659"/>
          </a:xfrm>
          <a:prstGeom prst="rect">
            <a:avLst/>
          </a:prstGeom>
          <a:noFill/>
        </p:spPr>
        <p:txBody>
          <a:bodyPr wrap="square" lIns="0" tIns="0" rIns="0" bIns="0" rtlCol="0">
            <a:spAutoFit/>
          </a:bodyPr>
          <a:lstStyle/>
          <a:p>
            <a:pPr algn="r"/>
            <a:r>
              <a:rPr lang="nb-NO" sz="12000" b="1">
                <a:solidFill>
                  <a:schemeClr val="accent4"/>
                </a:solidFill>
              </a:rPr>
              <a:t>FRI</a:t>
            </a:r>
          </a:p>
        </p:txBody>
      </p:sp>
    </p:spTree>
    <p:extLst>
      <p:ext uri="{BB962C8B-B14F-4D97-AF65-F5344CB8AC3E}">
        <p14:creationId xmlns:p14="http://schemas.microsoft.com/office/powerpoint/2010/main" val="3000040096"/>
      </p:ext>
    </p:extLst>
  </p:cSld>
  <p:clrMapOvr>
    <a:masterClrMapping/>
  </p:clrMapOvr>
  <p:extLst>
    <p:ext uri="{DCECCB84-F9BA-43D5-87BE-67443E8EF086}">
      <p15:sldGuideLst xmlns:p15="http://schemas.microsoft.com/office/powerpoint/2012/main">
        <p15:guide id="1" pos="54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noRot="1" noMove="1" noResize="1" noEditPoints="1" noAdjustHandles="1" noChangeArrowheads="1" noChangeShapeType="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noRot="1" noMove="1" noResize="1" noEditPoints="1" noAdjustHandles="1" noChangeArrowheads="1" noChangeShapeType="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noRot="1" noMove="1" noResize="1" noEditPoints="1" noAdjustHandles="1" noChangeArrowheads="1" noChangeShapeType="1"/>
          </p:cNvSpPr>
          <p:nvPr>
            <p:ph type="dt" sz="half" idx="10"/>
          </p:nvPr>
        </p:nvSpPr>
        <p:spPr/>
        <p:txBody>
          <a:bodyPr/>
          <a:lstStyle/>
          <a:p>
            <a:fld id="{46AEB071-6D54-4B44-8099-DBF16C394F0B}" type="datetime1">
              <a:rPr lang="nb-NO" smtClean="0"/>
              <a:t>14.10.2025</a:t>
            </a:fld>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3545417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noRot="1" noMove="1" noResize="1" noEditPoints="1" noAdjustHandles="1" noChangeArrowheads="1" noChangeShapeType="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noRot="1" noMove="1" noResize="1" noEditPoints="1" noAdjustHandles="1" noChangeArrowheads="1" noChangeShapeType="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noRot="1" noMove="1" noResize="1" noEditPoints="1" noAdjustHandles="1" noChangeArrowheads="1" noChangeShapeType="1"/>
          </p:cNvSpPr>
          <p:nvPr>
            <p:ph type="dt" sz="half" idx="10"/>
          </p:nvPr>
        </p:nvSpPr>
        <p:spPr/>
        <p:txBody>
          <a:bodyPr/>
          <a:lstStyle/>
          <a:p>
            <a:fld id="{46AEB071-6D54-4B44-8099-DBF16C394F0B}" type="datetime1">
              <a:rPr lang="nb-NO" smtClean="0"/>
              <a:t>14.10.2025</a:t>
            </a:fld>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568270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B392F773-18BF-2C4E-AD4D-9227F5A04B0F}"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421560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 innholdsdel negativ">
    <p:bg>
      <p:bgPr>
        <a:solidFill>
          <a:schemeClr val="accent4"/>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B392F773-18BF-2C4E-AD4D-9227F5A04B0F}"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p:txBody>
          <a:bodyPr/>
          <a:lstStyle>
            <a:lvl1pPr>
              <a:defRPr>
                <a:solidFill>
                  <a:schemeClr val="tx1"/>
                </a:solidFill>
              </a:defRPr>
            </a:lvl1pPr>
          </a:lstStyle>
          <a:p>
            <a:r>
              <a:rPr lang="nb-NO"/>
              <a:t>Klikk for å redigere tittelstil</a:t>
            </a:r>
          </a:p>
        </p:txBody>
      </p:sp>
    </p:spTree>
    <p:extLst>
      <p:ext uri="{BB962C8B-B14F-4D97-AF65-F5344CB8AC3E}">
        <p14:creationId xmlns:p14="http://schemas.microsoft.com/office/powerpoint/2010/main" val="301038735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6387548"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884BE5A1-E73D-E849-A092-7B1B00CC1E80}"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794813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3420000" cy="43524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4391281" y="1825625"/>
            <a:ext cx="34200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5AA00878-5F77-F449-BFE0-817D4A36543B}"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p>
            <a:r>
              <a:rPr lang="nb-NO"/>
              <a:t>Klikk for å redigere tittelstil</a:t>
            </a:r>
          </a:p>
        </p:txBody>
      </p:sp>
    </p:spTree>
    <p:extLst>
      <p:ext uri="{BB962C8B-B14F-4D97-AF65-F5344CB8AC3E}">
        <p14:creationId xmlns:p14="http://schemas.microsoft.com/office/powerpoint/2010/main" val="24620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re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4391280" y="1825625"/>
            <a:ext cx="3420000" cy="43524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8149148" y="1825625"/>
            <a:ext cx="34200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5AA00878-5F77-F449-BFE0-817D4A36543B}"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p>
            <a:r>
              <a:rPr lang="nb-NO"/>
              <a:t>Klikk for å redigere tittelstil</a:t>
            </a:r>
          </a:p>
        </p:txBody>
      </p:sp>
    </p:spTree>
    <p:extLst>
      <p:ext uri="{BB962C8B-B14F-4D97-AF65-F5344CB8AC3E}">
        <p14:creationId xmlns:p14="http://schemas.microsoft.com/office/powerpoint/2010/main" val="69546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5E074EDB-202E-471E-F509-687D50279B32}"/>
              </a:ext>
            </a:extLst>
          </p:cNvPr>
          <p:cNvSpPr>
            <a:spLocks noGrp="1"/>
          </p:cNvSpPr>
          <p:nvPr>
            <p:ph type="ctrTitle" hasCustomPrompt="1"/>
          </p:nvPr>
        </p:nvSpPr>
        <p:spPr>
          <a:xfrm>
            <a:off x="1074536" y="2230769"/>
            <a:ext cx="2516551" cy="666249"/>
          </a:xfrm>
        </p:spPr>
        <p:txBody>
          <a:bodyPr anchor="ctr">
            <a:normAutofit/>
          </a:bodyPr>
          <a:lstStyle>
            <a:lvl1pPr algn="l">
              <a:defRPr sz="3600" b="0" i="0">
                <a:solidFill>
                  <a:schemeClr val="tx2"/>
                </a:solidFill>
                <a:latin typeface="Aptos Light" panose="020B0004020202020204" pitchFamily="34" charset="0"/>
              </a:defRPr>
            </a:lvl1pPr>
          </a:lstStyle>
          <a:p>
            <a:r>
              <a:rPr lang="nb-NO"/>
              <a:t>Agenda</a:t>
            </a:r>
          </a:p>
        </p:txBody>
      </p:sp>
      <p:sp>
        <p:nvSpPr>
          <p:cNvPr id="3" name="Plassholder for tekst 2">
            <a:extLst>
              <a:ext uri="{FF2B5EF4-FFF2-40B4-BE49-F238E27FC236}">
                <a16:creationId xmlns:a16="http://schemas.microsoft.com/office/drawing/2014/main" id="{DF87C645-ECF2-C7D5-A6F5-B0D1B72230B5}"/>
              </a:ext>
            </a:extLst>
          </p:cNvPr>
          <p:cNvSpPr>
            <a:spLocks noGrp="1"/>
          </p:cNvSpPr>
          <p:nvPr>
            <p:ph type="body" sz="quarter" idx="10"/>
          </p:nvPr>
        </p:nvSpPr>
        <p:spPr>
          <a:xfrm>
            <a:off x="6644815" y="2348753"/>
            <a:ext cx="4179887" cy="3808413"/>
          </a:xfrm>
        </p:spPr>
        <p:txBody>
          <a:bodyPr/>
          <a:lstStyle>
            <a:lvl1pPr>
              <a:defRPr sz="1800">
                <a:solidFill>
                  <a:schemeClr val="tx2"/>
                </a:solidFill>
              </a:defRPr>
            </a:lvl1pPr>
          </a:lstStyle>
          <a:p>
            <a:pPr lvl="0"/>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lvl="0"/>
            <a:endParaRPr lang="nb-NO"/>
          </a:p>
          <a:p>
            <a:pPr lvl="0"/>
            <a:endParaRPr lang="nb-NO"/>
          </a:p>
          <a:p>
            <a:pPr lvl="0"/>
            <a:endParaRPr lang="nb-NO"/>
          </a:p>
        </p:txBody>
      </p:sp>
      <p:grpSp>
        <p:nvGrpSpPr>
          <p:cNvPr id="7" name="Gruppe 6">
            <a:extLst>
              <a:ext uri="{FF2B5EF4-FFF2-40B4-BE49-F238E27FC236}">
                <a16:creationId xmlns:a16="http://schemas.microsoft.com/office/drawing/2014/main" id="{3C9EB5EA-9965-407F-027A-508FF57A1996}"/>
              </a:ext>
            </a:extLst>
          </p:cNvPr>
          <p:cNvGrpSpPr/>
          <p:nvPr userDrawn="1"/>
        </p:nvGrpSpPr>
        <p:grpSpPr>
          <a:xfrm>
            <a:off x="11609538" y="6438595"/>
            <a:ext cx="378528" cy="249580"/>
            <a:chOff x="2784223" y="578109"/>
            <a:chExt cx="1295921" cy="854459"/>
          </a:xfrm>
          <a:solidFill>
            <a:schemeClr val="tx2"/>
          </a:solidFill>
        </p:grpSpPr>
        <p:sp>
          <p:nvSpPr>
            <p:cNvPr id="8" name="Friform 7">
              <a:extLst>
                <a:ext uri="{FF2B5EF4-FFF2-40B4-BE49-F238E27FC236}">
                  <a16:creationId xmlns:a16="http://schemas.microsoft.com/office/drawing/2014/main" id="{98B86AE5-1D21-2EA5-45C4-7D1E3BB7CA5A}"/>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AEFD86DC-AA38-21EF-6E1B-5D06C921CEDF}"/>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BE428EAA-55A2-CFAB-279F-2594D2693C0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8B90DE8D-C2DA-5BAD-5E80-ABB31896AF2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1BA893A5-D6A7-23DF-4679-B77F2D4F0750}"/>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6899127-555A-D9B8-8A36-39F20405CB62}"/>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E4E1A8C6-9A81-37AA-515F-48573A452896}"/>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31FF1DF4-C309-2BA2-5D09-B14B68BB2F3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3998398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 innholdsdeler negativ">
    <p:bg>
      <p:bgPr>
        <a:solidFill>
          <a:schemeClr val="accent4"/>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3420000" cy="4352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4391281" y="1825625"/>
            <a:ext cx="34200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5AA00878-5F77-F449-BFE0-817D4A36543B}"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lvl1pPr>
              <a:defRPr>
                <a:solidFill>
                  <a:schemeClr val="tx1"/>
                </a:solidFill>
              </a:defRPr>
            </a:lvl1pPr>
          </a:lstStyle>
          <a:p>
            <a:r>
              <a:rPr lang="nb-NO"/>
              <a:t>Klikk for å redigere tittelstil</a:t>
            </a:r>
          </a:p>
        </p:txBody>
      </p:sp>
    </p:spTree>
    <p:extLst>
      <p:ext uri="{BB962C8B-B14F-4D97-AF65-F5344CB8AC3E}">
        <p14:creationId xmlns:p14="http://schemas.microsoft.com/office/powerpoint/2010/main" val="333201332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pgav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4481" y="2708491"/>
            <a:ext cx="3060000" cy="3469533"/>
          </a:xfrm>
        </p:spPr>
        <p:txBody>
          <a:bodyPr/>
          <a:lstStyle>
            <a:lvl1pPr marL="0" indent="0">
              <a:spcAft>
                <a:spcPts val="1200"/>
              </a:spcAft>
              <a:buNone/>
              <a:defRPr/>
            </a:lvl1pPr>
            <a:lvl2pPr marL="180000" indent="-180000">
              <a:tabLst/>
              <a:defRPr sz="18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4114890" y="2708384"/>
            <a:ext cx="3060000" cy="3468686"/>
          </a:xfrm>
        </p:spPr>
        <p:txBody>
          <a:bodyPr/>
          <a:lstStyle>
            <a:lvl1pPr marL="0" indent="0">
              <a:spcAft>
                <a:spcPts val="1200"/>
              </a:spcAft>
              <a:buNone/>
              <a:defRPr/>
            </a:lvl1pPr>
            <a:lvl2pPr marL="180000" indent="-180000">
              <a:lnSpc>
                <a:spcPct val="110000"/>
              </a:lnSpc>
              <a:defRPr sz="18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5AA00878-5F77-F449-BFE0-817D4A36543B}"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p>
            <a:r>
              <a:rPr lang="nb-NO"/>
              <a:t>Klikk for å redigere tittelstil</a:t>
            </a:r>
          </a:p>
        </p:txBody>
      </p:sp>
      <p:sp>
        <p:nvSpPr>
          <p:cNvPr id="2" name="Plassholder for innhold 3">
            <a:extLst>
              <a:ext uri="{FF2B5EF4-FFF2-40B4-BE49-F238E27FC236}">
                <a16:creationId xmlns:a16="http://schemas.microsoft.com/office/drawing/2014/main" id="{F03FA50A-0A73-5108-C463-9A04CAD6C9C3}"/>
              </a:ext>
            </a:extLst>
          </p:cNvPr>
          <p:cNvSpPr>
            <a:spLocks noGrp="1" noRot="1" noMove="1" noResize="1" noEditPoints="1" noAdjustHandles="1" noChangeArrowheads="1" noChangeShapeType="1"/>
          </p:cNvSpPr>
          <p:nvPr>
            <p:ph sz="half" idx="13"/>
          </p:nvPr>
        </p:nvSpPr>
        <p:spPr>
          <a:xfrm>
            <a:off x="7595300" y="2708276"/>
            <a:ext cx="3060000" cy="3468686"/>
          </a:xfrm>
        </p:spPr>
        <p:txBody>
          <a:bodyPr/>
          <a:lstStyle>
            <a:lvl1pPr marL="0" indent="0">
              <a:spcAft>
                <a:spcPts val="1200"/>
              </a:spcAft>
              <a:buNone/>
              <a:defRPr/>
            </a:lvl1pPr>
            <a:lvl2pPr marL="180000" indent="-180000">
              <a:defRPr sz="1800"/>
            </a:lvl2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90615713"/>
      </p:ext>
    </p:extLst>
  </p:cSld>
  <p:clrMapOvr>
    <a:masterClrMapping/>
  </p:clrMapOvr>
  <p:extLst>
    <p:ext uri="{DCECCB84-F9BA-43D5-87BE-67443E8EF086}">
      <p15:sldGuideLst xmlns:p15="http://schemas.microsoft.com/office/powerpoint/2012/main">
        <p15:guide id="1" orient="horz" pos="17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pgaver negativ">
    <p:bg>
      <p:bgPr>
        <a:solidFill>
          <a:schemeClr val="accent4"/>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4481" y="2708491"/>
            <a:ext cx="3060000" cy="3469533"/>
          </a:xfrm>
        </p:spPr>
        <p:txBody>
          <a:bodyPr/>
          <a:lstStyle>
            <a:lvl1pPr marL="0" indent="0">
              <a:spcAft>
                <a:spcPts val="1200"/>
              </a:spcAft>
              <a:buNone/>
              <a:defRPr>
                <a:solidFill>
                  <a:schemeClr val="tx1"/>
                </a:solidFill>
              </a:defRPr>
            </a:lvl1pPr>
            <a:lvl2pPr marL="180000" indent="-180000">
              <a:tabLst/>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4114890" y="2708384"/>
            <a:ext cx="3060000" cy="3468686"/>
          </a:xfrm>
        </p:spPr>
        <p:txBody>
          <a:bodyPr/>
          <a:lstStyle>
            <a:lvl1pPr marL="0" indent="0">
              <a:spcAft>
                <a:spcPts val="1200"/>
              </a:spcAft>
              <a:buNone/>
              <a:defRPr>
                <a:solidFill>
                  <a:schemeClr val="tx1"/>
                </a:solidFill>
              </a:defRPr>
            </a:lvl1pPr>
            <a:lvl2pPr marL="180000" indent="-180000">
              <a:lnSpc>
                <a:spcPct val="110000"/>
              </a:lnSpc>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lvl1pPr>
              <a:defRPr>
                <a:solidFill>
                  <a:schemeClr val="tx1"/>
                </a:solidFill>
              </a:defRPr>
            </a:lvl1pPr>
          </a:lstStyle>
          <a:p>
            <a:r>
              <a:rPr lang="nb-NO"/>
              <a:t>Klikk for å redigere tittelstil</a:t>
            </a:r>
          </a:p>
        </p:txBody>
      </p:sp>
      <p:sp>
        <p:nvSpPr>
          <p:cNvPr id="2" name="Plassholder for innhold 3">
            <a:extLst>
              <a:ext uri="{FF2B5EF4-FFF2-40B4-BE49-F238E27FC236}">
                <a16:creationId xmlns:a16="http://schemas.microsoft.com/office/drawing/2014/main" id="{F03FA50A-0A73-5108-C463-9A04CAD6C9C3}"/>
              </a:ext>
            </a:extLst>
          </p:cNvPr>
          <p:cNvSpPr>
            <a:spLocks noGrp="1" noRot="1" noMove="1" noResize="1" noEditPoints="1" noAdjustHandles="1" noChangeArrowheads="1" noChangeShapeType="1"/>
          </p:cNvSpPr>
          <p:nvPr>
            <p:ph sz="half" idx="13"/>
          </p:nvPr>
        </p:nvSpPr>
        <p:spPr>
          <a:xfrm>
            <a:off x="7595300" y="2708276"/>
            <a:ext cx="3060000" cy="3468686"/>
          </a:xfrm>
        </p:spPr>
        <p:txBody>
          <a:bodyPr/>
          <a:lstStyle>
            <a:lvl1pPr marL="0" indent="0">
              <a:spcAft>
                <a:spcPts val="1200"/>
              </a:spcAft>
              <a:buNone/>
              <a:defRPr>
                <a:solidFill>
                  <a:schemeClr val="tx1"/>
                </a:solidFill>
              </a:defRPr>
            </a:lvl1pPr>
            <a:lvl2pPr marL="180000" indent="-180000">
              <a:defRPr sz="1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dato 17">
            <a:extLst>
              <a:ext uri="{FF2B5EF4-FFF2-40B4-BE49-F238E27FC236}">
                <a16:creationId xmlns:a16="http://schemas.microsoft.com/office/drawing/2014/main" id="{174B649E-56A9-3B1A-BCB2-74F63976DDF1}"/>
              </a:ext>
            </a:extLst>
          </p:cNvPr>
          <p:cNvSpPr>
            <a:spLocks noGrp="1" noRot="1" noMove="1" noResize="1" noEditPoints="1" noAdjustHandles="1" noChangeArrowheads="1" noChangeShapeType="1"/>
          </p:cNvSpPr>
          <p:nvPr>
            <p:ph type="dt" sz="half" idx="14"/>
          </p:nvPr>
        </p:nvSpPr>
        <p:spPr/>
        <p:txBody>
          <a:bodyPr/>
          <a:lstStyle/>
          <a:p>
            <a:fld id="{2586AF9A-7363-BC47-BAA9-734A34EB7F32}" type="datetime1">
              <a:rPr lang="nb-NO" smtClean="0"/>
              <a:pPr/>
              <a:t>14.10.2025</a:t>
            </a:fld>
            <a:endParaRPr lang="nn-NO"/>
          </a:p>
        </p:txBody>
      </p:sp>
      <p:sp>
        <p:nvSpPr>
          <p:cNvPr id="19" name="Plassholder for bunntekst 18">
            <a:extLst>
              <a:ext uri="{FF2B5EF4-FFF2-40B4-BE49-F238E27FC236}">
                <a16:creationId xmlns:a16="http://schemas.microsoft.com/office/drawing/2014/main" id="{738A64F1-B768-5048-4C1F-668390FB4C60}"/>
              </a:ext>
            </a:extLst>
          </p:cNvPr>
          <p:cNvSpPr>
            <a:spLocks noGrp="1" noRot="1" noMove="1" noResize="1" noEditPoints="1" noAdjustHandles="1" noChangeArrowheads="1" noChangeShapeType="1"/>
          </p:cNvSpPr>
          <p:nvPr>
            <p:ph type="ftr" sz="quarter" idx="15"/>
          </p:nvPr>
        </p:nvSpPr>
        <p:spPr/>
        <p:txBody>
          <a:bodyPr/>
          <a:lstStyle/>
          <a:p>
            <a:r>
              <a:rPr lang="nn-NO"/>
              <a:t>Helsedirektoratet</a:t>
            </a:r>
          </a:p>
        </p:txBody>
      </p:sp>
      <p:sp>
        <p:nvSpPr>
          <p:cNvPr id="20" name="Plassholder for lysbildenummer 19">
            <a:extLst>
              <a:ext uri="{FF2B5EF4-FFF2-40B4-BE49-F238E27FC236}">
                <a16:creationId xmlns:a16="http://schemas.microsoft.com/office/drawing/2014/main" id="{F7221DFC-2A9A-65F0-7E0B-333F5EC68022}"/>
              </a:ext>
            </a:extLst>
          </p:cNvPr>
          <p:cNvSpPr>
            <a:spLocks noGrp="1" noRot="1" noMove="1" noResize="1" noEditPoints="1" noAdjustHandles="1" noChangeArrowheads="1" noChangeShapeType="1"/>
          </p:cNvSpPr>
          <p:nvPr>
            <p:ph type="sldNum" sz="quarter" idx="16"/>
          </p:nvPr>
        </p:nvSpPr>
        <p:spPr/>
        <p:txBody>
          <a:bodyPr/>
          <a:lstStyle/>
          <a:p>
            <a:fld id="{1670A82E-6091-4B79-BDC9-9FEC8E0D8D32}" type="slidenum">
              <a:rPr lang="nn-NO" smtClean="0"/>
              <a:pPr/>
              <a:t>‹#›</a:t>
            </a:fld>
            <a:endParaRPr lang="nn-NO"/>
          </a:p>
        </p:txBody>
      </p:sp>
    </p:spTree>
    <p:extLst>
      <p:ext uri="{BB962C8B-B14F-4D97-AF65-F5344CB8AC3E}">
        <p14:creationId xmlns:p14="http://schemas.microsoft.com/office/powerpoint/2010/main" val="42199763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del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B5587-2144-C755-97BA-14953A4EEF03}"/>
              </a:ext>
            </a:extLst>
          </p:cNvPr>
          <p:cNvSpPr>
            <a:spLocks noGrp="1" noRot="1" noMove="1" noResize="1" noEditPoints="1" noAdjustHandles="1" noChangeArrowheads="1" noChangeShapeType="1"/>
          </p:cNvSpPr>
          <p:nvPr>
            <p:ph type="title"/>
          </p:nvPr>
        </p:nvSpPr>
        <p:spPr>
          <a:xfrm>
            <a:off x="633414" y="315913"/>
            <a:ext cx="5181600" cy="1157511"/>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6387548"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3FE721FE-D673-0040-8590-B3A35EDF4D98}"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12" name="Plassholder for tekst 11">
            <a:extLst>
              <a:ext uri="{FF2B5EF4-FFF2-40B4-BE49-F238E27FC236}">
                <a16:creationId xmlns:a16="http://schemas.microsoft.com/office/drawing/2014/main" id="{156D93D1-E413-29B1-569B-2278A1DCACFF}"/>
              </a:ext>
            </a:extLst>
          </p:cNvPr>
          <p:cNvSpPr>
            <a:spLocks noGrp="1" noRot="1" noMove="1" noResize="1" noEditPoints="1" noAdjustHandles="1" noChangeArrowheads="1" noChangeShapeType="1"/>
          </p:cNvSpPr>
          <p:nvPr>
            <p:ph type="body" sz="quarter" idx="14"/>
          </p:nvPr>
        </p:nvSpPr>
        <p:spPr>
          <a:xfrm>
            <a:off x="6387548" y="315913"/>
            <a:ext cx="5181600" cy="1157511"/>
          </a:xfrm>
        </p:spPr>
        <p:txBody>
          <a:bodyPr anchor="b" anchorCtr="0"/>
          <a:lstStyle>
            <a:lvl1pPr marL="0" indent="0">
              <a:lnSpc>
                <a:spcPct val="85000"/>
              </a:lnSpc>
              <a:spcAft>
                <a:spcPts val="0"/>
              </a:spcAft>
              <a:buNone/>
              <a:defRPr sz="3500" b="1"/>
            </a:lvl1pPr>
          </a:lstStyle>
          <a:p>
            <a:pPr lvl="0"/>
            <a:r>
              <a:rPr lang="nb-NO"/>
              <a:t>Klikk for å redigere tekststiler i malen</a:t>
            </a:r>
          </a:p>
        </p:txBody>
      </p:sp>
    </p:spTree>
    <p:extLst>
      <p:ext uri="{BB962C8B-B14F-4D97-AF65-F5344CB8AC3E}">
        <p14:creationId xmlns:p14="http://schemas.microsoft.com/office/powerpoint/2010/main" val="743699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noRot="1" noMove="1" noResize="1" noEditPoints="1" noAdjustHandles="1" noChangeArrowheads="1" noChangeShapeType="1"/>
          </p:cNvSpPr>
          <p:nvPr>
            <p:ph type="title"/>
          </p:nvPr>
        </p:nvSpPr>
        <p:spPr/>
        <p:txBody>
          <a:body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noRot="1" noMove="1" noResize="1" noEditPoints="1" noAdjustHandles="1" noChangeArrowheads="1" noChangeShapeType="1"/>
          </p:cNvSpPr>
          <p:nvPr>
            <p:ph type="dt" sz="half" idx="10"/>
          </p:nvPr>
        </p:nvSpPr>
        <p:spPr/>
        <p:txBody>
          <a:bodyPr/>
          <a:lstStyle/>
          <a:p>
            <a:fld id="{37DEA4D1-94F3-DE4C-876C-A03A38057BE3}" type="datetime1">
              <a:rPr lang="nb-NO" smtClean="0"/>
              <a:t>14.10.2025</a:t>
            </a:fld>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noRot="1" noMove="1" noResize="1" noEditPoints="1" noAdjustHandles="1" noChangeArrowheads="1" noChangeShapeType="1"/>
          </p:cNvSpPr>
          <p:nvPr>
            <p:ph type="sldNum" sz="quarter" idx="12"/>
          </p:nvPr>
        </p:nvSpPr>
        <p:spPr>
          <a:xfrm>
            <a:off x="10492107" y="6485065"/>
            <a:ext cx="900172" cy="107697"/>
          </a:xfrm>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1757085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re tittel negativ">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noRot="1" noMove="1" noResize="1" noEditPoints="1" noAdjustHandles="1" noChangeArrowheads="1" noChangeShapeType="1"/>
          </p:cNvSpPr>
          <p:nvPr>
            <p:ph type="title"/>
          </p:nvPr>
        </p:nvSpPr>
        <p:spPr/>
        <p:txBody>
          <a:bodyPr/>
          <a:lstStyle>
            <a:lvl1pPr>
              <a:defRPr>
                <a:solidFill>
                  <a:schemeClr val="tx1"/>
                </a:solidFill>
              </a:defRPr>
            </a:lvl1p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noRot="1" noMove="1" noResize="1" noEditPoints="1" noAdjustHandles="1" noChangeArrowheads="1" noChangeShapeType="1"/>
          </p:cNvSpPr>
          <p:nvPr>
            <p:ph type="dt" sz="half" idx="10"/>
          </p:nvPr>
        </p:nvSpPr>
        <p:spPr/>
        <p:txBody>
          <a:bodyPr/>
          <a:lstStyle/>
          <a:p>
            <a:fld id="{37DEA4D1-94F3-DE4C-876C-A03A38057BE3}" type="datetime1">
              <a:rPr lang="nb-NO" smtClean="0"/>
              <a:t>14.10.2025</a:t>
            </a:fld>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noRot="1" noMove="1" noResize="1" noEditPoints="1" noAdjustHandles="1" noChangeArrowheads="1" noChangeShapeType="1"/>
          </p:cNvSpPr>
          <p:nvPr>
            <p:ph type="sldNum" sz="quarter" idx="12"/>
          </p:nvPr>
        </p:nvSpPr>
        <p:spPr>
          <a:xfrm>
            <a:off x="10492107" y="6485065"/>
            <a:ext cx="900172" cy="107697"/>
          </a:xfrm>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248719895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Deloverskrift positiv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633414" y="1125538"/>
            <a:ext cx="6800850" cy="2852737"/>
          </a:xfrm>
        </p:spPr>
        <p:txBody>
          <a:bodyPr anchor="t" anchorCtr="0">
            <a:noAutofit/>
          </a:bodyPr>
          <a:lstStyle>
            <a:lvl1pPr>
              <a:defRPr sz="8000" spc="-150"/>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633414" y="4005263"/>
            <a:ext cx="68008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CFBDA87E-24A9-5540-A649-4F85A91AD5E9}"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Tree>
    <p:extLst>
      <p:ext uri="{BB962C8B-B14F-4D97-AF65-F5344CB8AC3E}">
        <p14:creationId xmlns:p14="http://schemas.microsoft.com/office/powerpoint/2010/main" val="1440539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Deloverskrift positiv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4575174" y="1125538"/>
            <a:ext cx="6772275" cy="2852737"/>
          </a:xfrm>
        </p:spPr>
        <p:txBody>
          <a:bodyPr anchor="t" anchorCtr="0">
            <a:noAutofit/>
          </a:bodyPr>
          <a:lstStyle>
            <a:lvl1pPr>
              <a:defRPr sz="8000" spc="-150"/>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4575174" y="4005263"/>
            <a:ext cx="67722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54E8A76D-8EA9-EA43-8D22-64FA7248ABF3}"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Tree>
    <p:extLst>
      <p:ext uri="{BB962C8B-B14F-4D97-AF65-F5344CB8AC3E}">
        <p14:creationId xmlns:p14="http://schemas.microsoft.com/office/powerpoint/2010/main" val="637951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negativ venstre">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633414" y="1125538"/>
            <a:ext cx="6800850" cy="2852737"/>
          </a:xfrm>
        </p:spPr>
        <p:txBody>
          <a:bodyPr anchor="t" anchorCtr="0">
            <a:noAutofit/>
          </a:bodyPr>
          <a:lstStyle>
            <a:lvl1pPr>
              <a:defRPr sz="8000" spc="-15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633414" y="4005263"/>
            <a:ext cx="68008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CFBDA87E-24A9-5540-A649-4F85A91AD5E9}"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Tree>
    <p:extLst>
      <p:ext uri="{BB962C8B-B14F-4D97-AF65-F5344CB8AC3E}">
        <p14:creationId xmlns:p14="http://schemas.microsoft.com/office/powerpoint/2010/main" val="167037055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Deloverskrift negativ høyre">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4575175" y="1125538"/>
            <a:ext cx="6772275" cy="2852737"/>
          </a:xfrm>
        </p:spPr>
        <p:txBody>
          <a:bodyPr anchor="t" anchorCtr="0">
            <a:noAutofit/>
          </a:bodyPr>
          <a:lstStyle>
            <a:lvl1pPr>
              <a:defRPr sz="8000" spc="-15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4575175" y="4005263"/>
            <a:ext cx="67722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AF708079-655B-B548-859C-FC693E4B576D}"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Tree>
    <p:extLst>
      <p:ext uri="{BB962C8B-B14F-4D97-AF65-F5344CB8AC3E}">
        <p14:creationId xmlns:p14="http://schemas.microsoft.com/office/powerpoint/2010/main" val="398474003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med bilde">
    <p:bg>
      <p:bgPr>
        <a:solidFill>
          <a:schemeClr val="accent4">
            <a:alpha val="30000"/>
          </a:schemeClr>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5E074EDB-202E-471E-F509-687D50279B32}"/>
              </a:ext>
            </a:extLst>
          </p:cNvPr>
          <p:cNvSpPr>
            <a:spLocks noGrp="1"/>
          </p:cNvSpPr>
          <p:nvPr>
            <p:ph type="ctrTitle" hasCustomPrompt="1"/>
          </p:nvPr>
        </p:nvSpPr>
        <p:spPr>
          <a:xfrm>
            <a:off x="6644815" y="1438666"/>
            <a:ext cx="2516551" cy="666249"/>
          </a:xfrm>
        </p:spPr>
        <p:txBody>
          <a:bodyPr anchor="ctr">
            <a:normAutofit/>
          </a:bodyPr>
          <a:lstStyle>
            <a:lvl1pPr algn="l">
              <a:defRPr sz="3600" b="0" i="0">
                <a:solidFill>
                  <a:schemeClr val="tx2"/>
                </a:solidFill>
                <a:latin typeface="Aptos Light" panose="020B0004020202020204" pitchFamily="34" charset="0"/>
              </a:defRPr>
            </a:lvl1pPr>
          </a:lstStyle>
          <a:p>
            <a:r>
              <a:rPr lang="nb-NO"/>
              <a:t>Agenda</a:t>
            </a:r>
          </a:p>
        </p:txBody>
      </p:sp>
      <p:sp>
        <p:nvSpPr>
          <p:cNvPr id="3" name="Plassholder for tekst 2">
            <a:extLst>
              <a:ext uri="{FF2B5EF4-FFF2-40B4-BE49-F238E27FC236}">
                <a16:creationId xmlns:a16="http://schemas.microsoft.com/office/drawing/2014/main" id="{DF87C645-ECF2-C7D5-A6F5-B0D1B72230B5}"/>
              </a:ext>
            </a:extLst>
          </p:cNvPr>
          <p:cNvSpPr>
            <a:spLocks noGrp="1"/>
          </p:cNvSpPr>
          <p:nvPr>
            <p:ph type="body" sz="quarter" idx="10"/>
          </p:nvPr>
        </p:nvSpPr>
        <p:spPr>
          <a:xfrm>
            <a:off x="6644815" y="2397308"/>
            <a:ext cx="4179887" cy="3808413"/>
          </a:xfrm>
        </p:spPr>
        <p:txBody>
          <a:bodyPr/>
          <a:lstStyle>
            <a:lvl1pPr>
              <a:defRPr sz="1800">
                <a:solidFill>
                  <a:schemeClr val="tx2"/>
                </a:solidFill>
              </a:defRPr>
            </a:lvl1pPr>
          </a:lstStyle>
          <a:p>
            <a:pPr lvl="0"/>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lvl="0"/>
            <a:endParaRPr lang="nb-NO"/>
          </a:p>
          <a:p>
            <a:pPr lvl="0"/>
            <a:endParaRPr lang="nb-NO"/>
          </a:p>
          <a:p>
            <a:pPr lvl="0"/>
            <a:endParaRPr lang="nb-NO"/>
          </a:p>
        </p:txBody>
      </p:sp>
      <p:grpSp>
        <p:nvGrpSpPr>
          <p:cNvPr id="2" name="Gruppe 1">
            <a:extLst>
              <a:ext uri="{FF2B5EF4-FFF2-40B4-BE49-F238E27FC236}">
                <a16:creationId xmlns:a16="http://schemas.microsoft.com/office/drawing/2014/main" id="{D8D8D825-1D24-4044-D141-AE4D4EA40DFE}"/>
              </a:ext>
            </a:extLst>
          </p:cNvPr>
          <p:cNvGrpSpPr/>
          <p:nvPr userDrawn="1"/>
        </p:nvGrpSpPr>
        <p:grpSpPr>
          <a:xfrm>
            <a:off x="11609538" y="6438595"/>
            <a:ext cx="378528" cy="249580"/>
            <a:chOff x="2784223" y="578109"/>
            <a:chExt cx="1295921" cy="854459"/>
          </a:xfrm>
          <a:solidFill>
            <a:schemeClr val="tx2"/>
          </a:solidFill>
        </p:grpSpPr>
        <p:sp>
          <p:nvSpPr>
            <p:cNvPr id="4" name="Friform 3">
              <a:extLst>
                <a:ext uri="{FF2B5EF4-FFF2-40B4-BE49-F238E27FC236}">
                  <a16:creationId xmlns:a16="http://schemas.microsoft.com/office/drawing/2014/main" id="{DBBDB43D-8565-F07E-B1E7-4A0CC608571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25B6AA5-4DBC-CC93-14D5-C95A661DECD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7" name="Friform 6">
              <a:extLst>
                <a:ext uri="{FF2B5EF4-FFF2-40B4-BE49-F238E27FC236}">
                  <a16:creationId xmlns:a16="http://schemas.microsoft.com/office/drawing/2014/main" id="{B401613F-947B-D865-B82E-78A1327D162E}"/>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A1EB21C5-4130-588C-5BE4-76F8C7E6640C}"/>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0EB1EFA6-BB99-A540-8B75-984E8A0B32E2}"/>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ED27CC17-7FFD-D743-5E5D-4DE608D48282}"/>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C6BB6F5-83B4-2DF9-DCB7-05A04FDD8E69}"/>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038CD51D-8BCA-FEAC-969D-C893FFF82005}"/>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18" name="Plassholder for bilde 17">
            <a:extLst>
              <a:ext uri="{FF2B5EF4-FFF2-40B4-BE49-F238E27FC236}">
                <a16:creationId xmlns:a16="http://schemas.microsoft.com/office/drawing/2014/main" id="{0AF48F97-F244-3473-8057-3EB9D736314F}"/>
              </a:ext>
            </a:extLst>
          </p:cNvPr>
          <p:cNvSpPr>
            <a:spLocks noGrp="1"/>
          </p:cNvSpPr>
          <p:nvPr>
            <p:ph type="pic" sz="quarter" idx="11" hasCustomPrompt="1"/>
          </p:nvPr>
        </p:nvSpPr>
        <p:spPr>
          <a:xfrm>
            <a:off x="990967" y="652278"/>
            <a:ext cx="3564959" cy="5553443"/>
          </a:xfrm>
          <a:custGeom>
            <a:avLst/>
            <a:gdLst>
              <a:gd name="connsiteX0" fmla="*/ 2620721 w 3564959"/>
              <a:gd name="connsiteY0" fmla="*/ 5553441 h 5553443"/>
              <a:gd name="connsiteX1" fmla="*/ 2620765 w 3564959"/>
              <a:gd name="connsiteY1" fmla="*/ 5553443 h 5553443"/>
              <a:gd name="connsiteX2" fmla="*/ 2620698 w 3564959"/>
              <a:gd name="connsiteY2" fmla="*/ 5553443 h 5553443"/>
              <a:gd name="connsiteX3" fmla="*/ 938067 w 3564959"/>
              <a:gd name="connsiteY3" fmla="*/ 0 h 5553443"/>
              <a:gd name="connsiteX4" fmla="*/ 1728532 w 3564959"/>
              <a:gd name="connsiteY4" fmla="*/ 347442 h 5553443"/>
              <a:gd name="connsiteX5" fmla="*/ 1830167 w 3564959"/>
              <a:gd name="connsiteY5" fmla="*/ 347442 h 5553443"/>
              <a:gd name="connsiteX6" fmla="*/ 2620698 w 3564959"/>
              <a:gd name="connsiteY6" fmla="*/ 0 h 5553443"/>
              <a:gd name="connsiteX7" fmla="*/ 3558765 w 3564959"/>
              <a:gd name="connsiteY7" fmla="*/ 1168687 h 5553443"/>
              <a:gd name="connsiteX8" fmla="*/ 3558765 w 3564959"/>
              <a:gd name="connsiteY8" fmla="*/ 4366321 h 5553443"/>
              <a:gd name="connsiteX9" fmla="*/ 2812498 w 3564959"/>
              <a:gd name="connsiteY9" fmla="*/ 5533718 h 5553443"/>
              <a:gd name="connsiteX10" fmla="*/ 2620721 w 3564959"/>
              <a:gd name="connsiteY10" fmla="*/ 5553441 h 5553443"/>
              <a:gd name="connsiteX11" fmla="*/ 2498273 w 3564959"/>
              <a:gd name="connsiteY11" fmla="*/ 5547084 h 5553443"/>
              <a:gd name="connsiteX12" fmla="*/ 1830234 w 3564959"/>
              <a:gd name="connsiteY12" fmla="*/ 5206001 h 5553443"/>
              <a:gd name="connsiteX13" fmla="*/ 1728599 w 3564959"/>
              <a:gd name="connsiteY13" fmla="*/ 5206001 h 5553443"/>
              <a:gd name="connsiteX14" fmla="*/ 938067 w 3564959"/>
              <a:gd name="connsiteY14" fmla="*/ 5553443 h 5553443"/>
              <a:gd name="connsiteX15" fmla="*/ 0 w 3564959"/>
              <a:gd name="connsiteY15" fmla="*/ 4445087 h 5553443"/>
              <a:gd name="connsiteX16" fmla="*/ 0 w 3564959"/>
              <a:gd name="connsiteY16" fmla="*/ 1056068 h 5553443"/>
              <a:gd name="connsiteX17" fmla="*/ 938067 w 3564959"/>
              <a:gd name="connsiteY17" fmla="*/ 0 h 55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4959" h="5553443">
                <a:moveTo>
                  <a:pt x="2620721" y="5553441"/>
                </a:moveTo>
                <a:lnTo>
                  <a:pt x="2620765" y="5553443"/>
                </a:lnTo>
                <a:lnTo>
                  <a:pt x="2620698" y="5553443"/>
                </a:lnTo>
                <a:close/>
                <a:moveTo>
                  <a:pt x="938067" y="0"/>
                </a:moveTo>
                <a:cubicBezTo>
                  <a:pt x="1270204" y="0"/>
                  <a:pt x="1561928" y="138561"/>
                  <a:pt x="1728532" y="347442"/>
                </a:cubicBezTo>
                <a:cubicBezTo>
                  <a:pt x="1752619" y="377675"/>
                  <a:pt x="1806079" y="377675"/>
                  <a:pt x="1830167" y="347442"/>
                </a:cubicBezTo>
                <a:cubicBezTo>
                  <a:pt x="1996837" y="138561"/>
                  <a:pt x="2288561" y="0"/>
                  <a:pt x="2620698" y="0"/>
                </a:cubicBezTo>
                <a:cubicBezTo>
                  <a:pt x="3138843" y="0"/>
                  <a:pt x="3564987" y="348850"/>
                  <a:pt x="3558765" y="1168687"/>
                </a:cubicBezTo>
                <a:lnTo>
                  <a:pt x="3558765" y="4366321"/>
                </a:lnTo>
                <a:cubicBezTo>
                  <a:pt x="3617369" y="5033705"/>
                  <a:pt x="3251862" y="5442057"/>
                  <a:pt x="2812498" y="5533718"/>
                </a:cubicBezTo>
                <a:lnTo>
                  <a:pt x="2620721" y="5553441"/>
                </a:lnTo>
                <a:lnTo>
                  <a:pt x="2498273" y="5547084"/>
                </a:lnTo>
                <a:cubicBezTo>
                  <a:pt x="2217651" y="5517719"/>
                  <a:pt x="1976070" y="5388831"/>
                  <a:pt x="1830234" y="5206001"/>
                </a:cubicBezTo>
                <a:cubicBezTo>
                  <a:pt x="1806146" y="5175835"/>
                  <a:pt x="1752686" y="5175835"/>
                  <a:pt x="1728599" y="5206001"/>
                </a:cubicBezTo>
                <a:cubicBezTo>
                  <a:pt x="1561928" y="5414882"/>
                  <a:pt x="1270204" y="5553443"/>
                  <a:pt x="938067" y="5553443"/>
                </a:cubicBezTo>
                <a:cubicBezTo>
                  <a:pt x="419989" y="5553443"/>
                  <a:pt x="0" y="5229329"/>
                  <a:pt x="0" y="4445087"/>
                </a:cubicBezTo>
                <a:lnTo>
                  <a:pt x="0" y="1056068"/>
                </a:lnTo>
                <a:cubicBezTo>
                  <a:pt x="0" y="382233"/>
                  <a:pt x="419989" y="0"/>
                  <a:pt x="938067" y="0"/>
                </a:cubicBezTo>
                <a:close/>
              </a:path>
            </a:pathLst>
          </a:custGeom>
        </p:spPr>
        <p:txBody>
          <a:bodyPr wrap="square" anchor="ctr">
            <a:noAutofit/>
          </a:bodyPr>
          <a:lstStyle>
            <a:lvl1pPr marL="0" indent="0" algn="ctr">
              <a:buNone/>
              <a:defRPr/>
            </a:lvl1pPr>
          </a:lstStyle>
          <a:p>
            <a:r>
              <a:rPr lang="nb-NO"/>
              <a:t>Klikk for å legge til bilde</a:t>
            </a:r>
          </a:p>
        </p:txBody>
      </p:sp>
    </p:spTree>
    <p:extLst>
      <p:ext uri="{BB962C8B-B14F-4D97-AF65-F5344CB8AC3E}">
        <p14:creationId xmlns:p14="http://schemas.microsoft.com/office/powerpoint/2010/main" val="782217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Kursoppgave">
    <p:bg>
      <p:bgPr>
        <a:solidFill>
          <a:srgbClr val="F5ECC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633414" y="1125538"/>
            <a:ext cx="6800850" cy="2852737"/>
          </a:xfrm>
        </p:spPr>
        <p:txBody>
          <a:bodyPr anchor="t" anchorCtr="0">
            <a:noAutofit/>
          </a:bodyPr>
          <a:lstStyle>
            <a:lvl1pPr>
              <a:defRPr sz="8000" spc="-150"/>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633414" y="2652713"/>
            <a:ext cx="6800850" cy="28527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CFBDA87E-24A9-5540-A649-4F85A91AD5E9}"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grpSp>
        <p:nvGrpSpPr>
          <p:cNvPr id="22" name="Gruppe 21">
            <a:extLst>
              <a:ext uri="{FF2B5EF4-FFF2-40B4-BE49-F238E27FC236}">
                <a16:creationId xmlns:a16="http://schemas.microsoft.com/office/drawing/2014/main" id="{2E206D15-C3FE-92A3-E663-416F31E176A9}"/>
              </a:ext>
            </a:extLst>
          </p:cNvPr>
          <p:cNvGrpSpPr>
            <a:grpSpLocks/>
          </p:cNvGrpSpPr>
          <p:nvPr userDrawn="1"/>
        </p:nvGrpSpPr>
        <p:grpSpPr>
          <a:xfrm>
            <a:off x="6804000" y="1499408"/>
            <a:ext cx="4033474" cy="3859185"/>
            <a:chOff x="6804000" y="1499408"/>
            <a:chExt cx="4033474" cy="3859185"/>
          </a:xfrm>
        </p:grpSpPr>
        <p:sp>
          <p:nvSpPr>
            <p:cNvPr id="8" name="Ellipse 7">
              <a:extLst>
                <a:ext uri="{FF2B5EF4-FFF2-40B4-BE49-F238E27FC236}">
                  <a16:creationId xmlns:a16="http://schemas.microsoft.com/office/drawing/2014/main" id="{784160B2-B395-A93E-D4A1-3E1D4736354D}"/>
                </a:ext>
              </a:extLst>
            </p:cNvPr>
            <p:cNvSpPr>
              <a:spLocks/>
            </p:cNvSpPr>
            <p:nvPr/>
          </p:nvSpPr>
          <p:spPr>
            <a:xfrm>
              <a:off x="6804000" y="1499408"/>
              <a:ext cx="3859185" cy="3859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 name="Gruppe 8">
              <a:extLst>
                <a:ext uri="{FF2B5EF4-FFF2-40B4-BE49-F238E27FC236}">
                  <a16:creationId xmlns:a16="http://schemas.microsoft.com/office/drawing/2014/main" id="{9805B2CD-7674-831A-1D30-980241867271}"/>
                </a:ext>
              </a:extLst>
            </p:cNvPr>
            <p:cNvGrpSpPr>
              <a:grpSpLocks/>
            </p:cNvGrpSpPr>
            <p:nvPr/>
          </p:nvGrpSpPr>
          <p:grpSpPr>
            <a:xfrm>
              <a:off x="8074205" y="2131448"/>
              <a:ext cx="2763269" cy="2262093"/>
              <a:chOff x="2300761" y="3208149"/>
              <a:chExt cx="2631550" cy="2154264"/>
            </a:xfrm>
          </p:grpSpPr>
          <p:grpSp>
            <p:nvGrpSpPr>
              <p:cNvPr id="10" name="Gruppe 9">
                <a:extLst>
                  <a:ext uri="{FF2B5EF4-FFF2-40B4-BE49-F238E27FC236}">
                    <a16:creationId xmlns:a16="http://schemas.microsoft.com/office/drawing/2014/main" id="{3A7BAE37-CC10-6BBE-F211-F17FB1ED7A79}"/>
                  </a:ext>
                </a:extLst>
              </p:cNvPr>
              <p:cNvGrpSpPr>
                <a:grpSpLocks/>
              </p:cNvGrpSpPr>
              <p:nvPr/>
            </p:nvGrpSpPr>
            <p:grpSpPr>
              <a:xfrm>
                <a:off x="2300761" y="3583669"/>
                <a:ext cx="1261190" cy="1778744"/>
                <a:chOff x="2300761" y="3583669"/>
                <a:chExt cx="1261190" cy="1778744"/>
              </a:xfrm>
            </p:grpSpPr>
            <p:sp>
              <p:nvSpPr>
                <p:cNvPr id="14" name="Avrundet rektangel 13">
                  <a:extLst>
                    <a:ext uri="{FF2B5EF4-FFF2-40B4-BE49-F238E27FC236}">
                      <a16:creationId xmlns:a16="http://schemas.microsoft.com/office/drawing/2014/main" id="{AAB730BB-77C2-CDCF-1FF8-24F26CF4CC85}"/>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Friform 14">
                  <a:extLst>
                    <a:ext uri="{FF2B5EF4-FFF2-40B4-BE49-F238E27FC236}">
                      <a16:creationId xmlns:a16="http://schemas.microsoft.com/office/drawing/2014/main" id="{DB25646F-AB5B-88BB-4F75-EF7B19E77450}"/>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Friform 15">
                  <a:extLst>
                    <a:ext uri="{FF2B5EF4-FFF2-40B4-BE49-F238E27FC236}">
                      <a16:creationId xmlns:a16="http://schemas.microsoft.com/office/drawing/2014/main" id="{7DC9BCB5-F80A-C12D-BEA5-1CE4A1FE2EC6}"/>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Friform 16">
                  <a:extLst>
                    <a:ext uri="{FF2B5EF4-FFF2-40B4-BE49-F238E27FC236}">
                      <a16:creationId xmlns:a16="http://schemas.microsoft.com/office/drawing/2014/main" id="{510B0306-1D7B-AC1E-D187-7D1135D15140}"/>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Friform 17">
                  <a:extLst>
                    <a:ext uri="{FF2B5EF4-FFF2-40B4-BE49-F238E27FC236}">
                      <a16:creationId xmlns:a16="http://schemas.microsoft.com/office/drawing/2014/main" id="{BBE8BBDE-7A81-8B73-3585-594B02B0F76E}"/>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Friform 18">
                  <a:extLst>
                    <a:ext uri="{FF2B5EF4-FFF2-40B4-BE49-F238E27FC236}">
                      <a16:creationId xmlns:a16="http://schemas.microsoft.com/office/drawing/2014/main" id="{B0BDE4B0-CB17-6B5A-245C-20CA9847AC0F}"/>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 name="Gruppe 57">
                <a:extLst>
                  <a:ext uri="{FF2B5EF4-FFF2-40B4-BE49-F238E27FC236}">
                    <a16:creationId xmlns:a16="http://schemas.microsoft.com/office/drawing/2014/main" id="{2E88ECA9-B90B-1EC3-85FE-098FC6D9D873}"/>
                  </a:ext>
                </a:extLst>
              </p:cNvPr>
              <p:cNvGrpSpPr>
                <a:grpSpLocks/>
              </p:cNvGrpSpPr>
              <p:nvPr/>
            </p:nvGrpSpPr>
            <p:grpSpPr>
              <a:xfrm rot="20368036">
                <a:off x="2758017" y="3208149"/>
                <a:ext cx="2174294" cy="1229588"/>
                <a:chOff x="7245457" y="4068388"/>
                <a:chExt cx="1686957" cy="953992"/>
              </a:xfrm>
            </p:grpSpPr>
            <p:sp>
              <p:nvSpPr>
                <p:cNvPr id="12" name="Friform 46">
                  <a:extLst>
                    <a:ext uri="{FF2B5EF4-FFF2-40B4-BE49-F238E27FC236}">
                      <a16:creationId xmlns:a16="http://schemas.microsoft.com/office/drawing/2014/main" id="{D71134A6-3ED0-F627-1FBD-8AC884D27DFC}"/>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chemeClr val="accent6"/>
                </a:solidFill>
                <a:ln w="0" cap="flat">
                  <a:noFill/>
                  <a:prstDash val="solid"/>
                  <a:miter/>
                </a:ln>
              </p:spPr>
              <p:txBody>
                <a:bodyPr rtlCol="0" anchor="ctr"/>
                <a:lstStyle/>
                <a:p>
                  <a:endParaRPr lang="nb-NO"/>
                </a:p>
              </p:txBody>
            </p:sp>
            <p:sp>
              <p:nvSpPr>
                <p:cNvPr id="13" name="Friform 47">
                  <a:extLst>
                    <a:ext uri="{FF2B5EF4-FFF2-40B4-BE49-F238E27FC236}">
                      <a16:creationId xmlns:a16="http://schemas.microsoft.com/office/drawing/2014/main" id="{0DA7A6CB-B64A-3C9C-B2E6-E0DC3918217F}"/>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chemeClr val="accent6"/>
                </a:solidFill>
                <a:ln w="0" cap="flat">
                  <a:noFill/>
                  <a:prstDash val="solid"/>
                  <a:miter/>
                </a:ln>
              </p:spPr>
              <p:txBody>
                <a:bodyPr rtlCol="0" anchor="ctr"/>
                <a:lstStyle/>
                <a:p>
                  <a:endParaRPr lang="nb-NO"/>
                </a:p>
              </p:txBody>
            </p:sp>
          </p:grpSp>
        </p:grpSp>
      </p:grpSp>
    </p:spTree>
    <p:extLst>
      <p:ext uri="{BB962C8B-B14F-4D97-AF65-F5344CB8AC3E}">
        <p14:creationId xmlns:p14="http://schemas.microsoft.com/office/powerpoint/2010/main" val="4169573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Hjemmeoppgaver">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819923-0495-E535-9A40-FB5556FAB984}"/>
              </a:ext>
            </a:extLst>
          </p:cNvPr>
          <p:cNvSpPr>
            <a:spLocks noGrp="1" noRot="1" noMove="1" noResize="1" noEditPoints="1" noAdjustHandles="1" noChangeArrowheads="1" noChangeShapeType="1"/>
          </p:cNvSpPr>
          <p:nvPr>
            <p:ph type="title"/>
          </p:nvPr>
        </p:nvSpPr>
        <p:spPr>
          <a:xfrm>
            <a:off x="633414" y="1125538"/>
            <a:ext cx="6800850" cy="2852737"/>
          </a:xfrm>
        </p:spPr>
        <p:txBody>
          <a:bodyPr anchor="t" anchorCtr="0">
            <a:noAutofit/>
          </a:bodyPr>
          <a:lstStyle>
            <a:lvl1pPr>
              <a:defRPr sz="8000" spc="-150"/>
            </a:lvl1pPr>
          </a:lstStyle>
          <a:p>
            <a:r>
              <a:rPr lang="nb-NO"/>
              <a:t>Klikk for å redigere tittelstil</a:t>
            </a:r>
          </a:p>
        </p:txBody>
      </p:sp>
      <p:sp>
        <p:nvSpPr>
          <p:cNvPr id="3" name="Plassholder for tekst 2">
            <a:extLst>
              <a:ext uri="{FF2B5EF4-FFF2-40B4-BE49-F238E27FC236}">
                <a16:creationId xmlns:a16="http://schemas.microsoft.com/office/drawing/2014/main" id="{54CC80D2-F7FE-1191-0617-960DB2AF7A44}"/>
              </a:ext>
            </a:extLst>
          </p:cNvPr>
          <p:cNvSpPr>
            <a:spLocks noGrp="1" noRot="1" noMove="1" noResize="1" noEditPoints="1" noAdjustHandles="1" noChangeArrowheads="1" noChangeShapeType="1"/>
          </p:cNvSpPr>
          <p:nvPr>
            <p:ph type="body" idx="1"/>
          </p:nvPr>
        </p:nvSpPr>
        <p:spPr>
          <a:xfrm>
            <a:off x="633414" y="4005263"/>
            <a:ext cx="68008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F544735-9E7A-2135-EC68-FDE457907A22}"/>
              </a:ext>
            </a:extLst>
          </p:cNvPr>
          <p:cNvSpPr>
            <a:spLocks noGrp="1" noRot="1" noMove="1" noResize="1" noEditPoints="1" noAdjustHandles="1" noChangeArrowheads="1" noChangeShapeType="1"/>
          </p:cNvSpPr>
          <p:nvPr>
            <p:ph type="dt" sz="half" idx="10"/>
          </p:nvPr>
        </p:nvSpPr>
        <p:spPr/>
        <p:txBody>
          <a:bodyPr/>
          <a:lstStyle/>
          <a:p>
            <a:fld id="{CFBDA87E-24A9-5540-A649-4F85A91AD5E9}" type="datetime1">
              <a:rPr lang="nb-NO" smtClean="0"/>
              <a:t>14.10.2025</a:t>
            </a:fld>
            <a:endParaRPr lang="nb-NO"/>
          </a:p>
        </p:txBody>
      </p:sp>
      <p:sp>
        <p:nvSpPr>
          <p:cNvPr id="5" name="Plassholder for bunntekst 4">
            <a:extLst>
              <a:ext uri="{FF2B5EF4-FFF2-40B4-BE49-F238E27FC236}">
                <a16:creationId xmlns:a16="http://schemas.microsoft.com/office/drawing/2014/main" id="{1431088C-7BDB-5B92-A842-604AEEBB396F}"/>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6" name="Plassholder for lysbildenummer 5">
            <a:extLst>
              <a:ext uri="{FF2B5EF4-FFF2-40B4-BE49-F238E27FC236}">
                <a16:creationId xmlns:a16="http://schemas.microsoft.com/office/drawing/2014/main" id="{84884DA1-8C61-024C-2D48-7D8266AFC886}"/>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grpSp>
        <p:nvGrpSpPr>
          <p:cNvPr id="21" name="Gruppe 20">
            <a:extLst>
              <a:ext uri="{FF2B5EF4-FFF2-40B4-BE49-F238E27FC236}">
                <a16:creationId xmlns:a16="http://schemas.microsoft.com/office/drawing/2014/main" id="{5B708FB2-61DC-F553-A3F6-C60F329485CD}"/>
              </a:ext>
            </a:extLst>
          </p:cNvPr>
          <p:cNvGrpSpPr>
            <a:grpSpLocks noGrp="1" noUngrp="1" noRot="1" noMove="1" noResize="1"/>
          </p:cNvGrpSpPr>
          <p:nvPr userDrawn="1"/>
        </p:nvGrpSpPr>
        <p:grpSpPr>
          <a:xfrm>
            <a:off x="6804000" y="1499408"/>
            <a:ext cx="4589096" cy="3859185"/>
            <a:chOff x="6806822" y="988017"/>
            <a:chExt cx="4589096" cy="3859185"/>
          </a:xfrm>
        </p:grpSpPr>
        <p:sp>
          <p:nvSpPr>
            <p:cNvPr id="22" name="Ellipse 21">
              <a:extLst>
                <a:ext uri="{FF2B5EF4-FFF2-40B4-BE49-F238E27FC236}">
                  <a16:creationId xmlns:a16="http://schemas.microsoft.com/office/drawing/2014/main" id="{0901F6E9-9108-B37F-62A6-EF8DBD7D0683}"/>
                </a:ext>
              </a:extLst>
            </p:cNvPr>
            <p:cNvSpPr>
              <a:spLocks noGrp="1" noRot="1" noMove="1" noResize="1" noEditPoints="1" noAdjustHandles="1" noChangeArrowheads="1" noChangeShapeType="1"/>
            </p:cNvSpPr>
            <p:nvPr/>
          </p:nvSpPr>
          <p:spPr>
            <a:xfrm>
              <a:off x="6806822" y="988017"/>
              <a:ext cx="3859185" cy="38591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3" name="Gruppe 22">
              <a:extLst>
                <a:ext uri="{FF2B5EF4-FFF2-40B4-BE49-F238E27FC236}">
                  <a16:creationId xmlns:a16="http://schemas.microsoft.com/office/drawing/2014/main" id="{5A63AE2D-6893-3D96-53A7-2ED736D533E1}"/>
                </a:ext>
              </a:extLst>
            </p:cNvPr>
            <p:cNvGrpSpPr>
              <a:grpSpLocks noGrp="1" noUngrp="1" noRot="1" noMove="1" noResize="1"/>
            </p:cNvGrpSpPr>
            <p:nvPr/>
          </p:nvGrpSpPr>
          <p:grpSpPr>
            <a:xfrm>
              <a:off x="7360446" y="1597405"/>
              <a:ext cx="4035472" cy="1850313"/>
              <a:chOff x="7360446" y="1597405"/>
              <a:chExt cx="4035472" cy="1850313"/>
            </a:xfrm>
          </p:grpSpPr>
          <p:sp>
            <p:nvSpPr>
              <p:cNvPr id="24" name="Friform 52">
                <a:extLst>
                  <a:ext uri="{FF2B5EF4-FFF2-40B4-BE49-F238E27FC236}">
                    <a16:creationId xmlns:a16="http://schemas.microsoft.com/office/drawing/2014/main" id="{A378D493-EB77-80AD-CCF1-640D780946C7}"/>
                  </a:ext>
                </a:extLst>
              </p:cNvPr>
              <p:cNvSpPr>
                <a:spLocks noGrp="1" noRot="1" noMove="1" noResize="1" noEditPoints="1" noAdjustHandles="1" noChangeArrowheads="1" noChangeShapeType="1"/>
              </p:cNvSpPr>
              <p:nvPr/>
            </p:nvSpPr>
            <p:spPr>
              <a:xfrm>
                <a:off x="7360446" y="2041570"/>
                <a:ext cx="2179910" cy="1406148"/>
              </a:xfrm>
              <a:custGeom>
                <a:avLst/>
                <a:gdLst>
                  <a:gd name="connsiteX0" fmla="*/ 2844245 w 2844245"/>
                  <a:gd name="connsiteY0" fmla="*/ 1834675 h 1834675"/>
                  <a:gd name="connsiteX1" fmla="*/ 2658906 w 2844245"/>
                  <a:gd name="connsiteY1" fmla="*/ 1834675 h 1834675"/>
                  <a:gd name="connsiteX2" fmla="*/ 2368769 w 2844245"/>
                  <a:gd name="connsiteY2" fmla="*/ 1544538 h 1834675"/>
                  <a:gd name="connsiteX3" fmla="*/ 2368769 w 2844245"/>
                  <a:gd name="connsiteY3" fmla="*/ 703046 h 1834675"/>
                  <a:gd name="connsiteX4" fmla="*/ 2158493 w 2844245"/>
                  <a:gd name="connsiteY4" fmla="*/ 525447 h 1834675"/>
                  <a:gd name="connsiteX5" fmla="*/ 2158493 w 2844245"/>
                  <a:gd name="connsiteY5" fmla="*/ 94661 h 1834675"/>
                  <a:gd name="connsiteX6" fmla="*/ 1974870 w 2844245"/>
                  <a:gd name="connsiteY6" fmla="*/ 94661 h 1834675"/>
                  <a:gd name="connsiteX7" fmla="*/ 1974870 w 2844245"/>
                  <a:gd name="connsiteY7" fmla="*/ 370355 h 1834675"/>
                  <a:gd name="connsiteX8" fmla="*/ 1576502 w 2844245"/>
                  <a:gd name="connsiteY8" fmla="*/ 33907 h 1834675"/>
                  <a:gd name="connsiteX9" fmla="*/ 784235 w 2844245"/>
                  <a:gd name="connsiteY9" fmla="*/ 703046 h 1834675"/>
                  <a:gd name="connsiteX10" fmla="*/ 784235 w 2844245"/>
                  <a:gd name="connsiteY10" fmla="*/ 1834675 h 1834675"/>
                  <a:gd name="connsiteX11" fmla="*/ 0 w 2844245"/>
                  <a:gd name="connsiteY11" fmla="*/ 1834675 h 1834675"/>
                  <a:gd name="connsiteX12" fmla="*/ 0 w 2844245"/>
                  <a:gd name="connsiteY12" fmla="*/ 1808767 h 1834675"/>
                  <a:gd name="connsiteX13" fmla="*/ 758327 w 2844245"/>
                  <a:gd name="connsiteY13" fmla="*/ 1808767 h 1834675"/>
                  <a:gd name="connsiteX14" fmla="*/ 758327 w 2844245"/>
                  <a:gd name="connsiteY14" fmla="*/ 691031 h 1834675"/>
                  <a:gd name="connsiteX15" fmla="*/ 1576502 w 2844245"/>
                  <a:gd name="connsiteY15" fmla="*/ 0 h 1834675"/>
                  <a:gd name="connsiteX16" fmla="*/ 1948962 w 2844245"/>
                  <a:gd name="connsiteY16" fmla="*/ 314556 h 1834675"/>
                  <a:gd name="connsiteX17" fmla="*/ 1948962 w 2844245"/>
                  <a:gd name="connsiteY17" fmla="*/ 68753 h 1834675"/>
                  <a:gd name="connsiteX18" fmla="*/ 2184401 w 2844245"/>
                  <a:gd name="connsiteY18" fmla="*/ 68753 h 1834675"/>
                  <a:gd name="connsiteX19" fmla="*/ 2184401 w 2844245"/>
                  <a:gd name="connsiteY19" fmla="*/ 513399 h 1834675"/>
                  <a:gd name="connsiteX20" fmla="*/ 2394677 w 2844245"/>
                  <a:gd name="connsiteY20" fmla="*/ 690999 h 1834675"/>
                  <a:gd name="connsiteX21" fmla="*/ 2394677 w 2844245"/>
                  <a:gd name="connsiteY21" fmla="*/ 1544538 h 1834675"/>
                  <a:gd name="connsiteX22" fmla="*/ 2658906 w 2844245"/>
                  <a:gd name="connsiteY22" fmla="*/ 1808767 h 1834675"/>
                  <a:gd name="connsiteX23" fmla="*/ 2844245 w 2844245"/>
                  <a:gd name="connsiteY23" fmla="*/ 1808767 h 1834675"/>
                  <a:gd name="connsiteX24" fmla="*/ 2844245 w 2844245"/>
                  <a:gd name="connsiteY24" fmla="*/ 1834675 h 183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44245" h="1834675">
                    <a:moveTo>
                      <a:pt x="2844245" y="1834675"/>
                    </a:moveTo>
                    <a:lnTo>
                      <a:pt x="2658906" y="1834675"/>
                    </a:lnTo>
                    <a:cubicBezTo>
                      <a:pt x="2498924" y="1834675"/>
                      <a:pt x="2368769" y="1704520"/>
                      <a:pt x="2368769" y="1544538"/>
                    </a:cubicBezTo>
                    <a:lnTo>
                      <a:pt x="2368769" y="703046"/>
                    </a:lnTo>
                    <a:lnTo>
                      <a:pt x="2158493" y="525447"/>
                    </a:lnTo>
                    <a:lnTo>
                      <a:pt x="2158493" y="94661"/>
                    </a:lnTo>
                    <a:lnTo>
                      <a:pt x="1974870" y="94661"/>
                    </a:lnTo>
                    <a:lnTo>
                      <a:pt x="1974870" y="370355"/>
                    </a:lnTo>
                    <a:lnTo>
                      <a:pt x="1576502" y="33907"/>
                    </a:lnTo>
                    <a:lnTo>
                      <a:pt x="784235" y="703046"/>
                    </a:lnTo>
                    <a:lnTo>
                      <a:pt x="784235" y="1834675"/>
                    </a:lnTo>
                    <a:lnTo>
                      <a:pt x="0" y="1834675"/>
                    </a:lnTo>
                    <a:lnTo>
                      <a:pt x="0" y="1808767"/>
                    </a:lnTo>
                    <a:lnTo>
                      <a:pt x="758327" y="1808767"/>
                    </a:lnTo>
                    <a:lnTo>
                      <a:pt x="758327" y="691031"/>
                    </a:lnTo>
                    <a:lnTo>
                      <a:pt x="1576502" y="0"/>
                    </a:lnTo>
                    <a:lnTo>
                      <a:pt x="1948962" y="314556"/>
                    </a:lnTo>
                    <a:lnTo>
                      <a:pt x="1948962" y="68753"/>
                    </a:lnTo>
                    <a:lnTo>
                      <a:pt x="2184401" y="68753"/>
                    </a:lnTo>
                    <a:lnTo>
                      <a:pt x="2184401" y="513399"/>
                    </a:lnTo>
                    <a:lnTo>
                      <a:pt x="2394677" y="690999"/>
                    </a:lnTo>
                    <a:lnTo>
                      <a:pt x="2394677" y="1544538"/>
                    </a:lnTo>
                    <a:cubicBezTo>
                      <a:pt x="2394677" y="1690238"/>
                      <a:pt x="2513206" y="1808767"/>
                      <a:pt x="2658906" y="1808767"/>
                    </a:cubicBezTo>
                    <a:lnTo>
                      <a:pt x="2844245" y="1808767"/>
                    </a:lnTo>
                    <a:lnTo>
                      <a:pt x="2844245" y="1834675"/>
                    </a:lnTo>
                    <a:close/>
                  </a:path>
                </a:pathLst>
              </a:custGeom>
              <a:solidFill>
                <a:schemeClr val="bg1"/>
              </a:solidFill>
              <a:ln w="0" cap="flat">
                <a:solidFill>
                  <a:schemeClr val="bg1"/>
                </a:solidFill>
                <a:prstDash val="solid"/>
                <a:miter/>
              </a:ln>
            </p:spPr>
            <p:txBody>
              <a:bodyPr rtlCol="0" anchor="ctr"/>
              <a:lstStyle/>
              <a:p>
                <a:endParaRPr lang="nb-NO"/>
              </a:p>
            </p:txBody>
          </p:sp>
          <p:grpSp>
            <p:nvGrpSpPr>
              <p:cNvPr id="25" name="Gruppe 24">
                <a:extLst>
                  <a:ext uri="{FF2B5EF4-FFF2-40B4-BE49-F238E27FC236}">
                    <a16:creationId xmlns:a16="http://schemas.microsoft.com/office/drawing/2014/main" id="{4004A2DD-707F-9742-9FE0-4FAE263B140F}"/>
                  </a:ext>
                </a:extLst>
              </p:cNvPr>
              <p:cNvGrpSpPr>
                <a:grpSpLocks noGrp="1" noUngrp="1" noRot="1" noMove="1" noResize="1"/>
              </p:cNvGrpSpPr>
              <p:nvPr/>
            </p:nvGrpSpPr>
            <p:grpSpPr>
              <a:xfrm>
                <a:off x="9377091" y="1597405"/>
                <a:ext cx="2018827" cy="1638991"/>
                <a:chOff x="11085587" y="3928831"/>
                <a:chExt cx="2018827" cy="1638991"/>
              </a:xfrm>
              <a:solidFill>
                <a:schemeClr val="accent4"/>
              </a:solidFill>
            </p:grpSpPr>
            <p:sp>
              <p:nvSpPr>
                <p:cNvPr id="26" name="Friform 46">
                  <a:extLst>
                    <a:ext uri="{FF2B5EF4-FFF2-40B4-BE49-F238E27FC236}">
                      <a16:creationId xmlns:a16="http://schemas.microsoft.com/office/drawing/2014/main" id="{6C67EF70-6A87-B83C-FD03-2A7106303B75}"/>
                    </a:ext>
                  </a:extLst>
                </p:cNvPr>
                <p:cNvSpPr>
                  <a:spLocks noGrp="1" noRot="1" noMove="1" noResize="1" noEditPoints="1" noAdjustHandles="1" noChangeArrowheads="1" noChangeShapeType="1"/>
                </p:cNvSpPr>
                <p:nvPr/>
              </p:nvSpPr>
              <p:spPr>
                <a:xfrm rot="20368036">
                  <a:off x="12086948" y="3928831"/>
                  <a:ext cx="1017466" cy="657831"/>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chemeClr val="accent6"/>
                </a:solidFill>
                <a:ln w="0" cap="flat">
                  <a:noFill/>
                  <a:prstDash val="solid"/>
                  <a:miter/>
                </a:ln>
              </p:spPr>
              <p:txBody>
                <a:bodyPr rtlCol="0" anchor="ctr"/>
                <a:lstStyle/>
                <a:p>
                  <a:endParaRPr lang="nb-NO"/>
                </a:p>
              </p:txBody>
            </p:sp>
            <p:sp>
              <p:nvSpPr>
                <p:cNvPr id="27" name="Friform 47">
                  <a:extLst>
                    <a:ext uri="{FF2B5EF4-FFF2-40B4-BE49-F238E27FC236}">
                      <a16:creationId xmlns:a16="http://schemas.microsoft.com/office/drawing/2014/main" id="{8587F762-AA7C-1611-41A1-7AB91AB3CDDD}"/>
                    </a:ext>
                  </a:extLst>
                </p:cNvPr>
                <p:cNvSpPr>
                  <a:spLocks noGrp="1" noRot="1" noMove="1" noResize="1" noEditPoints="1" noAdjustHandles="1" noChangeArrowheads="1" noChangeShapeType="1"/>
                </p:cNvSpPr>
                <p:nvPr/>
              </p:nvSpPr>
              <p:spPr>
                <a:xfrm rot="20368036">
                  <a:off x="11085587" y="4754736"/>
                  <a:ext cx="1363937" cy="813086"/>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chemeClr val="accent6"/>
                </a:solidFill>
                <a:ln w="0" cap="flat">
                  <a:noFill/>
                  <a:prstDash val="solid"/>
                  <a:miter/>
                </a:ln>
              </p:spPr>
              <p:txBody>
                <a:bodyPr rtlCol="0" anchor="ctr"/>
                <a:lstStyle/>
                <a:p>
                  <a:endParaRPr lang="nb-NO"/>
                </a:p>
              </p:txBody>
            </p:sp>
          </p:grpSp>
        </p:grpSp>
      </p:grpSp>
    </p:spTree>
    <p:extLst>
      <p:ext uri="{BB962C8B-B14F-4D97-AF65-F5344CB8AC3E}">
        <p14:creationId xmlns:p14="http://schemas.microsoft.com/office/powerpoint/2010/main" val="3798449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og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1798">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7" y="2802950"/>
            <a:ext cx="4734306" cy="618823"/>
          </a:xfrm>
          <a:prstGeom prst="rect">
            <a:avLst/>
          </a:prstGeom>
        </p:spPr>
      </p:pic>
    </p:spTree>
    <p:extLst>
      <p:ext uri="{BB962C8B-B14F-4D97-AF65-F5344CB8AC3E}">
        <p14:creationId xmlns:p14="http://schemas.microsoft.com/office/powerpoint/2010/main" val="1163827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noRot="1" noMove="1" noResize="1" noEditPoints="1" noAdjustHandles="1" noChangeArrowheads="1" noChangeShapeType="1"/>
          </p:cNvSpPr>
          <p:nvPr>
            <p:ph type="dt" sz="half" idx="10"/>
          </p:nvPr>
        </p:nvSpPr>
        <p:spPr/>
        <p:txBody>
          <a:bodyPr/>
          <a:lstStyle/>
          <a:p>
            <a:fld id="{60D77C5A-8805-8741-ACE7-11209B49407E}" type="datetime1">
              <a:rPr lang="nb-NO" smtClean="0"/>
              <a:t>14.10.2025</a:t>
            </a:fld>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11757815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rsdag 3-del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8FDE0-6BD2-96BB-5733-B84169197DED}"/>
              </a:ext>
            </a:extLst>
          </p:cNvPr>
          <p:cNvSpPr>
            <a:spLocks noGrp="1" noRot="1" noMove="1" noResize="1" noEditPoints="1" noAdjustHandles="1" noChangeArrowheads="1" noChangeShapeType="1"/>
          </p:cNvSpPr>
          <p:nvPr>
            <p:ph type="title"/>
          </p:nvPr>
        </p:nvSpPr>
        <p:spPr>
          <a:xfrm>
            <a:off x="633414" y="665163"/>
            <a:ext cx="2413000" cy="808261"/>
          </a:xfrm>
        </p:spPr>
        <p:txBody>
          <a:bodyPr anchor="t" anchorCtr="0">
            <a:normAutofit/>
          </a:bodyPr>
          <a:lstStyle>
            <a:lvl1pPr>
              <a:defRPr sz="1500"/>
            </a:lvl1pPr>
          </a:lstStyle>
          <a:p>
            <a:r>
              <a:rPr lang="nb-NO"/>
              <a:t>Klikk for å redigere tittelstil</a:t>
            </a:r>
          </a:p>
        </p:txBody>
      </p:sp>
      <p:sp>
        <p:nvSpPr>
          <p:cNvPr id="3" name="Plassholder for dato 2">
            <a:extLst>
              <a:ext uri="{FF2B5EF4-FFF2-40B4-BE49-F238E27FC236}">
                <a16:creationId xmlns:a16="http://schemas.microsoft.com/office/drawing/2014/main" id="{7D592EA8-0C5D-53A9-154A-4E9EF564EBF3}"/>
              </a:ext>
            </a:extLst>
          </p:cNvPr>
          <p:cNvSpPr>
            <a:spLocks noGrp="1" noRot="1" noMove="1" noResize="1" noEditPoints="1" noAdjustHandles="1" noChangeArrowheads="1" noChangeShapeType="1"/>
          </p:cNvSpPr>
          <p:nvPr>
            <p:ph type="dt" sz="half" idx="10"/>
          </p:nvPr>
        </p:nvSpPr>
        <p:spPr/>
        <p:txBody>
          <a:bodyPr/>
          <a:lstStyle/>
          <a:p>
            <a:fld id="{2586AF9A-7363-BC47-BAA9-734A34EB7F32}" type="datetime1">
              <a:rPr lang="nb-NO" smtClean="0"/>
              <a:t>14.10.2025</a:t>
            </a:fld>
            <a:endParaRPr lang="nn-NO"/>
          </a:p>
        </p:txBody>
      </p:sp>
      <p:sp>
        <p:nvSpPr>
          <p:cNvPr id="4" name="Plassholder for bunntekst 3">
            <a:extLst>
              <a:ext uri="{FF2B5EF4-FFF2-40B4-BE49-F238E27FC236}">
                <a16:creationId xmlns:a16="http://schemas.microsoft.com/office/drawing/2014/main" id="{FE18A57A-61A1-4191-3409-2A3D544FC4D7}"/>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F4D17C69-472D-51D9-6CF1-0DE6DC372507}"/>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pPr/>
              <a:t>‹#›</a:t>
            </a:fld>
            <a:endParaRPr lang="nn-NO"/>
          </a:p>
        </p:txBody>
      </p:sp>
      <p:sp>
        <p:nvSpPr>
          <p:cNvPr id="7" name="Plassholder for tekst 6">
            <a:extLst>
              <a:ext uri="{FF2B5EF4-FFF2-40B4-BE49-F238E27FC236}">
                <a16:creationId xmlns:a16="http://schemas.microsoft.com/office/drawing/2014/main" id="{DB2EF53D-0409-83F0-67CA-E7DA22500509}"/>
              </a:ext>
            </a:extLst>
          </p:cNvPr>
          <p:cNvSpPr>
            <a:spLocks noGrp="1" noRot="1" noMove="1" noResize="1" noEditPoints="1" noAdjustHandles="1" noChangeArrowheads="1" noChangeShapeType="1"/>
          </p:cNvSpPr>
          <p:nvPr>
            <p:ph type="body" idx="13"/>
          </p:nvPr>
        </p:nvSpPr>
        <p:spPr>
          <a:xfrm>
            <a:off x="0" y="1440000"/>
            <a:ext cx="4064400" cy="5418000"/>
          </a:xfrm>
        </p:spPr>
        <p:txBody>
          <a:bodyPr lIns="633600" tIns="360000" rIns="540000" bIns="180000"/>
          <a:lstStyle>
            <a:lvl1pPr marL="0" indent="0">
              <a:buNone/>
              <a:defRPr b="1"/>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6">
            <a:extLst>
              <a:ext uri="{FF2B5EF4-FFF2-40B4-BE49-F238E27FC236}">
                <a16:creationId xmlns:a16="http://schemas.microsoft.com/office/drawing/2014/main" id="{AA4D0EE7-BAEF-546C-5EB6-8CFB41EF9D90}"/>
              </a:ext>
            </a:extLst>
          </p:cNvPr>
          <p:cNvSpPr>
            <a:spLocks noGrp="1" noRot="1" noMove="1" noResize="1" noEditPoints="1" noAdjustHandles="1" noChangeArrowheads="1" noChangeShapeType="1"/>
          </p:cNvSpPr>
          <p:nvPr>
            <p:ph type="body" idx="14"/>
          </p:nvPr>
        </p:nvSpPr>
        <p:spPr>
          <a:xfrm>
            <a:off x="4063800" y="0"/>
            <a:ext cx="4064400" cy="6858000"/>
          </a:xfrm>
        </p:spPr>
        <p:txBody>
          <a:bodyPr lIns="633600" tIns="1800000" rIns="540000" bIns="180000"/>
          <a:lstStyle>
            <a:lvl1pPr marL="0" indent="0">
              <a:buNone/>
              <a:defRPr b="1"/>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 name="Plassholder for tekst 41">
            <a:extLst>
              <a:ext uri="{FF2B5EF4-FFF2-40B4-BE49-F238E27FC236}">
                <a16:creationId xmlns:a16="http://schemas.microsoft.com/office/drawing/2014/main" id="{6490773C-E3D6-E68C-8F26-94C6FDDD7B51}"/>
              </a:ext>
            </a:extLst>
          </p:cNvPr>
          <p:cNvSpPr>
            <a:spLocks noGrp="1" noRot="1" noMove="1" noResize="1" noEditPoints="1" noAdjustHandles="1" noChangeArrowheads="1" noChangeShapeType="1"/>
          </p:cNvSpPr>
          <p:nvPr>
            <p:ph type="body" idx="15"/>
          </p:nvPr>
        </p:nvSpPr>
        <p:spPr>
          <a:xfrm>
            <a:off x="8127600" y="0"/>
            <a:ext cx="4064400" cy="6858000"/>
          </a:xfrm>
          <a:custGeom>
            <a:avLst/>
            <a:gdLst>
              <a:gd name="connsiteX0" fmla="*/ 3757753 w 4064400"/>
              <a:gd name="connsiteY0" fmla="*/ 6484933 h 6858000"/>
              <a:gd name="connsiteX1" fmla="*/ 3758170 w 4064400"/>
              <a:gd name="connsiteY1" fmla="*/ 6485347 h 6858000"/>
              <a:gd name="connsiteX2" fmla="*/ 3758840 w 4064400"/>
              <a:gd name="connsiteY2" fmla="*/ 6501306 h 6858000"/>
              <a:gd name="connsiteX3" fmla="*/ 3758837 w 4064400"/>
              <a:gd name="connsiteY3" fmla="*/ 6501309 h 6858000"/>
              <a:gd name="connsiteX4" fmla="*/ 3758726 w 4064400"/>
              <a:gd name="connsiteY4" fmla="*/ 6501309 h 6858000"/>
              <a:gd name="connsiteX5" fmla="*/ 3750550 w 4064400"/>
              <a:gd name="connsiteY5" fmla="*/ 6509594 h 6858000"/>
              <a:gd name="connsiteX6" fmla="*/ 3734449 w 4064400"/>
              <a:gd name="connsiteY6" fmla="*/ 6510146 h 6858000"/>
              <a:gd name="connsiteX7" fmla="*/ 3734032 w 4064400"/>
              <a:gd name="connsiteY7" fmla="*/ 6509759 h 6858000"/>
              <a:gd name="connsiteX8" fmla="*/ 3733476 w 4064400"/>
              <a:gd name="connsiteY8" fmla="*/ 6493770 h 6858000"/>
              <a:gd name="connsiteX9" fmla="*/ 3741652 w 4064400"/>
              <a:gd name="connsiteY9" fmla="*/ 6485485 h 6858000"/>
              <a:gd name="connsiteX10" fmla="*/ 3757753 w 4064400"/>
              <a:gd name="connsiteY10" fmla="*/ 6484933 h 6858000"/>
              <a:gd name="connsiteX11" fmla="*/ 3690597 w 4064400"/>
              <a:gd name="connsiteY11" fmla="*/ 6457345 h 6858000"/>
              <a:gd name="connsiteX12" fmla="*/ 3634841 w 4064400"/>
              <a:gd name="connsiteY12" fmla="*/ 6506446 h 6858000"/>
              <a:gd name="connsiteX13" fmla="*/ 3627721 w 4064400"/>
              <a:gd name="connsiteY13" fmla="*/ 6520254 h 6858000"/>
              <a:gd name="connsiteX14" fmla="*/ 3639373 w 4064400"/>
              <a:gd name="connsiteY14" fmla="*/ 6526136 h 6858000"/>
              <a:gd name="connsiteX15" fmla="*/ 3643128 w 4064400"/>
              <a:gd name="connsiteY15" fmla="*/ 6528041 h 6858000"/>
              <a:gd name="connsiteX16" fmla="*/ 3668822 w 4064400"/>
              <a:gd name="connsiteY16" fmla="*/ 6539584 h 6858000"/>
              <a:gd name="connsiteX17" fmla="*/ 3690318 w 4064400"/>
              <a:gd name="connsiteY17" fmla="*/ 6506446 h 6858000"/>
              <a:gd name="connsiteX18" fmla="*/ 3690597 w 4064400"/>
              <a:gd name="connsiteY18" fmla="*/ 6460411 h 6858000"/>
              <a:gd name="connsiteX19" fmla="*/ 3488185 w 4064400"/>
              <a:gd name="connsiteY19" fmla="*/ 6449892 h 6858000"/>
              <a:gd name="connsiteX20" fmla="*/ 3484007 w 4064400"/>
              <a:gd name="connsiteY20" fmla="*/ 6454556 h 6858000"/>
              <a:gd name="connsiteX21" fmla="*/ 3486009 w 4064400"/>
              <a:gd name="connsiteY21" fmla="*/ 6465933 h 6858000"/>
              <a:gd name="connsiteX22" fmla="*/ 3517516 w 4064400"/>
              <a:gd name="connsiteY22" fmla="*/ 6487059 h 6858000"/>
              <a:gd name="connsiteX23" fmla="*/ 3536259 w 4064400"/>
              <a:gd name="connsiteY23" fmla="*/ 6510615 h 6858000"/>
              <a:gd name="connsiteX24" fmla="*/ 3565986 w 4064400"/>
              <a:gd name="connsiteY24" fmla="*/ 6633809 h 6858000"/>
              <a:gd name="connsiteX25" fmla="*/ 3575969 w 4064400"/>
              <a:gd name="connsiteY25" fmla="*/ 6640326 h 6858000"/>
              <a:gd name="connsiteX26" fmla="*/ 3583922 w 4064400"/>
              <a:gd name="connsiteY26" fmla="*/ 6630302 h 6858000"/>
              <a:gd name="connsiteX27" fmla="*/ 3579890 w 4064400"/>
              <a:gd name="connsiteY27" fmla="*/ 6535248 h 6858000"/>
              <a:gd name="connsiteX28" fmla="*/ 3593961 w 4064400"/>
              <a:gd name="connsiteY28" fmla="*/ 6526577 h 6858000"/>
              <a:gd name="connsiteX29" fmla="*/ 3609144 w 4064400"/>
              <a:gd name="connsiteY29" fmla="*/ 6534033 h 6858000"/>
              <a:gd name="connsiteX30" fmla="*/ 3621213 w 4064400"/>
              <a:gd name="connsiteY30" fmla="*/ 6539971 h 6858000"/>
              <a:gd name="connsiteX31" fmla="*/ 3627665 w 4064400"/>
              <a:gd name="connsiteY31" fmla="*/ 6520474 h 6858000"/>
              <a:gd name="connsiteX32" fmla="*/ 3609144 w 4064400"/>
              <a:gd name="connsiteY32" fmla="*/ 6510008 h 6858000"/>
              <a:gd name="connsiteX33" fmla="*/ 3608088 w 4064400"/>
              <a:gd name="connsiteY33" fmla="*/ 6509455 h 6858000"/>
              <a:gd name="connsiteX34" fmla="*/ 3495909 w 4064400"/>
              <a:gd name="connsiteY34" fmla="*/ 6451463 h 6858000"/>
              <a:gd name="connsiteX35" fmla="*/ 3488185 w 4064400"/>
              <a:gd name="connsiteY35" fmla="*/ 6449892 h 6858000"/>
              <a:gd name="connsiteX36" fmla="*/ 3739260 w 4064400"/>
              <a:gd name="connsiteY36" fmla="*/ 6447210 h 6858000"/>
              <a:gd name="connsiteX37" fmla="*/ 3708115 w 4064400"/>
              <a:gd name="connsiteY37" fmla="*/ 6451214 h 6858000"/>
              <a:gd name="connsiteX38" fmla="*/ 3708254 w 4064400"/>
              <a:gd name="connsiteY38" fmla="*/ 6454307 h 6858000"/>
              <a:gd name="connsiteX39" fmla="*/ 3711340 w 4064400"/>
              <a:gd name="connsiteY39" fmla="*/ 6499680 h 6858000"/>
              <a:gd name="connsiteX40" fmla="*/ 3719433 w 4064400"/>
              <a:gd name="connsiteY40" fmla="*/ 6520750 h 6858000"/>
              <a:gd name="connsiteX41" fmla="*/ 3737620 w 4064400"/>
              <a:gd name="connsiteY41" fmla="*/ 6532818 h 6858000"/>
              <a:gd name="connsiteX42" fmla="*/ 3782836 w 4064400"/>
              <a:gd name="connsiteY42" fmla="*/ 6551238 h 6858000"/>
              <a:gd name="connsiteX43" fmla="*/ 3788537 w 4064400"/>
              <a:gd name="connsiteY43" fmla="*/ 6562726 h 6858000"/>
              <a:gd name="connsiteX44" fmla="*/ 3776885 w 4064400"/>
              <a:gd name="connsiteY44" fmla="*/ 6566979 h 6858000"/>
              <a:gd name="connsiteX45" fmla="*/ 3725078 w 4064400"/>
              <a:gd name="connsiteY45" fmla="*/ 6551072 h 6858000"/>
              <a:gd name="connsiteX46" fmla="*/ 3713816 w 4064400"/>
              <a:gd name="connsiteY46" fmla="*/ 6554414 h 6858000"/>
              <a:gd name="connsiteX47" fmla="*/ 3711897 w 4064400"/>
              <a:gd name="connsiteY47" fmla="*/ 6603404 h 6858000"/>
              <a:gd name="connsiteX48" fmla="*/ 3721657 w 4064400"/>
              <a:gd name="connsiteY48" fmla="*/ 6633146 h 6858000"/>
              <a:gd name="connsiteX49" fmla="*/ 3717180 w 4064400"/>
              <a:gd name="connsiteY49" fmla="*/ 6644192 h 6858000"/>
              <a:gd name="connsiteX50" fmla="*/ 3705362 w 4064400"/>
              <a:gd name="connsiteY50" fmla="*/ 6639636 h 6858000"/>
              <a:gd name="connsiteX51" fmla="*/ 3683560 w 4064400"/>
              <a:gd name="connsiteY51" fmla="*/ 6590231 h 6858000"/>
              <a:gd name="connsiteX52" fmla="*/ 3643154 w 4064400"/>
              <a:gd name="connsiteY52" fmla="*/ 6551569 h 6858000"/>
              <a:gd name="connsiteX53" fmla="*/ 3639400 w 4064400"/>
              <a:gd name="connsiteY53" fmla="*/ 6549553 h 6858000"/>
              <a:gd name="connsiteX54" fmla="*/ 3621241 w 4064400"/>
              <a:gd name="connsiteY54" fmla="*/ 6539943 h 6858000"/>
              <a:gd name="connsiteX55" fmla="*/ 3618460 w 4064400"/>
              <a:gd name="connsiteY55" fmla="*/ 6555877 h 6858000"/>
              <a:gd name="connsiteX56" fmla="*/ 3617848 w 4064400"/>
              <a:gd name="connsiteY56" fmla="*/ 6567669 h 6858000"/>
              <a:gd name="connsiteX57" fmla="*/ 3739149 w 4064400"/>
              <a:gd name="connsiteY57" fmla="*/ 6688073 h 6858000"/>
              <a:gd name="connsiteX58" fmla="*/ 3860394 w 4064400"/>
              <a:gd name="connsiteY58" fmla="*/ 6567614 h 6858000"/>
              <a:gd name="connsiteX59" fmla="*/ 3739260 w 4064400"/>
              <a:gd name="connsiteY59" fmla="*/ 6447210 h 6858000"/>
              <a:gd name="connsiteX60" fmla="*/ 3572906 w 4064400"/>
              <a:gd name="connsiteY60" fmla="*/ 6439271 h 6858000"/>
              <a:gd name="connsiteX61" fmla="*/ 3566265 w 4064400"/>
              <a:gd name="connsiteY61" fmla="*/ 6445494 h 6858000"/>
              <a:gd name="connsiteX62" fmla="*/ 3566265 w 4064400"/>
              <a:gd name="connsiteY62" fmla="*/ 6445497 h 6858000"/>
              <a:gd name="connsiteX63" fmla="*/ 3560981 w 4064400"/>
              <a:gd name="connsiteY63" fmla="*/ 6456543 h 6858000"/>
              <a:gd name="connsiteX64" fmla="*/ 3566988 w 4064400"/>
              <a:gd name="connsiteY64" fmla="*/ 6472202 h 6858000"/>
              <a:gd name="connsiteX65" fmla="*/ 3567544 w 4064400"/>
              <a:gd name="connsiteY65" fmla="*/ 6472450 h 6858000"/>
              <a:gd name="connsiteX66" fmla="*/ 3583340 w 4064400"/>
              <a:gd name="connsiteY66" fmla="*/ 6466485 h 6858000"/>
              <a:gd name="connsiteX67" fmla="*/ 3588623 w 4064400"/>
              <a:gd name="connsiteY67" fmla="*/ 6455439 h 6858000"/>
              <a:gd name="connsiteX68" fmla="*/ 3582589 w 4064400"/>
              <a:gd name="connsiteY68" fmla="*/ 6439781 h 6858000"/>
              <a:gd name="connsiteX69" fmla="*/ 3582033 w 4064400"/>
              <a:gd name="connsiteY69" fmla="*/ 6439532 h 6858000"/>
              <a:gd name="connsiteX70" fmla="*/ 3572906 w 4064400"/>
              <a:gd name="connsiteY70" fmla="*/ 6439271 h 6858000"/>
              <a:gd name="connsiteX71" fmla="*/ 0 w 4064400"/>
              <a:gd name="connsiteY71" fmla="*/ 0 h 6858000"/>
              <a:gd name="connsiteX72" fmla="*/ 4064400 w 4064400"/>
              <a:gd name="connsiteY72" fmla="*/ 0 h 6858000"/>
              <a:gd name="connsiteX73" fmla="*/ 4064400 w 4064400"/>
              <a:gd name="connsiteY73" fmla="*/ 6858000 h 6858000"/>
              <a:gd name="connsiteX74" fmla="*/ 0 w 4064400"/>
              <a:gd name="connsiteY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64400" h="6858000">
                <a:moveTo>
                  <a:pt x="3757753" y="6484933"/>
                </a:moveTo>
                <a:lnTo>
                  <a:pt x="3758170" y="6485347"/>
                </a:lnTo>
                <a:cubicBezTo>
                  <a:pt x="3762791" y="6489570"/>
                  <a:pt x="3763092" y="6496717"/>
                  <a:pt x="3758840" y="6501306"/>
                </a:cubicBezTo>
                <a:cubicBezTo>
                  <a:pt x="3758840" y="6501306"/>
                  <a:pt x="3758837" y="6501309"/>
                  <a:pt x="3758837" y="6501309"/>
                </a:cubicBezTo>
                <a:lnTo>
                  <a:pt x="3758726" y="6501309"/>
                </a:lnTo>
                <a:lnTo>
                  <a:pt x="3750550" y="6509594"/>
                </a:lnTo>
                <a:cubicBezTo>
                  <a:pt x="3746257" y="6514156"/>
                  <a:pt x="3739051" y="6514404"/>
                  <a:pt x="3734449" y="6510146"/>
                </a:cubicBezTo>
                <a:lnTo>
                  <a:pt x="3734032" y="6509759"/>
                </a:lnTo>
                <a:cubicBezTo>
                  <a:pt x="3729469" y="6505482"/>
                  <a:pt x="3729218" y="6498351"/>
                  <a:pt x="3733476" y="6493770"/>
                </a:cubicBezTo>
                <a:lnTo>
                  <a:pt x="3741652" y="6485485"/>
                </a:lnTo>
                <a:cubicBezTo>
                  <a:pt x="3745959" y="6480954"/>
                  <a:pt x="3753139" y="6480705"/>
                  <a:pt x="3757753" y="6484933"/>
                </a:cubicBezTo>
                <a:close/>
                <a:moveTo>
                  <a:pt x="3690597" y="6457345"/>
                </a:moveTo>
                <a:cubicBezTo>
                  <a:pt x="3667293" y="6467510"/>
                  <a:pt x="3647791" y="6484685"/>
                  <a:pt x="3634841" y="6506446"/>
                </a:cubicBezTo>
                <a:cubicBezTo>
                  <a:pt x="3632176" y="6510895"/>
                  <a:pt x="3629799" y="6515506"/>
                  <a:pt x="3627721" y="6520254"/>
                </a:cubicBezTo>
                <a:lnTo>
                  <a:pt x="3639373" y="6526136"/>
                </a:lnTo>
                <a:lnTo>
                  <a:pt x="3643128" y="6528041"/>
                </a:lnTo>
                <a:cubicBezTo>
                  <a:pt x="3643128" y="6528041"/>
                  <a:pt x="3662594" y="6537127"/>
                  <a:pt x="3668822" y="6539584"/>
                </a:cubicBezTo>
                <a:cubicBezTo>
                  <a:pt x="3683311" y="6545411"/>
                  <a:pt x="3690318" y="6523346"/>
                  <a:pt x="3690318" y="6506446"/>
                </a:cubicBezTo>
                <a:cubicBezTo>
                  <a:pt x="3690318" y="6496559"/>
                  <a:pt x="3690597" y="6464580"/>
                  <a:pt x="3690597" y="6460411"/>
                </a:cubicBezTo>
                <a:close/>
                <a:moveTo>
                  <a:pt x="3488185" y="6449892"/>
                </a:moveTo>
                <a:cubicBezTo>
                  <a:pt x="3486482" y="6450558"/>
                  <a:pt x="3485370" y="6452264"/>
                  <a:pt x="3484007" y="6454556"/>
                </a:cubicBezTo>
                <a:cubicBezTo>
                  <a:pt x="3481282" y="6459140"/>
                  <a:pt x="3480392" y="6461901"/>
                  <a:pt x="3486009" y="6465933"/>
                </a:cubicBezTo>
                <a:cubicBezTo>
                  <a:pt x="3489680" y="6468557"/>
                  <a:pt x="3506420" y="6478802"/>
                  <a:pt x="3517516" y="6487059"/>
                </a:cubicBezTo>
                <a:cubicBezTo>
                  <a:pt x="3525858" y="6493356"/>
                  <a:pt x="3534201" y="6501861"/>
                  <a:pt x="3536259" y="6510615"/>
                </a:cubicBezTo>
                <a:lnTo>
                  <a:pt x="3565986" y="6633809"/>
                </a:lnTo>
                <a:cubicBezTo>
                  <a:pt x="3567821" y="6641127"/>
                  <a:pt x="3571909" y="6640906"/>
                  <a:pt x="3575969" y="6640326"/>
                </a:cubicBezTo>
                <a:cubicBezTo>
                  <a:pt x="3580029" y="6639746"/>
                  <a:pt x="3584312" y="6639304"/>
                  <a:pt x="3583922" y="6630302"/>
                </a:cubicBezTo>
                <a:lnTo>
                  <a:pt x="3579890" y="6535248"/>
                </a:lnTo>
                <a:cubicBezTo>
                  <a:pt x="3579473" y="6526218"/>
                  <a:pt x="3585841" y="6522352"/>
                  <a:pt x="3593961" y="6526577"/>
                </a:cubicBezTo>
                <a:lnTo>
                  <a:pt x="3609144" y="6534033"/>
                </a:lnTo>
                <a:lnTo>
                  <a:pt x="3621213" y="6539971"/>
                </a:lnTo>
                <a:cubicBezTo>
                  <a:pt x="3622796" y="6533299"/>
                  <a:pt x="3624954" y="6526776"/>
                  <a:pt x="3627665" y="6520474"/>
                </a:cubicBezTo>
                <a:cubicBezTo>
                  <a:pt x="3622937" y="6517657"/>
                  <a:pt x="3614901" y="6512935"/>
                  <a:pt x="3609144" y="6510008"/>
                </a:cubicBezTo>
                <a:lnTo>
                  <a:pt x="3608088" y="6509455"/>
                </a:lnTo>
                <a:cubicBezTo>
                  <a:pt x="3571770" y="6491036"/>
                  <a:pt x="3503890" y="6455329"/>
                  <a:pt x="3495909" y="6451463"/>
                </a:cubicBezTo>
                <a:cubicBezTo>
                  <a:pt x="3492183" y="6449599"/>
                  <a:pt x="3489888" y="6449226"/>
                  <a:pt x="3488185" y="6449892"/>
                </a:cubicBezTo>
                <a:close/>
                <a:moveTo>
                  <a:pt x="3739260" y="6447210"/>
                </a:moveTo>
                <a:cubicBezTo>
                  <a:pt x="3728748" y="6447210"/>
                  <a:pt x="3718281" y="6448557"/>
                  <a:pt x="3708115" y="6451214"/>
                </a:cubicBezTo>
                <a:cubicBezTo>
                  <a:pt x="3708115" y="6452236"/>
                  <a:pt x="3708115" y="6453286"/>
                  <a:pt x="3708254" y="6454307"/>
                </a:cubicBezTo>
                <a:cubicBezTo>
                  <a:pt x="3708671" y="6468612"/>
                  <a:pt x="3710005" y="6489351"/>
                  <a:pt x="3711340" y="6499680"/>
                </a:cubicBezTo>
                <a:cubicBezTo>
                  <a:pt x="3712342" y="6507301"/>
                  <a:pt x="3713788" y="6514233"/>
                  <a:pt x="3719433" y="6520750"/>
                </a:cubicBezTo>
                <a:cubicBezTo>
                  <a:pt x="3724216" y="6526273"/>
                  <a:pt x="3729333" y="6529035"/>
                  <a:pt x="3737620" y="6532818"/>
                </a:cubicBezTo>
                <a:cubicBezTo>
                  <a:pt x="3745906" y="6536602"/>
                  <a:pt x="3774605" y="6547952"/>
                  <a:pt x="3782836" y="6551238"/>
                </a:cubicBezTo>
                <a:cubicBezTo>
                  <a:pt x="3791067" y="6554524"/>
                  <a:pt x="3790400" y="6557369"/>
                  <a:pt x="3788537" y="6562726"/>
                </a:cubicBezTo>
                <a:cubicBezTo>
                  <a:pt x="3786674" y="6568083"/>
                  <a:pt x="3784866" y="6569271"/>
                  <a:pt x="3776885" y="6566979"/>
                </a:cubicBezTo>
                <a:cubicBezTo>
                  <a:pt x="3768904" y="6564687"/>
                  <a:pt x="3733420" y="6553171"/>
                  <a:pt x="3725078" y="6551072"/>
                </a:cubicBezTo>
                <a:cubicBezTo>
                  <a:pt x="3720239" y="6549857"/>
                  <a:pt x="3717542" y="6549912"/>
                  <a:pt x="3713816" y="6554414"/>
                </a:cubicBezTo>
                <a:cubicBezTo>
                  <a:pt x="3705473" y="6565129"/>
                  <a:pt x="3705890" y="6585785"/>
                  <a:pt x="3711897" y="6603404"/>
                </a:cubicBezTo>
                <a:cubicBezTo>
                  <a:pt x="3714678" y="6611136"/>
                  <a:pt x="3718877" y="6624585"/>
                  <a:pt x="3721657" y="6633146"/>
                </a:cubicBezTo>
                <a:cubicBezTo>
                  <a:pt x="3724438" y="6641706"/>
                  <a:pt x="3719961" y="6642866"/>
                  <a:pt x="3717180" y="6644192"/>
                </a:cubicBezTo>
                <a:cubicBezTo>
                  <a:pt x="3711618" y="6646567"/>
                  <a:pt x="3708838" y="6646567"/>
                  <a:pt x="3705362" y="6639636"/>
                </a:cubicBezTo>
                <a:cubicBezTo>
                  <a:pt x="3701886" y="6632704"/>
                  <a:pt x="3693265" y="6608844"/>
                  <a:pt x="3683560" y="6590231"/>
                </a:cubicBezTo>
                <a:cubicBezTo>
                  <a:pt x="3673855" y="6571618"/>
                  <a:pt x="3663260" y="6563416"/>
                  <a:pt x="3643154" y="6551569"/>
                </a:cubicBezTo>
                <a:lnTo>
                  <a:pt x="3639400" y="6549553"/>
                </a:lnTo>
                <a:lnTo>
                  <a:pt x="3621241" y="6539943"/>
                </a:lnTo>
                <a:cubicBezTo>
                  <a:pt x="3619973" y="6545190"/>
                  <a:pt x="3619044" y="6550512"/>
                  <a:pt x="3618460" y="6555877"/>
                </a:cubicBezTo>
                <a:cubicBezTo>
                  <a:pt x="3618099" y="6559744"/>
                  <a:pt x="3617848" y="6563665"/>
                  <a:pt x="3617848" y="6567669"/>
                </a:cubicBezTo>
                <a:cubicBezTo>
                  <a:pt x="3617865" y="6634181"/>
                  <a:pt x="3672172" y="6688090"/>
                  <a:pt x="3739149" y="6688073"/>
                </a:cubicBezTo>
                <a:cubicBezTo>
                  <a:pt x="3806125" y="6688057"/>
                  <a:pt x="3860410" y="6634126"/>
                  <a:pt x="3860394" y="6567614"/>
                </a:cubicBezTo>
                <a:cubicBezTo>
                  <a:pt x="3860377" y="6501165"/>
                  <a:pt x="3806173" y="6447287"/>
                  <a:pt x="3739260" y="6447210"/>
                </a:cubicBezTo>
                <a:close/>
                <a:moveTo>
                  <a:pt x="3572906" y="6439271"/>
                </a:moveTo>
                <a:cubicBezTo>
                  <a:pt x="3570053" y="6440350"/>
                  <a:pt x="3567614" y="6442509"/>
                  <a:pt x="3566265" y="6445494"/>
                </a:cubicBezTo>
                <a:cubicBezTo>
                  <a:pt x="3566265" y="6445497"/>
                  <a:pt x="3566265" y="6445497"/>
                  <a:pt x="3566265" y="6445497"/>
                </a:cubicBezTo>
                <a:lnTo>
                  <a:pt x="3560981" y="6456543"/>
                </a:lnTo>
                <a:cubicBezTo>
                  <a:pt x="3558317" y="6462514"/>
                  <a:pt x="3560998" y="6469503"/>
                  <a:pt x="3566988" y="6472202"/>
                </a:cubicBezTo>
                <a:lnTo>
                  <a:pt x="3567544" y="6472450"/>
                </a:lnTo>
                <a:cubicBezTo>
                  <a:pt x="3573565" y="6475112"/>
                  <a:pt x="3580623" y="6472447"/>
                  <a:pt x="3583340" y="6466485"/>
                </a:cubicBezTo>
                <a:lnTo>
                  <a:pt x="3588623" y="6455439"/>
                </a:lnTo>
                <a:cubicBezTo>
                  <a:pt x="3591299" y="6449460"/>
                  <a:pt x="3588601" y="6442456"/>
                  <a:pt x="3582589" y="6439781"/>
                </a:cubicBezTo>
                <a:lnTo>
                  <a:pt x="3582033" y="6439532"/>
                </a:lnTo>
                <a:cubicBezTo>
                  <a:pt x="3579027" y="6438194"/>
                  <a:pt x="3575760" y="6438192"/>
                  <a:pt x="3572906" y="6439271"/>
                </a:cubicBezTo>
                <a:close/>
                <a:moveTo>
                  <a:pt x="0" y="0"/>
                </a:moveTo>
                <a:lnTo>
                  <a:pt x="4064400" y="0"/>
                </a:lnTo>
                <a:lnTo>
                  <a:pt x="4064400" y="6858000"/>
                </a:lnTo>
                <a:lnTo>
                  <a:pt x="0" y="6858000"/>
                </a:lnTo>
                <a:close/>
              </a:path>
            </a:pathLst>
          </a:custGeom>
        </p:spPr>
        <p:txBody>
          <a:bodyPr wrap="square" lIns="633600" tIns="1800000" rIns="540000" bIns="180000">
            <a:noAutofit/>
          </a:bodyPr>
          <a:lstStyle>
            <a:lvl1pPr marL="0" indent="0">
              <a:buNone/>
              <a:defRPr b="1"/>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7" name="Friform 26" hidden="1">
            <a:extLst>
              <a:ext uri="{FF2B5EF4-FFF2-40B4-BE49-F238E27FC236}">
                <a16:creationId xmlns:a16="http://schemas.microsoft.com/office/drawing/2014/main" id="{1537666F-9CEC-D825-ADBE-9D45BB58676A}"/>
              </a:ext>
            </a:extLst>
          </p:cNvPr>
          <p:cNvSpPr/>
          <p:nvPr/>
        </p:nvSpPr>
        <p:spPr>
          <a:xfrm>
            <a:off x="11755393" y="6457447"/>
            <a:ext cx="62875" cy="83194"/>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solidFill>
            <a:schemeClr val="tx1"/>
          </a:solidFill>
          <a:ln w="9511" cap="flat">
            <a:noFill/>
            <a:prstDash val="solid"/>
            <a:miter/>
          </a:ln>
        </p:spPr>
        <p:txBody>
          <a:bodyPr rtlCol="0" anchor="ctr"/>
          <a:lstStyle/>
          <a:p>
            <a:endParaRPr lang="nb-NO"/>
          </a:p>
        </p:txBody>
      </p:sp>
    </p:spTree>
    <p:extLst>
      <p:ext uri="{BB962C8B-B14F-4D97-AF65-F5344CB8AC3E}">
        <p14:creationId xmlns:p14="http://schemas.microsoft.com/office/powerpoint/2010/main" val="3240393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rsdag 4-delt">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C2DA8E52-4F47-C1E7-F657-204CFA3926A5}"/>
              </a:ext>
            </a:extLst>
          </p:cNvPr>
          <p:cNvGrpSpPr>
            <a:grpSpLocks noGrp="1" noUngrp="1" noRot="1" noMove="1" noResize="1"/>
          </p:cNvGrpSpPr>
          <p:nvPr userDrawn="1"/>
        </p:nvGrpSpPr>
        <p:grpSpPr>
          <a:xfrm>
            <a:off x="11609538" y="6438595"/>
            <a:ext cx="378528" cy="249580"/>
            <a:chOff x="2784223" y="578109"/>
            <a:chExt cx="1295921" cy="854459"/>
          </a:xfrm>
          <a:solidFill>
            <a:schemeClr val="tx1"/>
          </a:solidFill>
        </p:grpSpPr>
        <p:sp>
          <p:nvSpPr>
            <p:cNvPr id="13" name="Friform 12">
              <a:extLst>
                <a:ext uri="{FF2B5EF4-FFF2-40B4-BE49-F238E27FC236}">
                  <a16:creationId xmlns:a16="http://schemas.microsoft.com/office/drawing/2014/main" id="{46684627-0DD9-5CA2-7663-F2C571FDAEB0}"/>
                </a:ext>
              </a:extLst>
            </p:cNvPr>
            <p:cNvSpPr>
              <a:spLocks noGrp="1" noRot="1" noMove="1" noResize="1" noEditPoints="1" noAdjustHandles="1" noChangeArrowheads="1" noChangeShapeType="1"/>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4AE3FDE4-B147-A9CB-FDB6-05A5C76AC3A9}"/>
                </a:ext>
              </a:extLst>
            </p:cNvPr>
            <p:cNvSpPr>
              <a:spLocks noGrp="1" noRot="1" noMove="1" noResize="1" noEditPoints="1" noAdjustHandles="1" noChangeArrowheads="1" noChangeShapeType="1"/>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6E7445CC-B82E-A1B3-ABA2-2BCFFE1D91A0}"/>
                </a:ext>
              </a:extLst>
            </p:cNvPr>
            <p:cNvSpPr>
              <a:spLocks noGrp="1" noRot="1" noMove="1" noResize="1" noEditPoints="1" noAdjustHandles="1" noChangeArrowheads="1" noChangeShapeType="1"/>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C71E46B8-8ED0-828C-316A-690B7EE1FDE9}"/>
                </a:ext>
              </a:extLst>
            </p:cNvPr>
            <p:cNvSpPr>
              <a:spLocks noGrp="1" noRot="1" noMove="1" noResize="1" noEditPoints="1" noAdjustHandles="1" noChangeArrowheads="1" noChangeShapeType="1"/>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7" name="Friform 16">
              <a:extLst>
                <a:ext uri="{FF2B5EF4-FFF2-40B4-BE49-F238E27FC236}">
                  <a16:creationId xmlns:a16="http://schemas.microsoft.com/office/drawing/2014/main" id="{8133C27C-878A-6023-2D28-AB4A8E63D12D}"/>
                </a:ext>
              </a:extLst>
            </p:cNvPr>
            <p:cNvSpPr>
              <a:spLocks noGrp="1" noRot="1" noMove="1" noResize="1" noEditPoints="1" noAdjustHandles="1" noChangeArrowheads="1" noChangeShapeType="1"/>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175F7275-8601-9822-29FE-19C1B6801109}"/>
                </a:ext>
              </a:extLst>
            </p:cNvPr>
            <p:cNvSpPr>
              <a:spLocks noGrp="1" noRot="1" noMove="1" noResize="1" noEditPoints="1" noAdjustHandles="1" noChangeArrowheads="1" noChangeShapeType="1"/>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A0A81AA8-63CA-4F32-BAE1-28A6A74382A8}"/>
                </a:ext>
              </a:extLst>
            </p:cNvPr>
            <p:cNvSpPr>
              <a:spLocks noGrp="1" noRot="1" noMove="1" noResize="1" noEditPoints="1" noAdjustHandles="1" noChangeArrowheads="1" noChangeShapeType="1"/>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639BE2D3-416D-A086-B754-DCCA5DAB458F}"/>
                </a:ext>
              </a:extLst>
            </p:cNvPr>
            <p:cNvSpPr>
              <a:spLocks noGrp="1" noRot="1" noMove="1" noResize="1" noEditPoints="1" noAdjustHandles="1" noChangeArrowheads="1" noChangeShapeType="1"/>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74E8FDE0-6BD2-96BB-5733-B84169197DED}"/>
              </a:ext>
            </a:extLst>
          </p:cNvPr>
          <p:cNvSpPr>
            <a:spLocks noGrp="1" noRot="1" noMove="1" noResize="1" noEditPoints="1" noAdjustHandles="1" noChangeArrowheads="1" noChangeShapeType="1"/>
          </p:cNvSpPr>
          <p:nvPr>
            <p:ph type="title"/>
          </p:nvPr>
        </p:nvSpPr>
        <p:spPr>
          <a:xfrm>
            <a:off x="633414" y="665163"/>
            <a:ext cx="2413000" cy="808261"/>
          </a:xfrm>
        </p:spPr>
        <p:txBody>
          <a:bodyPr anchor="t" anchorCtr="0">
            <a:normAutofit/>
          </a:bodyPr>
          <a:lstStyle>
            <a:lvl1pPr>
              <a:defRPr sz="1500"/>
            </a:lvl1pPr>
          </a:lstStyle>
          <a:p>
            <a:r>
              <a:rPr lang="nb-NO"/>
              <a:t>Klikk for å redigere tittelstil</a:t>
            </a:r>
          </a:p>
        </p:txBody>
      </p:sp>
      <p:sp>
        <p:nvSpPr>
          <p:cNvPr id="3" name="Plassholder for dato 2">
            <a:extLst>
              <a:ext uri="{FF2B5EF4-FFF2-40B4-BE49-F238E27FC236}">
                <a16:creationId xmlns:a16="http://schemas.microsoft.com/office/drawing/2014/main" id="{7D592EA8-0C5D-53A9-154A-4E9EF564EBF3}"/>
              </a:ext>
            </a:extLst>
          </p:cNvPr>
          <p:cNvSpPr>
            <a:spLocks noGrp="1" noRot="1" noMove="1" noResize="1" noEditPoints="1" noAdjustHandles="1" noChangeArrowheads="1" noChangeShapeType="1"/>
          </p:cNvSpPr>
          <p:nvPr>
            <p:ph type="dt" sz="half" idx="10"/>
          </p:nvPr>
        </p:nvSpPr>
        <p:spPr/>
        <p:txBody>
          <a:bodyPr/>
          <a:lstStyle/>
          <a:p>
            <a:fld id="{2586AF9A-7363-BC47-BAA9-734A34EB7F32}" type="datetime1">
              <a:rPr lang="nb-NO" smtClean="0"/>
              <a:t>14.10.2025</a:t>
            </a:fld>
            <a:endParaRPr lang="nn-NO"/>
          </a:p>
        </p:txBody>
      </p:sp>
      <p:sp>
        <p:nvSpPr>
          <p:cNvPr id="4" name="Plassholder for bunntekst 3">
            <a:extLst>
              <a:ext uri="{FF2B5EF4-FFF2-40B4-BE49-F238E27FC236}">
                <a16:creationId xmlns:a16="http://schemas.microsoft.com/office/drawing/2014/main" id="{FE18A57A-61A1-4191-3409-2A3D544FC4D7}"/>
              </a:ext>
            </a:extLst>
          </p:cNvPr>
          <p:cNvSpPr>
            <a:spLocks noGrp="1" noRot="1" noMove="1" noResize="1" noEditPoints="1" noAdjustHandles="1" noChangeArrowheads="1" noChangeShapeType="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F4D17C69-472D-51D9-6CF1-0DE6DC372507}"/>
              </a:ext>
            </a:extLst>
          </p:cNvPr>
          <p:cNvSpPr>
            <a:spLocks noGrp="1" noRot="1" noMove="1" noResize="1" noEditPoints="1" noAdjustHandles="1" noChangeArrowheads="1" noChangeShapeType="1"/>
          </p:cNvSpPr>
          <p:nvPr>
            <p:ph type="sldNum" sz="quarter" idx="12"/>
          </p:nvPr>
        </p:nvSpPr>
        <p:spPr/>
        <p:txBody>
          <a:bodyPr/>
          <a:lstStyle/>
          <a:p>
            <a:fld id="{1670A82E-6091-4B79-BDC9-9FEC8E0D8D32}" type="slidenum">
              <a:rPr lang="nn-NO" smtClean="0"/>
              <a:pPr/>
              <a:t>‹#›</a:t>
            </a:fld>
            <a:endParaRPr lang="nn-NO"/>
          </a:p>
        </p:txBody>
      </p:sp>
      <p:sp>
        <p:nvSpPr>
          <p:cNvPr id="7" name="Plassholder for tekst 6">
            <a:extLst>
              <a:ext uri="{FF2B5EF4-FFF2-40B4-BE49-F238E27FC236}">
                <a16:creationId xmlns:a16="http://schemas.microsoft.com/office/drawing/2014/main" id="{DB2EF53D-0409-83F0-67CA-E7DA22500509}"/>
              </a:ext>
            </a:extLst>
          </p:cNvPr>
          <p:cNvSpPr>
            <a:spLocks noGrp="1" noRot="1" noMove="1" noResize="1" noEditPoints="1" noAdjustHandles="1" noChangeArrowheads="1" noChangeShapeType="1"/>
          </p:cNvSpPr>
          <p:nvPr>
            <p:ph type="body" idx="13"/>
          </p:nvPr>
        </p:nvSpPr>
        <p:spPr>
          <a:xfrm>
            <a:off x="0" y="1440000"/>
            <a:ext cx="3046413" cy="5418000"/>
          </a:xfrm>
        </p:spPr>
        <p:txBody>
          <a:bodyPr lIns="633600" tIns="360000" rIns="540000" bIns="180000"/>
          <a:lstStyle>
            <a:lvl1pPr marL="0" indent="0">
              <a:buNone/>
              <a:defRPr b="1"/>
            </a:lvl1pPr>
            <a:lvl2pPr marL="180000">
              <a:defRPr sz="1800"/>
            </a:lvl2pPr>
          </a:lstStyle>
          <a:p>
            <a:pPr lvl="0"/>
            <a:r>
              <a:rPr lang="nb-NO"/>
              <a:t>Klikk for å redigere tekststiler i malen</a:t>
            </a:r>
          </a:p>
          <a:p>
            <a:pPr lvl="1"/>
            <a:r>
              <a:rPr lang="nb-NO"/>
              <a:t>Andre nivå</a:t>
            </a:r>
          </a:p>
        </p:txBody>
      </p:sp>
      <p:sp>
        <p:nvSpPr>
          <p:cNvPr id="8" name="Plassholder for tekst 6">
            <a:extLst>
              <a:ext uri="{FF2B5EF4-FFF2-40B4-BE49-F238E27FC236}">
                <a16:creationId xmlns:a16="http://schemas.microsoft.com/office/drawing/2014/main" id="{AA4D0EE7-BAEF-546C-5EB6-8CFB41EF9D90}"/>
              </a:ext>
            </a:extLst>
          </p:cNvPr>
          <p:cNvSpPr>
            <a:spLocks noGrp="1" noRot="1" noMove="1" noResize="1" noEditPoints="1" noAdjustHandles="1" noChangeArrowheads="1" noChangeShapeType="1"/>
          </p:cNvSpPr>
          <p:nvPr>
            <p:ph type="body" idx="14"/>
          </p:nvPr>
        </p:nvSpPr>
        <p:spPr>
          <a:xfrm>
            <a:off x="3046414" y="0"/>
            <a:ext cx="3055936" cy="6858000"/>
          </a:xfrm>
        </p:spPr>
        <p:txBody>
          <a:bodyPr lIns="633600" tIns="1800000" rIns="540000" bIns="180000"/>
          <a:lstStyle>
            <a:lvl1pPr marL="0" indent="0">
              <a:buNone/>
              <a:defRPr b="1"/>
            </a:lvl1pPr>
            <a:lvl2pPr marL="180000">
              <a:defRPr sz="1800"/>
            </a:lvl2pPr>
          </a:lstStyle>
          <a:p>
            <a:pPr lvl="0"/>
            <a:r>
              <a:rPr lang="nb-NO"/>
              <a:t>Klikk for å redigere tekststiler i malen</a:t>
            </a:r>
          </a:p>
          <a:p>
            <a:pPr lvl="1"/>
            <a:r>
              <a:rPr lang="nb-NO"/>
              <a:t>Andre nivå</a:t>
            </a:r>
          </a:p>
        </p:txBody>
      </p:sp>
      <p:sp>
        <p:nvSpPr>
          <p:cNvPr id="9" name="Plassholder for tekst 6">
            <a:extLst>
              <a:ext uri="{FF2B5EF4-FFF2-40B4-BE49-F238E27FC236}">
                <a16:creationId xmlns:a16="http://schemas.microsoft.com/office/drawing/2014/main" id="{10CDC104-43F6-94FE-4FED-D21EBBFB5A02}"/>
              </a:ext>
            </a:extLst>
          </p:cNvPr>
          <p:cNvSpPr>
            <a:spLocks noGrp="1" noRot="1" noMove="1" noResize="1" noEditPoints="1" noAdjustHandles="1" noChangeArrowheads="1" noChangeShapeType="1"/>
          </p:cNvSpPr>
          <p:nvPr>
            <p:ph type="body" idx="15"/>
          </p:nvPr>
        </p:nvSpPr>
        <p:spPr>
          <a:xfrm>
            <a:off x="6102350" y="0"/>
            <a:ext cx="3025775" cy="6858000"/>
          </a:xfrm>
        </p:spPr>
        <p:txBody>
          <a:bodyPr lIns="633600" tIns="1800000" rIns="540000" bIns="180000"/>
          <a:lstStyle>
            <a:lvl1pPr marL="0" indent="0">
              <a:buNone/>
              <a:defRPr b="1"/>
            </a:lvl1pPr>
            <a:lvl2pPr marL="180000">
              <a:defRPr sz="1800"/>
            </a:lvl2pPr>
          </a:lstStyle>
          <a:p>
            <a:pPr lvl="0"/>
            <a:r>
              <a:rPr lang="nb-NO"/>
              <a:t>Klikk for å redigere tekststiler i malen</a:t>
            </a:r>
          </a:p>
          <a:p>
            <a:pPr lvl="1"/>
            <a:r>
              <a:rPr lang="nb-NO"/>
              <a:t>Andre nivå</a:t>
            </a:r>
          </a:p>
        </p:txBody>
      </p:sp>
      <p:sp>
        <p:nvSpPr>
          <p:cNvPr id="22" name="Plassholder for tekst 21">
            <a:extLst>
              <a:ext uri="{FF2B5EF4-FFF2-40B4-BE49-F238E27FC236}">
                <a16:creationId xmlns:a16="http://schemas.microsoft.com/office/drawing/2014/main" id="{7EEE449C-E846-21AF-58F2-2D043D1D4A93}"/>
              </a:ext>
            </a:extLst>
          </p:cNvPr>
          <p:cNvSpPr>
            <a:spLocks noGrp="1" noRot="1" noMove="1" noResize="1" noEditPoints="1" noAdjustHandles="1" noChangeArrowheads="1" noChangeShapeType="1"/>
          </p:cNvSpPr>
          <p:nvPr>
            <p:ph type="body" idx="16"/>
          </p:nvPr>
        </p:nvSpPr>
        <p:spPr>
          <a:xfrm>
            <a:off x="9128125" y="0"/>
            <a:ext cx="3063875" cy="6858000"/>
          </a:xfrm>
          <a:custGeom>
            <a:avLst/>
            <a:gdLst>
              <a:gd name="connsiteX0" fmla="*/ 2757228 w 3063875"/>
              <a:gd name="connsiteY0" fmla="*/ 6481758 h 6858000"/>
              <a:gd name="connsiteX1" fmla="*/ 2757645 w 3063875"/>
              <a:gd name="connsiteY1" fmla="*/ 6482172 h 6858000"/>
              <a:gd name="connsiteX2" fmla="*/ 2758315 w 3063875"/>
              <a:gd name="connsiteY2" fmla="*/ 6498131 h 6858000"/>
              <a:gd name="connsiteX3" fmla="*/ 2758312 w 3063875"/>
              <a:gd name="connsiteY3" fmla="*/ 6498134 h 6858000"/>
              <a:gd name="connsiteX4" fmla="*/ 2758201 w 3063875"/>
              <a:gd name="connsiteY4" fmla="*/ 6498134 h 6858000"/>
              <a:gd name="connsiteX5" fmla="*/ 2750025 w 3063875"/>
              <a:gd name="connsiteY5" fmla="*/ 6506419 h 6858000"/>
              <a:gd name="connsiteX6" fmla="*/ 2733924 w 3063875"/>
              <a:gd name="connsiteY6" fmla="*/ 6506971 h 6858000"/>
              <a:gd name="connsiteX7" fmla="*/ 2733507 w 3063875"/>
              <a:gd name="connsiteY7" fmla="*/ 6506584 h 6858000"/>
              <a:gd name="connsiteX8" fmla="*/ 2732951 w 3063875"/>
              <a:gd name="connsiteY8" fmla="*/ 6490595 h 6858000"/>
              <a:gd name="connsiteX9" fmla="*/ 2741127 w 3063875"/>
              <a:gd name="connsiteY9" fmla="*/ 6482310 h 6858000"/>
              <a:gd name="connsiteX10" fmla="*/ 2757228 w 3063875"/>
              <a:gd name="connsiteY10" fmla="*/ 6481758 h 6858000"/>
              <a:gd name="connsiteX11" fmla="*/ 2690072 w 3063875"/>
              <a:gd name="connsiteY11" fmla="*/ 6457345 h 6858000"/>
              <a:gd name="connsiteX12" fmla="*/ 2634316 w 3063875"/>
              <a:gd name="connsiteY12" fmla="*/ 6506446 h 6858000"/>
              <a:gd name="connsiteX13" fmla="*/ 2627196 w 3063875"/>
              <a:gd name="connsiteY13" fmla="*/ 6520254 h 6858000"/>
              <a:gd name="connsiteX14" fmla="*/ 2638848 w 3063875"/>
              <a:gd name="connsiteY14" fmla="*/ 6526136 h 6858000"/>
              <a:gd name="connsiteX15" fmla="*/ 2642603 w 3063875"/>
              <a:gd name="connsiteY15" fmla="*/ 6528041 h 6858000"/>
              <a:gd name="connsiteX16" fmla="*/ 2668297 w 3063875"/>
              <a:gd name="connsiteY16" fmla="*/ 6539584 h 6858000"/>
              <a:gd name="connsiteX17" fmla="*/ 2689793 w 3063875"/>
              <a:gd name="connsiteY17" fmla="*/ 6506446 h 6858000"/>
              <a:gd name="connsiteX18" fmla="*/ 2690072 w 3063875"/>
              <a:gd name="connsiteY18" fmla="*/ 6460411 h 6858000"/>
              <a:gd name="connsiteX19" fmla="*/ 2487660 w 3063875"/>
              <a:gd name="connsiteY19" fmla="*/ 6446717 h 6858000"/>
              <a:gd name="connsiteX20" fmla="*/ 2483482 w 3063875"/>
              <a:gd name="connsiteY20" fmla="*/ 6451381 h 6858000"/>
              <a:gd name="connsiteX21" fmla="*/ 2485484 w 3063875"/>
              <a:gd name="connsiteY21" fmla="*/ 6462758 h 6858000"/>
              <a:gd name="connsiteX22" fmla="*/ 2516991 w 3063875"/>
              <a:gd name="connsiteY22" fmla="*/ 6483884 h 6858000"/>
              <a:gd name="connsiteX23" fmla="*/ 2535734 w 3063875"/>
              <a:gd name="connsiteY23" fmla="*/ 6507440 h 6858000"/>
              <a:gd name="connsiteX24" fmla="*/ 2565461 w 3063875"/>
              <a:gd name="connsiteY24" fmla="*/ 6630634 h 6858000"/>
              <a:gd name="connsiteX25" fmla="*/ 2575444 w 3063875"/>
              <a:gd name="connsiteY25" fmla="*/ 6637151 h 6858000"/>
              <a:gd name="connsiteX26" fmla="*/ 2583397 w 3063875"/>
              <a:gd name="connsiteY26" fmla="*/ 6627127 h 6858000"/>
              <a:gd name="connsiteX27" fmla="*/ 2579365 w 3063875"/>
              <a:gd name="connsiteY27" fmla="*/ 6532073 h 6858000"/>
              <a:gd name="connsiteX28" fmla="*/ 2593436 w 3063875"/>
              <a:gd name="connsiteY28" fmla="*/ 6523402 h 6858000"/>
              <a:gd name="connsiteX29" fmla="*/ 2608619 w 3063875"/>
              <a:gd name="connsiteY29" fmla="*/ 6530858 h 6858000"/>
              <a:gd name="connsiteX30" fmla="*/ 2620688 w 3063875"/>
              <a:gd name="connsiteY30" fmla="*/ 6536796 h 6858000"/>
              <a:gd name="connsiteX31" fmla="*/ 2627140 w 3063875"/>
              <a:gd name="connsiteY31" fmla="*/ 6517299 h 6858000"/>
              <a:gd name="connsiteX32" fmla="*/ 2608619 w 3063875"/>
              <a:gd name="connsiteY32" fmla="*/ 6506833 h 6858000"/>
              <a:gd name="connsiteX33" fmla="*/ 2607563 w 3063875"/>
              <a:gd name="connsiteY33" fmla="*/ 6506280 h 6858000"/>
              <a:gd name="connsiteX34" fmla="*/ 2495384 w 3063875"/>
              <a:gd name="connsiteY34" fmla="*/ 6448288 h 6858000"/>
              <a:gd name="connsiteX35" fmla="*/ 2487660 w 3063875"/>
              <a:gd name="connsiteY35" fmla="*/ 6446717 h 6858000"/>
              <a:gd name="connsiteX36" fmla="*/ 2738735 w 3063875"/>
              <a:gd name="connsiteY36" fmla="*/ 6444035 h 6858000"/>
              <a:gd name="connsiteX37" fmla="*/ 2707590 w 3063875"/>
              <a:gd name="connsiteY37" fmla="*/ 6448039 h 6858000"/>
              <a:gd name="connsiteX38" fmla="*/ 2707729 w 3063875"/>
              <a:gd name="connsiteY38" fmla="*/ 6451132 h 6858000"/>
              <a:gd name="connsiteX39" fmla="*/ 2710815 w 3063875"/>
              <a:gd name="connsiteY39" fmla="*/ 6496505 h 6858000"/>
              <a:gd name="connsiteX40" fmla="*/ 2718908 w 3063875"/>
              <a:gd name="connsiteY40" fmla="*/ 6517575 h 6858000"/>
              <a:gd name="connsiteX41" fmla="*/ 2737095 w 3063875"/>
              <a:gd name="connsiteY41" fmla="*/ 6529643 h 6858000"/>
              <a:gd name="connsiteX42" fmla="*/ 2782311 w 3063875"/>
              <a:gd name="connsiteY42" fmla="*/ 6548063 h 6858000"/>
              <a:gd name="connsiteX43" fmla="*/ 2788012 w 3063875"/>
              <a:gd name="connsiteY43" fmla="*/ 6559551 h 6858000"/>
              <a:gd name="connsiteX44" fmla="*/ 2776360 w 3063875"/>
              <a:gd name="connsiteY44" fmla="*/ 6563804 h 6858000"/>
              <a:gd name="connsiteX45" fmla="*/ 2724553 w 3063875"/>
              <a:gd name="connsiteY45" fmla="*/ 6547897 h 6858000"/>
              <a:gd name="connsiteX46" fmla="*/ 2713291 w 3063875"/>
              <a:gd name="connsiteY46" fmla="*/ 6551239 h 6858000"/>
              <a:gd name="connsiteX47" fmla="*/ 2711372 w 3063875"/>
              <a:gd name="connsiteY47" fmla="*/ 6600229 h 6858000"/>
              <a:gd name="connsiteX48" fmla="*/ 2721132 w 3063875"/>
              <a:gd name="connsiteY48" fmla="*/ 6629971 h 6858000"/>
              <a:gd name="connsiteX49" fmla="*/ 2716655 w 3063875"/>
              <a:gd name="connsiteY49" fmla="*/ 6641017 h 6858000"/>
              <a:gd name="connsiteX50" fmla="*/ 2704837 w 3063875"/>
              <a:gd name="connsiteY50" fmla="*/ 6636461 h 6858000"/>
              <a:gd name="connsiteX51" fmla="*/ 2683035 w 3063875"/>
              <a:gd name="connsiteY51" fmla="*/ 6587056 h 6858000"/>
              <a:gd name="connsiteX52" fmla="*/ 2642629 w 3063875"/>
              <a:gd name="connsiteY52" fmla="*/ 6548394 h 6858000"/>
              <a:gd name="connsiteX53" fmla="*/ 2638875 w 3063875"/>
              <a:gd name="connsiteY53" fmla="*/ 6546378 h 6858000"/>
              <a:gd name="connsiteX54" fmla="*/ 2620716 w 3063875"/>
              <a:gd name="connsiteY54" fmla="*/ 6536768 h 6858000"/>
              <a:gd name="connsiteX55" fmla="*/ 2617935 w 3063875"/>
              <a:gd name="connsiteY55" fmla="*/ 6552702 h 6858000"/>
              <a:gd name="connsiteX56" fmla="*/ 2617323 w 3063875"/>
              <a:gd name="connsiteY56" fmla="*/ 6564494 h 6858000"/>
              <a:gd name="connsiteX57" fmla="*/ 2738624 w 3063875"/>
              <a:gd name="connsiteY57" fmla="*/ 6684898 h 6858000"/>
              <a:gd name="connsiteX58" fmla="*/ 2859869 w 3063875"/>
              <a:gd name="connsiteY58" fmla="*/ 6564439 h 6858000"/>
              <a:gd name="connsiteX59" fmla="*/ 2738735 w 3063875"/>
              <a:gd name="connsiteY59" fmla="*/ 6444035 h 6858000"/>
              <a:gd name="connsiteX60" fmla="*/ 2572381 w 3063875"/>
              <a:gd name="connsiteY60" fmla="*/ 6439271 h 6858000"/>
              <a:gd name="connsiteX61" fmla="*/ 2565740 w 3063875"/>
              <a:gd name="connsiteY61" fmla="*/ 6445494 h 6858000"/>
              <a:gd name="connsiteX62" fmla="*/ 2565740 w 3063875"/>
              <a:gd name="connsiteY62" fmla="*/ 6445497 h 6858000"/>
              <a:gd name="connsiteX63" fmla="*/ 2560456 w 3063875"/>
              <a:gd name="connsiteY63" fmla="*/ 6456543 h 6858000"/>
              <a:gd name="connsiteX64" fmla="*/ 2566463 w 3063875"/>
              <a:gd name="connsiteY64" fmla="*/ 6472202 h 6858000"/>
              <a:gd name="connsiteX65" fmla="*/ 2567019 w 3063875"/>
              <a:gd name="connsiteY65" fmla="*/ 6472450 h 6858000"/>
              <a:gd name="connsiteX66" fmla="*/ 2582815 w 3063875"/>
              <a:gd name="connsiteY66" fmla="*/ 6466485 h 6858000"/>
              <a:gd name="connsiteX67" fmla="*/ 2588098 w 3063875"/>
              <a:gd name="connsiteY67" fmla="*/ 6455439 h 6858000"/>
              <a:gd name="connsiteX68" fmla="*/ 2582064 w 3063875"/>
              <a:gd name="connsiteY68" fmla="*/ 6439781 h 6858000"/>
              <a:gd name="connsiteX69" fmla="*/ 2581508 w 3063875"/>
              <a:gd name="connsiteY69" fmla="*/ 6439532 h 6858000"/>
              <a:gd name="connsiteX70" fmla="*/ 2572381 w 3063875"/>
              <a:gd name="connsiteY70" fmla="*/ 6439271 h 6858000"/>
              <a:gd name="connsiteX71" fmla="*/ 0 w 3063875"/>
              <a:gd name="connsiteY71" fmla="*/ 0 h 6858000"/>
              <a:gd name="connsiteX72" fmla="*/ 3063875 w 3063875"/>
              <a:gd name="connsiteY72" fmla="*/ 0 h 6858000"/>
              <a:gd name="connsiteX73" fmla="*/ 3063875 w 3063875"/>
              <a:gd name="connsiteY73" fmla="*/ 6858000 h 6858000"/>
              <a:gd name="connsiteX74" fmla="*/ 0 w 3063875"/>
              <a:gd name="connsiteY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63875" h="6858000">
                <a:moveTo>
                  <a:pt x="2757228" y="6481758"/>
                </a:moveTo>
                <a:lnTo>
                  <a:pt x="2757645" y="6482172"/>
                </a:lnTo>
                <a:cubicBezTo>
                  <a:pt x="2762266" y="6486395"/>
                  <a:pt x="2762567" y="6493542"/>
                  <a:pt x="2758315" y="6498131"/>
                </a:cubicBezTo>
                <a:cubicBezTo>
                  <a:pt x="2758315" y="6498131"/>
                  <a:pt x="2758312" y="6498134"/>
                  <a:pt x="2758312" y="6498134"/>
                </a:cubicBezTo>
                <a:lnTo>
                  <a:pt x="2758201" y="6498134"/>
                </a:lnTo>
                <a:lnTo>
                  <a:pt x="2750025" y="6506419"/>
                </a:lnTo>
                <a:cubicBezTo>
                  <a:pt x="2745732" y="6510981"/>
                  <a:pt x="2738526" y="6511229"/>
                  <a:pt x="2733924" y="6506971"/>
                </a:cubicBezTo>
                <a:lnTo>
                  <a:pt x="2733507" y="6506584"/>
                </a:lnTo>
                <a:cubicBezTo>
                  <a:pt x="2728944" y="6502307"/>
                  <a:pt x="2728693" y="6495176"/>
                  <a:pt x="2732951" y="6490595"/>
                </a:cubicBezTo>
                <a:lnTo>
                  <a:pt x="2741127" y="6482310"/>
                </a:lnTo>
                <a:cubicBezTo>
                  <a:pt x="2745434" y="6477779"/>
                  <a:pt x="2752614" y="6477530"/>
                  <a:pt x="2757228" y="6481758"/>
                </a:cubicBezTo>
                <a:close/>
                <a:moveTo>
                  <a:pt x="2690072" y="6457345"/>
                </a:moveTo>
                <a:cubicBezTo>
                  <a:pt x="2666768" y="6467510"/>
                  <a:pt x="2647266" y="6484685"/>
                  <a:pt x="2634316" y="6506446"/>
                </a:cubicBezTo>
                <a:cubicBezTo>
                  <a:pt x="2631651" y="6510895"/>
                  <a:pt x="2629274" y="6515506"/>
                  <a:pt x="2627196" y="6520254"/>
                </a:cubicBezTo>
                <a:lnTo>
                  <a:pt x="2638848" y="6526136"/>
                </a:lnTo>
                <a:lnTo>
                  <a:pt x="2642603" y="6528041"/>
                </a:lnTo>
                <a:cubicBezTo>
                  <a:pt x="2642603" y="6528041"/>
                  <a:pt x="2662069" y="6537127"/>
                  <a:pt x="2668297" y="6539584"/>
                </a:cubicBezTo>
                <a:cubicBezTo>
                  <a:pt x="2682786" y="6545411"/>
                  <a:pt x="2689793" y="6523346"/>
                  <a:pt x="2689793" y="6506446"/>
                </a:cubicBezTo>
                <a:cubicBezTo>
                  <a:pt x="2689793" y="6496559"/>
                  <a:pt x="2690072" y="6464580"/>
                  <a:pt x="2690072" y="6460411"/>
                </a:cubicBezTo>
                <a:close/>
                <a:moveTo>
                  <a:pt x="2487660" y="6446717"/>
                </a:moveTo>
                <a:cubicBezTo>
                  <a:pt x="2485957" y="6447383"/>
                  <a:pt x="2484845" y="6449089"/>
                  <a:pt x="2483482" y="6451381"/>
                </a:cubicBezTo>
                <a:cubicBezTo>
                  <a:pt x="2480757" y="6455965"/>
                  <a:pt x="2479867" y="6458726"/>
                  <a:pt x="2485484" y="6462758"/>
                </a:cubicBezTo>
                <a:cubicBezTo>
                  <a:pt x="2489155" y="6465382"/>
                  <a:pt x="2505895" y="6475627"/>
                  <a:pt x="2516991" y="6483884"/>
                </a:cubicBezTo>
                <a:cubicBezTo>
                  <a:pt x="2525333" y="6490181"/>
                  <a:pt x="2533676" y="6498686"/>
                  <a:pt x="2535734" y="6507440"/>
                </a:cubicBezTo>
                <a:lnTo>
                  <a:pt x="2565461" y="6630634"/>
                </a:lnTo>
                <a:cubicBezTo>
                  <a:pt x="2567296" y="6637952"/>
                  <a:pt x="2571384" y="6637731"/>
                  <a:pt x="2575444" y="6637151"/>
                </a:cubicBezTo>
                <a:cubicBezTo>
                  <a:pt x="2579504" y="6636571"/>
                  <a:pt x="2583787" y="6636129"/>
                  <a:pt x="2583397" y="6627127"/>
                </a:cubicBezTo>
                <a:lnTo>
                  <a:pt x="2579365" y="6532073"/>
                </a:lnTo>
                <a:cubicBezTo>
                  <a:pt x="2578948" y="6523043"/>
                  <a:pt x="2585316" y="6519177"/>
                  <a:pt x="2593436" y="6523402"/>
                </a:cubicBezTo>
                <a:lnTo>
                  <a:pt x="2608619" y="6530858"/>
                </a:lnTo>
                <a:lnTo>
                  <a:pt x="2620688" y="6536796"/>
                </a:lnTo>
                <a:cubicBezTo>
                  <a:pt x="2622271" y="6530124"/>
                  <a:pt x="2624429" y="6523601"/>
                  <a:pt x="2627140" y="6517299"/>
                </a:cubicBezTo>
                <a:cubicBezTo>
                  <a:pt x="2622412" y="6514482"/>
                  <a:pt x="2614376" y="6509760"/>
                  <a:pt x="2608619" y="6506833"/>
                </a:cubicBezTo>
                <a:lnTo>
                  <a:pt x="2607563" y="6506280"/>
                </a:lnTo>
                <a:cubicBezTo>
                  <a:pt x="2571245" y="6487861"/>
                  <a:pt x="2503365" y="6452154"/>
                  <a:pt x="2495384" y="6448288"/>
                </a:cubicBezTo>
                <a:cubicBezTo>
                  <a:pt x="2491658" y="6446424"/>
                  <a:pt x="2489363" y="6446051"/>
                  <a:pt x="2487660" y="6446717"/>
                </a:cubicBezTo>
                <a:close/>
                <a:moveTo>
                  <a:pt x="2738735" y="6444035"/>
                </a:moveTo>
                <a:cubicBezTo>
                  <a:pt x="2728223" y="6444035"/>
                  <a:pt x="2717756" y="6445382"/>
                  <a:pt x="2707590" y="6448039"/>
                </a:cubicBezTo>
                <a:cubicBezTo>
                  <a:pt x="2707590" y="6449061"/>
                  <a:pt x="2707590" y="6450111"/>
                  <a:pt x="2707729" y="6451132"/>
                </a:cubicBezTo>
                <a:cubicBezTo>
                  <a:pt x="2708146" y="6465437"/>
                  <a:pt x="2709480" y="6486176"/>
                  <a:pt x="2710815" y="6496505"/>
                </a:cubicBezTo>
                <a:cubicBezTo>
                  <a:pt x="2711817" y="6504126"/>
                  <a:pt x="2713263" y="6511058"/>
                  <a:pt x="2718908" y="6517575"/>
                </a:cubicBezTo>
                <a:cubicBezTo>
                  <a:pt x="2723691" y="6523098"/>
                  <a:pt x="2728808" y="6525860"/>
                  <a:pt x="2737095" y="6529643"/>
                </a:cubicBezTo>
                <a:cubicBezTo>
                  <a:pt x="2745381" y="6533427"/>
                  <a:pt x="2774080" y="6544777"/>
                  <a:pt x="2782311" y="6548063"/>
                </a:cubicBezTo>
                <a:cubicBezTo>
                  <a:pt x="2790542" y="6551349"/>
                  <a:pt x="2789875" y="6554194"/>
                  <a:pt x="2788012" y="6559551"/>
                </a:cubicBezTo>
                <a:cubicBezTo>
                  <a:pt x="2786149" y="6564908"/>
                  <a:pt x="2784341" y="6566096"/>
                  <a:pt x="2776360" y="6563804"/>
                </a:cubicBezTo>
                <a:cubicBezTo>
                  <a:pt x="2768379" y="6561512"/>
                  <a:pt x="2732895" y="6549996"/>
                  <a:pt x="2724553" y="6547897"/>
                </a:cubicBezTo>
                <a:cubicBezTo>
                  <a:pt x="2719714" y="6546682"/>
                  <a:pt x="2717017" y="6546737"/>
                  <a:pt x="2713291" y="6551239"/>
                </a:cubicBezTo>
                <a:cubicBezTo>
                  <a:pt x="2704948" y="6561954"/>
                  <a:pt x="2705365" y="6582610"/>
                  <a:pt x="2711372" y="6600229"/>
                </a:cubicBezTo>
                <a:cubicBezTo>
                  <a:pt x="2714153" y="6607961"/>
                  <a:pt x="2718352" y="6621410"/>
                  <a:pt x="2721132" y="6629971"/>
                </a:cubicBezTo>
                <a:cubicBezTo>
                  <a:pt x="2723913" y="6638531"/>
                  <a:pt x="2719436" y="6639691"/>
                  <a:pt x="2716655" y="6641017"/>
                </a:cubicBezTo>
                <a:cubicBezTo>
                  <a:pt x="2711093" y="6643392"/>
                  <a:pt x="2708313" y="6643392"/>
                  <a:pt x="2704837" y="6636461"/>
                </a:cubicBezTo>
                <a:cubicBezTo>
                  <a:pt x="2701361" y="6629529"/>
                  <a:pt x="2692740" y="6605669"/>
                  <a:pt x="2683035" y="6587056"/>
                </a:cubicBezTo>
                <a:cubicBezTo>
                  <a:pt x="2673330" y="6568443"/>
                  <a:pt x="2662735" y="6560241"/>
                  <a:pt x="2642629" y="6548394"/>
                </a:cubicBezTo>
                <a:lnTo>
                  <a:pt x="2638875" y="6546378"/>
                </a:lnTo>
                <a:lnTo>
                  <a:pt x="2620716" y="6536768"/>
                </a:lnTo>
                <a:cubicBezTo>
                  <a:pt x="2619448" y="6542015"/>
                  <a:pt x="2618519" y="6547337"/>
                  <a:pt x="2617935" y="6552702"/>
                </a:cubicBezTo>
                <a:cubicBezTo>
                  <a:pt x="2617574" y="6556569"/>
                  <a:pt x="2617323" y="6560490"/>
                  <a:pt x="2617323" y="6564494"/>
                </a:cubicBezTo>
                <a:cubicBezTo>
                  <a:pt x="2617340" y="6631006"/>
                  <a:pt x="2671647" y="6684915"/>
                  <a:pt x="2738624" y="6684898"/>
                </a:cubicBezTo>
                <a:cubicBezTo>
                  <a:pt x="2805600" y="6684882"/>
                  <a:pt x="2859885" y="6630951"/>
                  <a:pt x="2859869" y="6564439"/>
                </a:cubicBezTo>
                <a:cubicBezTo>
                  <a:pt x="2859852" y="6497990"/>
                  <a:pt x="2805648" y="6444112"/>
                  <a:pt x="2738735" y="6444035"/>
                </a:cubicBezTo>
                <a:close/>
                <a:moveTo>
                  <a:pt x="2572381" y="6439271"/>
                </a:moveTo>
                <a:cubicBezTo>
                  <a:pt x="2569528" y="6440350"/>
                  <a:pt x="2567089" y="6442509"/>
                  <a:pt x="2565740" y="6445494"/>
                </a:cubicBezTo>
                <a:cubicBezTo>
                  <a:pt x="2565740" y="6445497"/>
                  <a:pt x="2565740" y="6445497"/>
                  <a:pt x="2565740" y="6445497"/>
                </a:cubicBezTo>
                <a:lnTo>
                  <a:pt x="2560456" y="6456543"/>
                </a:lnTo>
                <a:cubicBezTo>
                  <a:pt x="2557792" y="6462514"/>
                  <a:pt x="2560473" y="6469503"/>
                  <a:pt x="2566463" y="6472202"/>
                </a:cubicBezTo>
                <a:lnTo>
                  <a:pt x="2567019" y="6472450"/>
                </a:lnTo>
                <a:cubicBezTo>
                  <a:pt x="2573040" y="6475112"/>
                  <a:pt x="2580098" y="6472447"/>
                  <a:pt x="2582815" y="6466485"/>
                </a:cubicBezTo>
                <a:lnTo>
                  <a:pt x="2588098" y="6455439"/>
                </a:lnTo>
                <a:cubicBezTo>
                  <a:pt x="2590774" y="6449460"/>
                  <a:pt x="2588076" y="6442456"/>
                  <a:pt x="2582064" y="6439781"/>
                </a:cubicBezTo>
                <a:lnTo>
                  <a:pt x="2581508" y="6439532"/>
                </a:lnTo>
                <a:cubicBezTo>
                  <a:pt x="2578502" y="6438194"/>
                  <a:pt x="2575235" y="6438192"/>
                  <a:pt x="2572381" y="6439271"/>
                </a:cubicBezTo>
                <a:close/>
                <a:moveTo>
                  <a:pt x="0" y="0"/>
                </a:moveTo>
                <a:lnTo>
                  <a:pt x="3063875" y="0"/>
                </a:lnTo>
                <a:lnTo>
                  <a:pt x="3063875" y="6858000"/>
                </a:lnTo>
                <a:lnTo>
                  <a:pt x="0" y="6858000"/>
                </a:lnTo>
                <a:close/>
              </a:path>
            </a:pathLst>
          </a:custGeom>
        </p:spPr>
        <p:txBody>
          <a:bodyPr wrap="square" lIns="633600" tIns="1800000" rIns="540000" bIns="180000">
            <a:noAutofit/>
          </a:bodyPr>
          <a:lstStyle>
            <a:lvl1pPr marL="0" indent="0">
              <a:buNone/>
              <a:defRPr b="1"/>
            </a:lvl1pPr>
            <a:lvl2pPr>
              <a:defRPr sz="1800"/>
            </a:lvl2pPr>
            <a:lvl3pPr marL="180000">
              <a:defRPr/>
            </a:lvl3pPr>
          </a:lstStyle>
          <a:p>
            <a:pPr lvl="0"/>
            <a:r>
              <a:rPr lang="nb-NO"/>
              <a:t>Klikk for å redigere tekststiler i malen</a:t>
            </a:r>
          </a:p>
          <a:p>
            <a:pPr lvl="2"/>
            <a:r>
              <a:rPr lang="nb-NO"/>
              <a:t>Andre nivå</a:t>
            </a:r>
          </a:p>
        </p:txBody>
      </p:sp>
    </p:spTree>
    <p:extLst>
      <p:ext uri="{BB962C8B-B14F-4D97-AF65-F5344CB8AC3E}">
        <p14:creationId xmlns:p14="http://schemas.microsoft.com/office/powerpoint/2010/main" val="1302062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Avslutning">
    <p:bg>
      <p:bgPr>
        <a:solidFill>
          <a:schemeClr val="accent5">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F00EC-AD67-EF59-9C33-B3901762EE1A}"/>
              </a:ext>
            </a:extLst>
          </p:cNvPr>
          <p:cNvSpPr>
            <a:spLocks noGrp="1"/>
          </p:cNvSpPr>
          <p:nvPr>
            <p:ph type="ctrTitle" hasCustomPrompt="1"/>
          </p:nvPr>
        </p:nvSpPr>
        <p:spPr>
          <a:xfrm>
            <a:off x="558345" y="1783403"/>
            <a:ext cx="6681896" cy="2405975"/>
          </a:xfrm>
        </p:spPr>
        <p:txBody>
          <a:bodyPr anchor="ctr">
            <a:normAutofit/>
          </a:bodyPr>
          <a:lstStyle>
            <a:lvl1pPr algn="l">
              <a:defRPr sz="5400" b="0" i="0">
                <a:solidFill>
                  <a:schemeClr val="tx2"/>
                </a:solidFill>
                <a:latin typeface="Aptos Light" panose="020B0004020202020204" pitchFamily="34" charset="0"/>
              </a:defRPr>
            </a:lvl1pPr>
          </a:lstStyle>
          <a:p>
            <a:r>
              <a:rPr lang="nb-NO"/>
              <a:t>Takk for oss/meg!</a:t>
            </a:r>
          </a:p>
        </p:txBody>
      </p:sp>
      <p:sp>
        <p:nvSpPr>
          <p:cNvPr id="3" name="Undertittel 2">
            <a:extLst>
              <a:ext uri="{FF2B5EF4-FFF2-40B4-BE49-F238E27FC236}">
                <a16:creationId xmlns:a16="http://schemas.microsoft.com/office/drawing/2014/main" id="{EA338DD1-8413-2C54-D5DF-99A51FD6F802}"/>
              </a:ext>
            </a:extLst>
          </p:cNvPr>
          <p:cNvSpPr>
            <a:spLocks noGrp="1"/>
          </p:cNvSpPr>
          <p:nvPr>
            <p:ph type="subTitle" idx="1" hasCustomPrompt="1"/>
          </p:nvPr>
        </p:nvSpPr>
        <p:spPr>
          <a:xfrm>
            <a:off x="558345" y="5296277"/>
            <a:ext cx="5073590" cy="909970"/>
          </a:xfrm>
        </p:spPr>
        <p:txBody>
          <a:bodyPr anchor="t">
            <a:normAutofit/>
          </a:bodyPr>
          <a:lstStyle>
            <a:lvl1pPr marL="0" indent="0" algn="l">
              <a:buNone/>
              <a:defRPr sz="1800" b="0" i="0">
                <a:solidFill>
                  <a:schemeClr val="tx2"/>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minepost@post.no</a:t>
            </a:r>
            <a:endParaRPr lang="nb-NO"/>
          </a:p>
          <a:p>
            <a:r>
              <a:rPr lang="nb-NO"/>
              <a:t>+47 000 00 000</a:t>
            </a:r>
          </a:p>
        </p:txBody>
      </p:sp>
      <p:pic>
        <p:nvPicPr>
          <p:cNvPr id="7" name="Bilde 6">
            <a:extLst>
              <a:ext uri="{FF2B5EF4-FFF2-40B4-BE49-F238E27FC236}">
                <a16:creationId xmlns:a16="http://schemas.microsoft.com/office/drawing/2014/main" id="{020072A9-3842-22F0-C34B-D7D7E877D72C}"/>
              </a:ext>
            </a:extLst>
          </p:cNvPr>
          <p:cNvPicPr>
            <a:picLocks noChangeAspect="1"/>
          </p:cNvPicPr>
          <p:nvPr userDrawn="1"/>
        </p:nvPicPr>
        <p:blipFill>
          <a:blip r:embed="rId2"/>
          <a:stretch>
            <a:fillRect/>
          </a:stretch>
        </p:blipFill>
        <p:spPr>
          <a:xfrm>
            <a:off x="651374" y="332744"/>
            <a:ext cx="2231672" cy="291773"/>
          </a:xfrm>
          <a:prstGeom prst="rect">
            <a:avLst/>
          </a:prstGeom>
        </p:spPr>
      </p:pic>
      <p:sp>
        <p:nvSpPr>
          <p:cNvPr id="12" name="Plassholder for tekst 11">
            <a:extLst>
              <a:ext uri="{FF2B5EF4-FFF2-40B4-BE49-F238E27FC236}">
                <a16:creationId xmlns:a16="http://schemas.microsoft.com/office/drawing/2014/main" id="{CF7FE209-0CA2-0F30-B422-E1D2F8D81253}"/>
              </a:ext>
            </a:extLst>
          </p:cNvPr>
          <p:cNvSpPr>
            <a:spLocks noGrp="1"/>
          </p:cNvSpPr>
          <p:nvPr>
            <p:ph type="body" sz="quarter" idx="11" hasCustomPrompt="1"/>
          </p:nvPr>
        </p:nvSpPr>
        <p:spPr>
          <a:xfrm>
            <a:off x="558522" y="4815861"/>
            <a:ext cx="3741737" cy="461963"/>
          </a:xfrm>
        </p:spPr>
        <p:txBody>
          <a:bodyPr>
            <a:normAutofit/>
          </a:bodyPr>
          <a:lstStyle>
            <a:lvl1pPr marL="0" indent="0">
              <a:buNone/>
              <a:defRPr sz="1800" b="1" i="0">
                <a:solidFill>
                  <a:schemeClr val="tx2"/>
                </a:solidFill>
                <a:latin typeface="Aptos SemiBold" panose="020B0004020202020204" pitchFamily="34" charset="0"/>
              </a:defRPr>
            </a:lvl1pPr>
          </a:lstStyle>
          <a:p>
            <a:pPr lvl="0"/>
            <a:r>
              <a:rPr lang="nb-NO"/>
              <a:t>Kontaktinfo:</a:t>
            </a:r>
          </a:p>
        </p:txBody>
      </p:sp>
      <p:sp>
        <p:nvSpPr>
          <p:cNvPr id="4" name="Plassholder for tekst 4">
            <a:extLst>
              <a:ext uri="{FF2B5EF4-FFF2-40B4-BE49-F238E27FC236}">
                <a16:creationId xmlns:a16="http://schemas.microsoft.com/office/drawing/2014/main" id="{E1B4950D-E8D8-F85E-626E-FE748B27A58E}"/>
              </a:ext>
            </a:extLst>
          </p:cNvPr>
          <p:cNvSpPr>
            <a:spLocks noGrp="1"/>
          </p:cNvSpPr>
          <p:nvPr>
            <p:ph type="body" sz="quarter" idx="10" hasCustomPrompt="1"/>
          </p:nvPr>
        </p:nvSpPr>
        <p:spPr>
          <a:xfrm>
            <a:off x="8727434" y="4346069"/>
            <a:ext cx="2326848" cy="939584"/>
          </a:xfrm>
        </p:spPr>
        <p:txBody>
          <a:bodyPr>
            <a:normAutofit/>
          </a:bodyPr>
          <a:lstStyle>
            <a:lvl1pPr marL="0" indent="0">
              <a:buNone/>
              <a:defRPr sz="1800">
                <a:solidFill>
                  <a:schemeClr val="tx1">
                    <a:lumMod val="50000"/>
                    <a:lumOff val="50000"/>
                  </a:schemeClr>
                </a:solidFill>
              </a:defRPr>
            </a:lvl1pPr>
          </a:lstStyle>
          <a:p>
            <a:pPr lvl="0"/>
            <a:r>
              <a:rPr lang="nb-NO"/>
              <a:t>Lim inn illustrasjon her fra siden med illustrasjoner</a:t>
            </a:r>
          </a:p>
        </p:txBody>
      </p:sp>
    </p:spTree>
    <p:extLst>
      <p:ext uri="{BB962C8B-B14F-4D97-AF65-F5344CB8AC3E}">
        <p14:creationId xmlns:p14="http://schemas.microsoft.com/office/powerpoint/2010/main" val="1358773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tel + kort tekst">
    <p:bg>
      <p:bgPr>
        <a:solidFill>
          <a:schemeClr val="accent4">
            <a:alpha val="30192"/>
          </a:schemeClr>
        </a:solidFill>
        <a:effectLst/>
      </p:bgPr>
    </p:bg>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7573C056-5B53-FA73-9724-A0472C474A92}"/>
              </a:ext>
            </a:extLst>
          </p:cNvPr>
          <p:cNvSpPr>
            <a:spLocks noGrp="1"/>
          </p:cNvSpPr>
          <p:nvPr>
            <p:ph type="ctrTitle" hasCustomPrompt="1"/>
          </p:nvPr>
        </p:nvSpPr>
        <p:spPr>
          <a:xfrm>
            <a:off x="1074536" y="2230769"/>
            <a:ext cx="3560838" cy="1698435"/>
          </a:xfrm>
        </p:spPr>
        <p:txBody>
          <a:bodyPr anchor="t">
            <a:normAutofit/>
          </a:bodyPr>
          <a:lstStyle>
            <a:lvl1pPr algn="l">
              <a:defRPr sz="3600" b="0" i="0">
                <a:solidFill>
                  <a:schemeClr val="tx2"/>
                </a:solidFill>
                <a:latin typeface="Aptos Light" panose="020B0004020202020204" pitchFamily="34" charset="0"/>
              </a:defRPr>
            </a:lvl1pPr>
          </a:lstStyle>
          <a:p>
            <a:r>
              <a:rPr lang="nb-NO"/>
              <a:t>Skriv tittel her</a:t>
            </a:r>
          </a:p>
        </p:txBody>
      </p:sp>
      <p:sp>
        <p:nvSpPr>
          <p:cNvPr id="4" name="Plassholder for tekst 2">
            <a:extLst>
              <a:ext uri="{FF2B5EF4-FFF2-40B4-BE49-F238E27FC236}">
                <a16:creationId xmlns:a16="http://schemas.microsoft.com/office/drawing/2014/main" id="{8E77E974-F2CF-5A7C-F1E3-F41814817328}"/>
              </a:ext>
            </a:extLst>
          </p:cNvPr>
          <p:cNvSpPr>
            <a:spLocks noGrp="1"/>
          </p:cNvSpPr>
          <p:nvPr>
            <p:ph type="body" sz="quarter" idx="10" hasCustomPrompt="1"/>
          </p:nvPr>
        </p:nvSpPr>
        <p:spPr>
          <a:xfrm>
            <a:off x="6644815" y="2294434"/>
            <a:ext cx="4179887" cy="3001843"/>
          </a:xfrm>
        </p:spPr>
        <p:txBody>
          <a:bodyPr/>
          <a:lstStyle>
            <a:lvl1pPr marL="0" indent="0">
              <a:buNone/>
              <a:defRPr sz="1800" b="0" i="0">
                <a:solidFill>
                  <a:schemeClr val="tx2"/>
                </a:solidFill>
                <a:latin typeface="Aptos Light" panose="020B0004020202020204" pitchFamily="34" charset="0"/>
              </a:defRPr>
            </a:lvl1pPr>
          </a:lstStyle>
          <a:p>
            <a:pPr lvl="0"/>
            <a:r>
              <a:rPr lang="nb-NO"/>
              <a:t>Klikk for å sette inn en kort tekst her.</a:t>
            </a:r>
          </a:p>
        </p:txBody>
      </p:sp>
      <p:grpSp>
        <p:nvGrpSpPr>
          <p:cNvPr id="7" name="Gruppe 6">
            <a:extLst>
              <a:ext uri="{FF2B5EF4-FFF2-40B4-BE49-F238E27FC236}">
                <a16:creationId xmlns:a16="http://schemas.microsoft.com/office/drawing/2014/main" id="{C293F020-9251-6CFD-60D8-F56FCAD61641}"/>
              </a:ext>
            </a:extLst>
          </p:cNvPr>
          <p:cNvGrpSpPr/>
          <p:nvPr userDrawn="1"/>
        </p:nvGrpSpPr>
        <p:grpSpPr>
          <a:xfrm>
            <a:off x="11609538" y="6438595"/>
            <a:ext cx="378528" cy="249580"/>
            <a:chOff x="2784223" y="578109"/>
            <a:chExt cx="1295921" cy="854459"/>
          </a:xfrm>
          <a:solidFill>
            <a:schemeClr val="tx2"/>
          </a:solidFill>
        </p:grpSpPr>
        <p:sp>
          <p:nvSpPr>
            <p:cNvPr id="8" name="Friform 7">
              <a:extLst>
                <a:ext uri="{FF2B5EF4-FFF2-40B4-BE49-F238E27FC236}">
                  <a16:creationId xmlns:a16="http://schemas.microsoft.com/office/drawing/2014/main" id="{07F86917-A2D4-8FCB-A363-CB0F89071C4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C6DF5065-6CD3-7D6E-E98B-55AFAC230849}"/>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38C63D7E-D4BC-D33A-893A-4C01E1FF2A77}"/>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C0CEA9C6-5A16-5372-0AEC-38D70FD8DBA0}"/>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903071C5-EAD6-9176-8136-1EAAE964DEF6}"/>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5F4D8B36-940D-35FF-3B06-2880829A6B5A}"/>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E78A1F52-6E39-97E9-E4E2-D63F022D95C3}"/>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56A470AB-518F-AFD8-1DD2-23FB03C1135F}"/>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3695243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5E074EDB-202E-471E-F509-687D50279B32}"/>
              </a:ext>
            </a:extLst>
          </p:cNvPr>
          <p:cNvSpPr>
            <a:spLocks noGrp="1"/>
          </p:cNvSpPr>
          <p:nvPr>
            <p:ph type="ctrTitle" hasCustomPrompt="1"/>
          </p:nvPr>
        </p:nvSpPr>
        <p:spPr>
          <a:xfrm>
            <a:off x="1074536" y="2230769"/>
            <a:ext cx="2516551" cy="666249"/>
          </a:xfrm>
        </p:spPr>
        <p:txBody>
          <a:bodyPr anchor="ctr">
            <a:normAutofit/>
          </a:bodyPr>
          <a:lstStyle>
            <a:lvl1pPr algn="l">
              <a:defRPr sz="3600" b="0" i="0">
                <a:solidFill>
                  <a:schemeClr val="tx2"/>
                </a:solidFill>
                <a:latin typeface="Aptos Light" panose="020B0004020202020204" pitchFamily="34" charset="0"/>
              </a:defRPr>
            </a:lvl1pPr>
          </a:lstStyle>
          <a:p>
            <a:r>
              <a:rPr lang="nb-NO"/>
              <a:t>Agenda</a:t>
            </a:r>
          </a:p>
        </p:txBody>
      </p:sp>
      <p:sp>
        <p:nvSpPr>
          <p:cNvPr id="3" name="Plassholder for tekst 2">
            <a:extLst>
              <a:ext uri="{FF2B5EF4-FFF2-40B4-BE49-F238E27FC236}">
                <a16:creationId xmlns:a16="http://schemas.microsoft.com/office/drawing/2014/main" id="{DF87C645-ECF2-C7D5-A6F5-B0D1B72230B5}"/>
              </a:ext>
            </a:extLst>
          </p:cNvPr>
          <p:cNvSpPr>
            <a:spLocks noGrp="1"/>
          </p:cNvSpPr>
          <p:nvPr>
            <p:ph type="body" sz="quarter" idx="10"/>
          </p:nvPr>
        </p:nvSpPr>
        <p:spPr>
          <a:xfrm>
            <a:off x="6644815" y="2348753"/>
            <a:ext cx="4179887" cy="3808413"/>
          </a:xfrm>
        </p:spPr>
        <p:txBody>
          <a:bodyPr/>
          <a:lstStyle>
            <a:lvl1pPr>
              <a:defRPr sz="1800">
                <a:solidFill>
                  <a:schemeClr val="tx2"/>
                </a:solidFill>
              </a:defRPr>
            </a:lvl1pPr>
          </a:lstStyle>
          <a:p>
            <a:pPr lvl="0"/>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lvl="0"/>
            <a:endParaRPr lang="nb-NO"/>
          </a:p>
          <a:p>
            <a:pPr lvl="0"/>
            <a:endParaRPr lang="nb-NO"/>
          </a:p>
          <a:p>
            <a:pPr lvl="0"/>
            <a:endParaRPr lang="nb-NO"/>
          </a:p>
        </p:txBody>
      </p:sp>
      <p:grpSp>
        <p:nvGrpSpPr>
          <p:cNvPr id="7" name="Gruppe 6">
            <a:extLst>
              <a:ext uri="{FF2B5EF4-FFF2-40B4-BE49-F238E27FC236}">
                <a16:creationId xmlns:a16="http://schemas.microsoft.com/office/drawing/2014/main" id="{3C9EB5EA-9965-407F-027A-508FF57A1996}"/>
              </a:ext>
            </a:extLst>
          </p:cNvPr>
          <p:cNvGrpSpPr/>
          <p:nvPr userDrawn="1"/>
        </p:nvGrpSpPr>
        <p:grpSpPr>
          <a:xfrm>
            <a:off x="11609538" y="6438595"/>
            <a:ext cx="378528" cy="249580"/>
            <a:chOff x="2784223" y="578109"/>
            <a:chExt cx="1295921" cy="854459"/>
          </a:xfrm>
          <a:solidFill>
            <a:schemeClr val="tx2"/>
          </a:solidFill>
        </p:grpSpPr>
        <p:sp>
          <p:nvSpPr>
            <p:cNvPr id="8" name="Friform 7">
              <a:extLst>
                <a:ext uri="{FF2B5EF4-FFF2-40B4-BE49-F238E27FC236}">
                  <a16:creationId xmlns:a16="http://schemas.microsoft.com/office/drawing/2014/main" id="{98B86AE5-1D21-2EA5-45C4-7D1E3BB7CA5A}"/>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AEFD86DC-AA38-21EF-6E1B-5D06C921CEDF}"/>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BE428EAA-55A2-CFAB-279F-2594D2693C0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8B90DE8D-C2DA-5BAD-5E80-ABB31896AF2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1BA893A5-D6A7-23DF-4679-B77F2D4F0750}"/>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6899127-555A-D9B8-8A36-39F20405CB62}"/>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E4E1A8C6-9A81-37AA-515F-48573A452896}"/>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31FF1DF4-C309-2BA2-5D09-B14B68BB2F3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450513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tel og punkter">
    <p:bg>
      <p:bgPr>
        <a:solidFill>
          <a:schemeClr val="accent5">
            <a:lumMod val="20000"/>
            <a:lumOff val="80000"/>
            <a:alpha val="80261"/>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0F81EF-4BCD-54AB-7EDC-93BBA740AE74}"/>
              </a:ext>
            </a:extLst>
          </p:cNvPr>
          <p:cNvSpPr>
            <a:spLocks noGrp="1"/>
          </p:cNvSpPr>
          <p:nvPr>
            <p:ph type="title"/>
          </p:nvPr>
        </p:nvSpPr>
        <p:spPr>
          <a:xfrm>
            <a:off x="658812" y="365125"/>
            <a:ext cx="10874375" cy="1325563"/>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B8353D0E-3343-664B-69D1-4C3FCA859A4C}"/>
              </a:ext>
            </a:extLst>
          </p:cNvPr>
          <p:cNvSpPr>
            <a:spLocks noGrp="1"/>
          </p:cNvSpPr>
          <p:nvPr>
            <p:ph sz="half" idx="1"/>
          </p:nvPr>
        </p:nvSpPr>
        <p:spPr>
          <a:xfrm>
            <a:off x="658812" y="1825625"/>
            <a:ext cx="10874375" cy="4351338"/>
          </a:xfrm>
        </p:spPr>
        <p:txBody>
          <a:bodyPr/>
          <a:lstStyle>
            <a:lvl1pPr>
              <a:defRPr b="0" i="0">
                <a:solidFill>
                  <a:schemeClr val="tx2"/>
                </a:solidFill>
                <a:latin typeface="Aptos Light" panose="020B0004020202020204" pitchFamily="34" charset="0"/>
              </a:defRPr>
            </a:lvl1pPr>
            <a:lvl2pPr>
              <a:defRPr b="0" i="0">
                <a:solidFill>
                  <a:schemeClr val="tx2"/>
                </a:solidFill>
                <a:latin typeface="Aptos Light" panose="020B0004020202020204" pitchFamily="34" charset="0"/>
              </a:defRPr>
            </a:lvl2pPr>
            <a:lvl3pPr>
              <a:defRPr b="0" i="0">
                <a:solidFill>
                  <a:schemeClr val="tx2"/>
                </a:solidFill>
                <a:latin typeface="Aptos Light" panose="020B0004020202020204" pitchFamily="34" charset="0"/>
              </a:defRPr>
            </a:lvl3pPr>
            <a:lvl4pPr>
              <a:defRPr b="0" i="0">
                <a:solidFill>
                  <a:schemeClr val="tx2"/>
                </a:solidFill>
                <a:latin typeface="Aptos Light" panose="020B0004020202020204" pitchFamily="34" charset="0"/>
              </a:defRPr>
            </a:lvl4pPr>
            <a:lvl5pPr>
              <a:defRPr b="0" i="0">
                <a:solidFill>
                  <a:schemeClr val="tx2"/>
                </a:solidFill>
                <a:latin typeface="Aptos Light" panose="020B00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grpSp>
        <p:nvGrpSpPr>
          <p:cNvPr id="8" name="Gruppe 7">
            <a:extLst>
              <a:ext uri="{FF2B5EF4-FFF2-40B4-BE49-F238E27FC236}">
                <a16:creationId xmlns:a16="http://schemas.microsoft.com/office/drawing/2014/main" id="{FE8D0660-AA5D-E7B1-ADC2-137376630B22}"/>
              </a:ext>
            </a:extLst>
          </p:cNvPr>
          <p:cNvGrpSpPr/>
          <p:nvPr userDrawn="1"/>
        </p:nvGrpSpPr>
        <p:grpSpPr>
          <a:xfrm>
            <a:off x="11609538" y="6438595"/>
            <a:ext cx="378528" cy="249580"/>
            <a:chOff x="2784223" y="578109"/>
            <a:chExt cx="1295921" cy="854459"/>
          </a:xfrm>
          <a:solidFill>
            <a:schemeClr val="tx2"/>
          </a:solidFill>
        </p:grpSpPr>
        <p:sp>
          <p:nvSpPr>
            <p:cNvPr id="9" name="Friform 8">
              <a:extLst>
                <a:ext uri="{FF2B5EF4-FFF2-40B4-BE49-F238E27FC236}">
                  <a16:creationId xmlns:a16="http://schemas.microsoft.com/office/drawing/2014/main" id="{7A9B785D-07F3-046C-98D7-3F802C64384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52299963-319F-3883-4479-8725A448236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DF0602F-0262-0420-2E05-628B1CB86D54}"/>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8884F942-D1C4-F512-9840-FD892DEF8A8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CC79A25-9F72-C278-78E3-5CB33A18F7DF}"/>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92403982-B5F3-B216-FADE-BF2D1E6103F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F42C3D37-CB8F-3902-5132-A4BBA3B1CD0A}"/>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DCDE7F3F-D733-02A3-FAD1-710488439E9C}"/>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134682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accent5">
            <a:lumMod val="20000"/>
            <a:lumOff val="80000"/>
            <a:alpha val="82000"/>
          </a:schemeClr>
        </a:solidFill>
        <a:effectLst/>
      </p:bgPr>
    </p:bg>
    <p:spTree>
      <p:nvGrpSpPr>
        <p:cNvPr id="1" name=""/>
        <p:cNvGrpSpPr/>
        <p:nvPr/>
      </p:nvGrpSpPr>
      <p:grpSpPr>
        <a:xfrm>
          <a:off x="0" y="0"/>
          <a:ext cx="0" cy="0"/>
          <a:chOff x="0" y="0"/>
          <a:chExt cx="0" cy="0"/>
        </a:xfrm>
      </p:grpSpPr>
      <p:sp>
        <p:nvSpPr>
          <p:cNvPr id="4" name="Grafikk 19">
            <a:extLst>
              <a:ext uri="{FF2B5EF4-FFF2-40B4-BE49-F238E27FC236}">
                <a16:creationId xmlns:a16="http://schemas.microsoft.com/office/drawing/2014/main" id="{EEDB5EF2-E284-EDC7-B3FA-5F98A6EDAA2E}"/>
              </a:ext>
            </a:extLst>
          </p:cNvPr>
          <p:cNvSpPr/>
          <p:nvPr/>
        </p:nvSpPr>
        <p:spPr>
          <a:xfrm>
            <a:off x="9998692" y="4640891"/>
            <a:ext cx="1534968" cy="1524799"/>
          </a:xfrm>
          <a:custGeom>
            <a:avLst/>
            <a:gdLst>
              <a:gd name="connsiteX0" fmla="*/ 1515452 w 1534968"/>
              <a:gd name="connsiteY0" fmla="*/ 578747 h 1524799"/>
              <a:gd name="connsiteX1" fmla="*/ 1444089 w 1534968"/>
              <a:gd name="connsiteY1" fmla="*/ 434551 h 1524799"/>
              <a:gd name="connsiteX2" fmla="*/ 1378892 w 1534968"/>
              <a:gd name="connsiteY2" fmla="*/ 287463 h 1524799"/>
              <a:gd name="connsiteX3" fmla="*/ 1303545 w 1534968"/>
              <a:gd name="connsiteY3" fmla="*/ 202250 h 1524799"/>
              <a:gd name="connsiteX4" fmla="*/ 1165539 w 1534968"/>
              <a:gd name="connsiteY4" fmla="*/ 119527 h 1524799"/>
              <a:gd name="connsiteX5" fmla="*/ 1031162 w 1534968"/>
              <a:gd name="connsiteY5" fmla="*/ 31041 h 1524799"/>
              <a:gd name="connsiteX6" fmla="*/ 921687 w 1534968"/>
              <a:gd name="connsiteY6" fmla="*/ 91 h 1524799"/>
              <a:gd name="connsiteX7" fmla="*/ 760866 w 1534968"/>
              <a:gd name="connsiteY7" fmla="*/ 5119 h 1524799"/>
              <a:gd name="connsiteX8" fmla="*/ 599974 w 1534968"/>
              <a:gd name="connsiteY8" fmla="*/ 3317 h 1524799"/>
              <a:gd name="connsiteX9" fmla="*/ 491139 w 1534968"/>
              <a:gd name="connsiteY9" fmla="*/ 36449 h 1524799"/>
              <a:gd name="connsiteX10" fmla="*/ 358564 w 1534968"/>
              <a:gd name="connsiteY10" fmla="*/ 127614 h 1524799"/>
              <a:gd name="connsiteX11" fmla="*/ 222242 w 1534968"/>
              <a:gd name="connsiteY11" fmla="*/ 213088 h 1524799"/>
              <a:gd name="connsiteX12" fmla="*/ 148603 w 1534968"/>
              <a:gd name="connsiteY12" fmla="*/ 299795 h 1524799"/>
              <a:gd name="connsiteX13" fmla="*/ 86371 w 1534968"/>
              <a:gd name="connsiteY13" fmla="*/ 448165 h 1524799"/>
              <a:gd name="connsiteX14" fmla="*/ 17901 w 1534968"/>
              <a:gd name="connsiteY14" fmla="*/ 593759 h 1524799"/>
              <a:gd name="connsiteX15" fmla="*/ 2841 w 1534968"/>
              <a:gd name="connsiteY15" fmla="*/ 706507 h 1524799"/>
              <a:gd name="connsiteX16" fmla="*/ 30708 w 1534968"/>
              <a:gd name="connsiteY16" fmla="*/ 864980 h 1524799"/>
              <a:gd name="connsiteX17" fmla="*/ 51840 w 1534968"/>
              <a:gd name="connsiteY17" fmla="*/ 1024472 h 1524799"/>
              <a:gd name="connsiteX18" fmla="*/ 100126 w 1534968"/>
              <a:gd name="connsiteY18" fmla="*/ 1127472 h 1524799"/>
              <a:gd name="connsiteX19" fmla="*/ 209245 w 1534968"/>
              <a:gd name="connsiteY19" fmla="*/ 1245722 h 1524799"/>
              <a:gd name="connsiteX20" fmla="*/ 313242 w 1534968"/>
              <a:gd name="connsiteY20" fmla="*/ 1368478 h 1524799"/>
              <a:gd name="connsiteX21" fmla="*/ 409554 w 1534968"/>
              <a:gd name="connsiteY21" fmla="*/ 1429026 h 1524799"/>
              <a:gd name="connsiteX22" fmla="*/ 565277 w 1534968"/>
              <a:gd name="connsiteY22" fmla="*/ 1469510 h 1524799"/>
              <a:gd name="connsiteX23" fmla="*/ 719149 w 1534968"/>
              <a:gd name="connsiteY23" fmla="*/ 1516563 h 1524799"/>
              <a:gd name="connsiteX24" fmla="*/ 832893 w 1534968"/>
              <a:gd name="connsiteY24" fmla="*/ 1515425 h 1524799"/>
              <a:gd name="connsiteX25" fmla="*/ 985769 w 1534968"/>
              <a:gd name="connsiteY25" fmla="*/ 1465288 h 1524799"/>
              <a:gd name="connsiteX26" fmla="*/ 1140637 w 1534968"/>
              <a:gd name="connsiteY26" fmla="*/ 1421674 h 1524799"/>
              <a:gd name="connsiteX27" fmla="*/ 1235716 w 1534968"/>
              <a:gd name="connsiteY27" fmla="*/ 1359205 h 1524799"/>
              <a:gd name="connsiteX28" fmla="*/ 1337223 w 1534968"/>
              <a:gd name="connsiteY28" fmla="*/ 1234386 h 1524799"/>
              <a:gd name="connsiteX29" fmla="*/ 1443947 w 1534968"/>
              <a:gd name="connsiteY29" fmla="*/ 1113978 h 1524799"/>
              <a:gd name="connsiteX30" fmla="*/ 1490170 w 1534968"/>
              <a:gd name="connsiteY30" fmla="*/ 1010029 h 1524799"/>
              <a:gd name="connsiteX31" fmla="*/ 1508076 w 1534968"/>
              <a:gd name="connsiteY31" fmla="*/ 850133 h 1524799"/>
              <a:gd name="connsiteX32" fmla="*/ 1532741 w 1534968"/>
              <a:gd name="connsiteY32" fmla="*/ 691139 h 1524799"/>
              <a:gd name="connsiteX33" fmla="*/ 1515428 w 1534968"/>
              <a:gd name="connsiteY33" fmla="*/ 578700 h 15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4968" h="1524799">
                <a:moveTo>
                  <a:pt x="1515452" y="578747"/>
                </a:moveTo>
                <a:lnTo>
                  <a:pt x="1444089" y="434551"/>
                </a:lnTo>
                <a:lnTo>
                  <a:pt x="1378892" y="287463"/>
                </a:lnTo>
                <a:cubicBezTo>
                  <a:pt x="1363168" y="251959"/>
                  <a:pt x="1336843" y="222195"/>
                  <a:pt x="1303545" y="202250"/>
                </a:cubicBezTo>
                <a:lnTo>
                  <a:pt x="1165539" y="119527"/>
                </a:lnTo>
                <a:lnTo>
                  <a:pt x="1031162" y="31041"/>
                </a:lnTo>
                <a:cubicBezTo>
                  <a:pt x="998718" y="9697"/>
                  <a:pt x="960487" y="-1118"/>
                  <a:pt x="921687" y="91"/>
                </a:cubicBezTo>
                <a:lnTo>
                  <a:pt x="760866" y="5119"/>
                </a:lnTo>
                <a:lnTo>
                  <a:pt x="599974" y="3317"/>
                </a:lnTo>
                <a:cubicBezTo>
                  <a:pt x="561150" y="2890"/>
                  <a:pt x="523132" y="14464"/>
                  <a:pt x="491139" y="36449"/>
                </a:cubicBezTo>
                <a:lnTo>
                  <a:pt x="358564" y="127614"/>
                </a:lnTo>
                <a:lnTo>
                  <a:pt x="222242" y="213088"/>
                </a:lnTo>
                <a:cubicBezTo>
                  <a:pt x="189347" y="233721"/>
                  <a:pt x="163639" y="264007"/>
                  <a:pt x="148603" y="299795"/>
                </a:cubicBezTo>
                <a:lnTo>
                  <a:pt x="86371" y="448165"/>
                </a:lnTo>
                <a:lnTo>
                  <a:pt x="17901" y="593759"/>
                </a:lnTo>
                <a:cubicBezTo>
                  <a:pt x="1371" y="628883"/>
                  <a:pt x="-3870" y="668276"/>
                  <a:pt x="2841" y="706507"/>
                </a:cubicBezTo>
                <a:lnTo>
                  <a:pt x="30708" y="864980"/>
                </a:lnTo>
                <a:lnTo>
                  <a:pt x="51840" y="1024472"/>
                </a:lnTo>
                <a:cubicBezTo>
                  <a:pt x="56939" y="1062964"/>
                  <a:pt x="73801" y="1098942"/>
                  <a:pt x="100126" y="1127472"/>
                </a:cubicBezTo>
                <a:lnTo>
                  <a:pt x="209245" y="1245722"/>
                </a:lnTo>
                <a:lnTo>
                  <a:pt x="313242" y="1368478"/>
                </a:lnTo>
                <a:cubicBezTo>
                  <a:pt x="338334" y="1398100"/>
                  <a:pt x="371988" y="1419255"/>
                  <a:pt x="409554" y="1429026"/>
                </a:cubicBezTo>
                <a:lnTo>
                  <a:pt x="565277" y="1469510"/>
                </a:lnTo>
                <a:lnTo>
                  <a:pt x="719149" y="1516563"/>
                </a:lnTo>
                <a:cubicBezTo>
                  <a:pt x="756289" y="1527923"/>
                  <a:pt x="796014" y="1527520"/>
                  <a:pt x="832893" y="1515425"/>
                </a:cubicBezTo>
                <a:lnTo>
                  <a:pt x="985769" y="1465288"/>
                </a:lnTo>
                <a:lnTo>
                  <a:pt x="1140637" y="1421674"/>
                </a:lnTo>
                <a:cubicBezTo>
                  <a:pt x="1178014" y="1411144"/>
                  <a:pt x="1211217" y="1389325"/>
                  <a:pt x="1235716" y="1359205"/>
                </a:cubicBezTo>
                <a:lnTo>
                  <a:pt x="1337223" y="1234386"/>
                </a:lnTo>
                <a:lnTo>
                  <a:pt x="1443947" y="1113978"/>
                </a:lnTo>
                <a:cubicBezTo>
                  <a:pt x="1469703" y="1084925"/>
                  <a:pt x="1485830" y="1048616"/>
                  <a:pt x="1490170" y="1010029"/>
                </a:cubicBezTo>
                <a:lnTo>
                  <a:pt x="1508076" y="850133"/>
                </a:lnTo>
                <a:lnTo>
                  <a:pt x="1532741" y="691139"/>
                </a:lnTo>
                <a:cubicBezTo>
                  <a:pt x="1538694" y="652766"/>
                  <a:pt x="1532646" y="613491"/>
                  <a:pt x="1515428" y="578700"/>
                </a:cubicBezTo>
                <a:close/>
              </a:path>
            </a:pathLst>
          </a:custGeom>
          <a:solidFill>
            <a:srgbClr val="376459"/>
          </a:solidFill>
          <a:ln w="0"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9EC4DFDD-A6E4-9EDA-9F7C-E0A25E6B72F4}"/>
              </a:ext>
            </a:extLst>
          </p:cNvPr>
          <p:cNvSpPr>
            <a:spLocks noGrp="1"/>
          </p:cNvSpPr>
          <p:nvPr>
            <p:ph type="title" hasCustomPrompt="1"/>
          </p:nvPr>
        </p:nvSpPr>
        <p:spPr>
          <a:xfrm>
            <a:off x="568726" y="827069"/>
            <a:ext cx="6169182" cy="3545753"/>
          </a:xfrm>
        </p:spPr>
        <p:txBody>
          <a:bodyPr anchor="t"/>
          <a:lstStyle>
            <a:lvl1pPr>
              <a:defRPr b="0" i="0">
                <a:solidFill>
                  <a:schemeClr val="accent1"/>
                </a:solidFill>
                <a:latin typeface="Aptos Light" panose="020B0004020202020204" pitchFamily="34" charset="0"/>
              </a:defRPr>
            </a:lvl1pPr>
          </a:lstStyle>
          <a:p>
            <a:r>
              <a:rPr lang="nb-NO"/>
              <a:t>Overskrift til kapittel</a:t>
            </a:r>
            <a:br>
              <a:rPr lang="nb-NO"/>
            </a:br>
            <a:r>
              <a:rPr lang="nb-NO"/>
              <a:t>kan stå her</a:t>
            </a:r>
          </a:p>
        </p:txBody>
      </p:sp>
      <p:grpSp>
        <p:nvGrpSpPr>
          <p:cNvPr id="7" name="Gruppe 6">
            <a:extLst>
              <a:ext uri="{FF2B5EF4-FFF2-40B4-BE49-F238E27FC236}">
                <a16:creationId xmlns:a16="http://schemas.microsoft.com/office/drawing/2014/main" id="{DA0BC404-5CCE-17AE-6DA3-433EF5E101D3}"/>
              </a:ext>
            </a:extLst>
          </p:cNvPr>
          <p:cNvGrpSpPr/>
          <p:nvPr userDrawn="1"/>
        </p:nvGrpSpPr>
        <p:grpSpPr>
          <a:xfrm>
            <a:off x="11609538" y="7253406"/>
            <a:ext cx="378528" cy="249580"/>
            <a:chOff x="2784223" y="578109"/>
            <a:chExt cx="1295921" cy="854459"/>
          </a:xfrm>
          <a:solidFill>
            <a:schemeClr val="tx1"/>
          </a:solidFill>
        </p:grpSpPr>
        <p:sp>
          <p:nvSpPr>
            <p:cNvPr id="8" name="Friform 7">
              <a:extLst>
                <a:ext uri="{FF2B5EF4-FFF2-40B4-BE49-F238E27FC236}">
                  <a16:creationId xmlns:a16="http://schemas.microsoft.com/office/drawing/2014/main" id="{F938D061-8E86-0E65-3533-4A237E30EA2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183786A6-7852-26AC-585C-173EEDC5D8EB}"/>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8F7A1CE0-E847-68A3-2053-D9B04D94CCFC}"/>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D38B03C7-1D71-6E76-A30F-C021E22708E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3ACCFA19-7B08-B766-0176-D7F1A08455E7}"/>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6BF067EB-B421-4EFD-C7BF-FAF961D0A07D}"/>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0CA533C1-6E9D-89FD-F773-5F5B31A3052D}"/>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E5153C6B-09E1-514C-8CB6-37E4D61DE53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grpSp>
        <p:nvGrpSpPr>
          <p:cNvPr id="5" name="Grafikk 21">
            <a:extLst>
              <a:ext uri="{FF2B5EF4-FFF2-40B4-BE49-F238E27FC236}">
                <a16:creationId xmlns:a16="http://schemas.microsoft.com/office/drawing/2014/main" id="{01229314-3307-DA5F-E0E5-E13F8D423191}"/>
              </a:ext>
            </a:extLst>
          </p:cNvPr>
          <p:cNvGrpSpPr/>
          <p:nvPr/>
        </p:nvGrpSpPr>
        <p:grpSpPr>
          <a:xfrm>
            <a:off x="10373441" y="5221410"/>
            <a:ext cx="789010" cy="364735"/>
            <a:chOff x="10373441" y="5221410"/>
            <a:chExt cx="789010" cy="364735"/>
          </a:xfrm>
          <a:noFill/>
        </p:grpSpPr>
        <p:sp>
          <p:nvSpPr>
            <p:cNvPr id="6" name="Friform 5">
              <a:extLst>
                <a:ext uri="{FF2B5EF4-FFF2-40B4-BE49-F238E27FC236}">
                  <a16:creationId xmlns:a16="http://schemas.microsoft.com/office/drawing/2014/main" id="{60E852E8-3DEA-CC52-5AE3-69785FF135BB}"/>
                </a:ext>
              </a:extLst>
            </p:cNvPr>
            <p:cNvSpPr/>
            <p:nvPr/>
          </p:nvSpPr>
          <p:spPr>
            <a:xfrm>
              <a:off x="10955386" y="5221410"/>
              <a:ext cx="207065" cy="364735"/>
            </a:xfrm>
            <a:custGeom>
              <a:avLst/>
              <a:gdLst>
                <a:gd name="connsiteX0" fmla="*/ 12653 w 207065"/>
                <a:gd name="connsiteY0" fmla="*/ 0 h 364735"/>
                <a:gd name="connsiteX1" fmla="*/ 207066 w 207065"/>
                <a:gd name="connsiteY1" fmla="*/ 173224 h 364735"/>
                <a:gd name="connsiteX2" fmla="*/ 0 w 207065"/>
                <a:gd name="connsiteY2" fmla="*/ 364735 h 364735"/>
              </a:gdLst>
              <a:ahLst/>
              <a:cxnLst>
                <a:cxn ang="0">
                  <a:pos x="connsiteX0" y="connsiteY0"/>
                </a:cxn>
                <a:cxn ang="0">
                  <a:pos x="connsiteX1" y="connsiteY1"/>
                </a:cxn>
                <a:cxn ang="0">
                  <a:pos x="connsiteX2" y="connsiteY2"/>
                </a:cxn>
              </a:cxnLst>
              <a:rect l="l" t="t" r="r" b="b"/>
              <a:pathLst>
                <a:path w="207065" h="364735">
                  <a:moveTo>
                    <a:pt x="12653" y="0"/>
                  </a:moveTo>
                  <a:lnTo>
                    <a:pt x="207066" y="173224"/>
                  </a:lnTo>
                  <a:lnTo>
                    <a:pt x="0" y="364735"/>
                  </a:lnTo>
                </a:path>
              </a:pathLst>
            </a:custGeom>
            <a:noFill/>
            <a:ln w="46038" cap="rnd">
              <a:solidFill>
                <a:srgbClr val="DBB5ED"/>
              </a:solidFill>
              <a:prstDash val="solid"/>
              <a:round/>
            </a:ln>
          </p:spPr>
          <p:txBody>
            <a:bodyPr rtlCol="0" anchor="ctr"/>
            <a:lstStyle/>
            <a:p>
              <a:endParaRPr lang="nb-NO"/>
            </a:p>
          </p:txBody>
        </p:sp>
        <p:sp>
          <p:nvSpPr>
            <p:cNvPr id="16" name="Friform 15">
              <a:extLst>
                <a:ext uri="{FF2B5EF4-FFF2-40B4-BE49-F238E27FC236}">
                  <a16:creationId xmlns:a16="http://schemas.microsoft.com/office/drawing/2014/main" id="{A36383B7-4607-1A81-B123-16988F6658E1}"/>
                </a:ext>
              </a:extLst>
            </p:cNvPr>
            <p:cNvSpPr/>
            <p:nvPr/>
          </p:nvSpPr>
          <p:spPr>
            <a:xfrm>
              <a:off x="10373441" y="5383444"/>
              <a:ext cx="768414" cy="14303"/>
            </a:xfrm>
            <a:custGeom>
              <a:avLst/>
              <a:gdLst>
                <a:gd name="connsiteX0" fmla="*/ 0 w 768414"/>
                <a:gd name="connsiteY0" fmla="*/ 0 h 14303"/>
                <a:gd name="connsiteX1" fmla="*/ 768415 w 768414"/>
                <a:gd name="connsiteY1" fmla="*/ 14284 h 14303"/>
              </a:gdLst>
              <a:ahLst/>
              <a:cxnLst>
                <a:cxn ang="0">
                  <a:pos x="connsiteX0" y="connsiteY0"/>
                </a:cxn>
                <a:cxn ang="0">
                  <a:pos x="connsiteX1" y="connsiteY1"/>
                </a:cxn>
              </a:cxnLst>
              <a:rect l="l" t="t" r="r" b="b"/>
              <a:pathLst>
                <a:path w="768414" h="14303">
                  <a:moveTo>
                    <a:pt x="0" y="0"/>
                  </a:moveTo>
                  <a:cubicBezTo>
                    <a:pt x="0" y="0"/>
                    <a:pt x="451998" y="14921"/>
                    <a:pt x="768415" y="14284"/>
                  </a:cubicBezTo>
                </a:path>
              </a:pathLst>
            </a:custGeom>
            <a:noFill/>
            <a:ln w="46038" cap="rnd">
              <a:solidFill>
                <a:srgbClr val="DBB5ED"/>
              </a:solidFill>
              <a:prstDash val="solid"/>
              <a:round/>
            </a:ln>
          </p:spPr>
          <p:txBody>
            <a:bodyPr rtlCol="0" anchor="ctr"/>
            <a:lstStyle/>
            <a:p>
              <a:endParaRPr lang="nb-NO"/>
            </a:p>
          </p:txBody>
        </p:sp>
      </p:grpSp>
    </p:spTree>
    <p:extLst>
      <p:ext uri="{BB962C8B-B14F-4D97-AF65-F5344CB8AC3E}">
        <p14:creationId xmlns:p14="http://schemas.microsoft.com/office/powerpoint/2010/main" val="2900427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982F8A-1CE8-F198-2B9B-27DF32DC59C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75BB3E7-F4BC-281E-BD22-8262242FA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6F3C6D8-FAF7-7C33-9156-73E8B7D804EB}"/>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5" name="Plassholder for bunntekst 4">
            <a:extLst>
              <a:ext uri="{FF2B5EF4-FFF2-40B4-BE49-F238E27FC236}">
                <a16:creationId xmlns:a16="http://schemas.microsoft.com/office/drawing/2014/main" id="{EDB2EA7F-BD4E-2F67-CD1F-F06B8EB598A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56172BA-61C7-F739-578D-DC3281F491C3}"/>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4205410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EBCA9D-D19D-20E9-C239-B57E37EEA57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2F68D80-78D9-375E-D96F-9134F6B2E33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98D3DF-B6C5-5943-BF46-10030E63A9E0}"/>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5" name="Plassholder for bunntekst 4">
            <a:extLst>
              <a:ext uri="{FF2B5EF4-FFF2-40B4-BE49-F238E27FC236}">
                <a16:creationId xmlns:a16="http://schemas.microsoft.com/office/drawing/2014/main" id="{66D576AD-FA14-3529-2970-B01976DE83B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82DDDC-40FB-370F-87DC-BBF8B11934ED}"/>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18080493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BDAA2A-D511-12B0-4BEA-1146D294AC9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B5A817C-3DA9-9BB6-7D6C-7D1232F300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C89E2E8-9781-9DEF-1C9F-6970095C5587}"/>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5" name="Plassholder for bunntekst 4">
            <a:extLst>
              <a:ext uri="{FF2B5EF4-FFF2-40B4-BE49-F238E27FC236}">
                <a16:creationId xmlns:a16="http://schemas.microsoft.com/office/drawing/2014/main" id="{3B11FF69-9F7E-2859-5B65-5ADBE00E9D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0B4749-5C6B-0E68-38C5-3EB173FD2483}"/>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3175250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59DC93-6025-271C-625A-6E47A10E914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EA304F8-1492-F3DB-19EB-C5947334D5F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B9FB36E-4B8B-4DAF-89FA-1D612DA540D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77BEE6D-582D-B007-A7BA-77FDC118C392}"/>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6" name="Plassholder for bunntekst 5">
            <a:extLst>
              <a:ext uri="{FF2B5EF4-FFF2-40B4-BE49-F238E27FC236}">
                <a16:creationId xmlns:a16="http://schemas.microsoft.com/office/drawing/2014/main" id="{DC7ABA7B-629F-9F55-0E7B-1C7F3A76852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837BAAF-A032-E94E-918A-9906FC34C1EF}"/>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3789941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688BAD-50F0-FF08-838A-5D885950BE4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C9989F2-B5A6-807C-B75C-3F6A81040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A31B372-BB6A-A4A6-ABE8-D9176FA6E0B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00B31A4-534E-E22F-E8BA-F116EC9A9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E0959BB-DC3A-F538-1BE2-1A4AA7CCE51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0BDE076-B603-6A52-0CCA-215BFB85A56B}"/>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8" name="Plassholder for bunntekst 7">
            <a:extLst>
              <a:ext uri="{FF2B5EF4-FFF2-40B4-BE49-F238E27FC236}">
                <a16:creationId xmlns:a16="http://schemas.microsoft.com/office/drawing/2014/main" id="{C3C951C1-C031-8C1D-831C-602192D490C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7561648-6FEF-093A-2B9F-8D9949728F09}"/>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740981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52A135-1BB2-EC94-1934-4A0E6EA2258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3AD458DB-C0F7-BE05-54C5-95ABD00F0914}"/>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4" name="Plassholder for bunntekst 3">
            <a:extLst>
              <a:ext uri="{FF2B5EF4-FFF2-40B4-BE49-F238E27FC236}">
                <a16:creationId xmlns:a16="http://schemas.microsoft.com/office/drawing/2014/main" id="{4ED6F951-8777-A709-7270-890F04021CF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C0A52CE-F1AF-CBDF-AADF-FB9AD7A9DDCA}"/>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1450597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107379C-A43B-0BCB-7BB1-B4C59B6ED456}"/>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3" name="Plassholder for bunntekst 2">
            <a:extLst>
              <a:ext uri="{FF2B5EF4-FFF2-40B4-BE49-F238E27FC236}">
                <a16:creationId xmlns:a16="http://schemas.microsoft.com/office/drawing/2014/main" id="{E8597477-D51E-828E-9152-4E10BC08650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2C79720-EA80-D0E9-AC1F-31C08448B397}"/>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3220026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7D2427-FD1D-BE62-8650-0E5AA6029FC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B0D0443-08A6-1C12-9E90-AFDFC80BB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85DEFB6-2482-8C01-0477-4810A9479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AD23162-3AD9-FBDE-FAEA-6EFC5BE997F0}"/>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6" name="Plassholder for bunntekst 5">
            <a:extLst>
              <a:ext uri="{FF2B5EF4-FFF2-40B4-BE49-F238E27FC236}">
                <a16:creationId xmlns:a16="http://schemas.microsoft.com/office/drawing/2014/main" id="{B29B944F-B6EB-00E6-A60A-CDEF92C273B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02D9B47-40F8-43B0-9915-73CF51642120}"/>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425151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2BCD83-134C-8A70-AB87-749B0D4257E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4B3358B-D105-27F3-7818-D46E17505D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87412E2-4B18-A148-79D7-C1C9D12AD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D353D5C-F356-42EC-CBCF-75902DDFA15B}"/>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6" name="Plassholder for bunntekst 5">
            <a:extLst>
              <a:ext uri="{FF2B5EF4-FFF2-40B4-BE49-F238E27FC236}">
                <a16:creationId xmlns:a16="http://schemas.microsoft.com/office/drawing/2014/main" id="{D2CE7D5D-8B04-9521-EB64-856CE4C1649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0A6571D-5F9E-A945-4036-5A60E2BCEEE6}"/>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4943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00C05-599D-79A5-D949-2057B8B8E1F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F3E5D99-ED10-FDE8-BB7A-64FC580C177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A9AF264-DD97-7827-1220-812D95CC9646}"/>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5" name="Plassholder for bunntekst 4">
            <a:extLst>
              <a:ext uri="{FF2B5EF4-FFF2-40B4-BE49-F238E27FC236}">
                <a16:creationId xmlns:a16="http://schemas.microsoft.com/office/drawing/2014/main" id="{AC0ABAC1-DEE5-5D97-1D83-AFC113CFAAE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9455F7-17FE-750A-176A-89E8A4A5AC35}"/>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349549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side bil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C4DFDD-A6E4-9EDA-9F7C-E0A25E6B72F4}"/>
              </a:ext>
            </a:extLst>
          </p:cNvPr>
          <p:cNvSpPr>
            <a:spLocks noGrp="1"/>
          </p:cNvSpPr>
          <p:nvPr>
            <p:ph type="title" hasCustomPrompt="1"/>
          </p:nvPr>
        </p:nvSpPr>
        <p:spPr>
          <a:xfrm>
            <a:off x="6334274" y="1801639"/>
            <a:ext cx="5198913" cy="2022459"/>
          </a:xfrm>
        </p:spPr>
        <p:txBody>
          <a:bodyPr anchor="b">
            <a:normAutofit/>
          </a:bodyPr>
          <a:lstStyle>
            <a:lvl1pPr>
              <a:defRPr sz="4000" b="0" i="0">
                <a:solidFill>
                  <a:schemeClr val="accent1"/>
                </a:solidFill>
                <a:latin typeface="Aptos Light" panose="020B0004020202020204" pitchFamily="34" charset="0"/>
              </a:defRPr>
            </a:lvl1pPr>
          </a:lstStyle>
          <a:p>
            <a:r>
              <a:rPr lang="nb-NO"/>
              <a:t>Overskrift til kapittel</a:t>
            </a:r>
            <a:br>
              <a:rPr lang="nb-NO"/>
            </a:br>
            <a:r>
              <a:rPr lang="nb-NO"/>
              <a:t>kan stå her</a:t>
            </a:r>
          </a:p>
        </p:txBody>
      </p:sp>
      <p:grpSp>
        <p:nvGrpSpPr>
          <p:cNvPr id="7" name="Gruppe 6">
            <a:extLst>
              <a:ext uri="{FF2B5EF4-FFF2-40B4-BE49-F238E27FC236}">
                <a16:creationId xmlns:a16="http://schemas.microsoft.com/office/drawing/2014/main" id="{DA0BC404-5CCE-17AE-6DA3-433EF5E101D3}"/>
              </a:ext>
            </a:extLst>
          </p:cNvPr>
          <p:cNvGrpSpPr/>
          <p:nvPr userDrawn="1"/>
        </p:nvGrpSpPr>
        <p:grpSpPr>
          <a:xfrm>
            <a:off x="11609538" y="7253406"/>
            <a:ext cx="378528" cy="249580"/>
            <a:chOff x="2784223" y="578109"/>
            <a:chExt cx="1295921" cy="854459"/>
          </a:xfrm>
          <a:solidFill>
            <a:schemeClr val="tx1"/>
          </a:solidFill>
        </p:grpSpPr>
        <p:sp>
          <p:nvSpPr>
            <p:cNvPr id="8" name="Friform 7">
              <a:extLst>
                <a:ext uri="{FF2B5EF4-FFF2-40B4-BE49-F238E27FC236}">
                  <a16:creationId xmlns:a16="http://schemas.microsoft.com/office/drawing/2014/main" id="{F938D061-8E86-0E65-3533-4A237E30EA2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183786A6-7852-26AC-585C-173EEDC5D8EB}"/>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8F7A1CE0-E847-68A3-2053-D9B04D94CCFC}"/>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D38B03C7-1D71-6E76-A30F-C021E22708E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3ACCFA19-7B08-B766-0176-D7F1A08455E7}"/>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6BF067EB-B421-4EFD-C7BF-FAF961D0A07D}"/>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0CA533C1-6E9D-89FD-F773-5F5B31A3052D}"/>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E5153C6B-09E1-514C-8CB6-37E4D61DE53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17" name="Plassholder for bilde 2">
            <a:extLst>
              <a:ext uri="{FF2B5EF4-FFF2-40B4-BE49-F238E27FC236}">
                <a16:creationId xmlns:a16="http://schemas.microsoft.com/office/drawing/2014/main" id="{FC38E29D-ED08-B6FB-A0CA-BE1F88864F78}"/>
              </a:ext>
            </a:extLst>
          </p:cNvPr>
          <p:cNvSpPr>
            <a:spLocks noGrp="1"/>
          </p:cNvSpPr>
          <p:nvPr>
            <p:ph type="pic" sz="quarter" idx="11" hasCustomPrompt="1"/>
          </p:nvPr>
        </p:nvSpPr>
        <p:spPr>
          <a:xfrm>
            <a:off x="658813" y="627559"/>
            <a:ext cx="5437187" cy="5620987"/>
          </a:xfrm>
          <a:prstGeom prst="roundRect">
            <a:avLst>
              <a:gd name="adj" fmla="val 2177"/>
            </a:avLst>
          </a:prstGeom>
        </p:spPr>
        <p:txBody>
          <a:bodyPr anchor="ctr">
            <a:normAutofit/>
          </a:bodyPr>
          <a:lstStyle>
            <a:lvl1pPr marL="0" indent="0" algn="ctr">
              <a:buNone/>
              <a:defRPr sz="2000"/>
            </a:lvl1pPr>
          </a:lstStyle>
          <a:p>
            <a:r>
              <a:rPr lang="nb-NO"/>
              <a:t>Klikk for å sette inn bilde her</a:t>
            </a:r>
          </a:p>
        </p:txBody>
      </p:sp>
      <p:pic>
        <p:nvPicPr>
          <p:cNvPr id="33" name="Grafikk 32">
            <a:extLst>
              <a:ext uri="{FF2B5EF4-FFF2-40B4-BE49-F238E27FC236}">
                <a16:creationId xmlns:a16="http://schemas.microsoft.com/office/drawing/2014/main" id="{8DBF6BFF-1A91-6C63-3266-94CC94D8FA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9705" y="4247347"/>
            <a:ext cx="558513" cy="261278"/>
          </a:xfrm>
          <a:prstGeom prst="rect">
            <a:avLst/>
          </a:prstGeom>
        </p:spPr>
      </p:pic>
      <p:grpSp>
        <p:nvGrpSpPr>
          <p:cNvPr id="3" name="Gruppe 2">
            <a:extLst>
              <a:ext uri="{FF2B5EF4-FFF2-40B4-BE49-F238E27FC236}">
                <a16:creationId xmlns:a16="http://schemas.microsoft.com/office/drawing/2014/main" id="{B0DD79A9-DF32-29C0-0A4B-329F0E790002}"/>
              </a:ext>
            </a:extLst>
          </p:cNvPr>
          <p:cNvGrpSpPr/>
          <p:nvPr userDrawn="1"/>
        </p:nvGrpSpPr>
        <p:grpSpPr>
          <a:xfrm>
            <a:off x="11609538" y="6438595"/>
            <a:ext cx="378528" cy="249580"/>
            <a:chOff x="2784223" y="578109"/>
            <a:chExt cx="1295921" cy="854459"/>
          </a:xfrm>
          <a:solidFill>
            <a:schemeClr val="tx2"/>
          </a:solidFill>
        </p:grpSpPr>
        <p:sp>
          <p:nvSpPr>
            <p:cNvPr id="4" name="Friform 3">
              <a:extLst>
                <a:ext uri="{FF2B5EF4-FFF2-40B4-BE49-F238E27FC236}">
                  <a16:creationId xmlns:a16="http://schemas.microsoft.com/office/drawing/2014/main" id="{0080AF14-477A-3559-4D6E-9D38CF05A772}"/>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B4A0DEA5-8A0C-1AAC-771E-92D669266185}"/>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44A3DC6B-8B09-DF33-F3A4-47CC00BE23DF}"/>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23CB4CB5-82B4-880B-0FDE-92F1867F654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5A9676A1-D793-F822-EDDD-1CD62AD3427D}"/>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C5CB25E8-C33F-264F-E643-F0FC8727175B}"/>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B19D180E-2853-5680-C4AD-706479F373FD}"/>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8BEC93F5-BEB0-0E89-4311-0A1ECD053EEE}"/>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2410899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24BD6FB-C352-3BF8-A0F2-ADBA1F6FD2D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83360D6-13CA-FC3F-2EF4-47DFB94C247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5359A99-F197-A5F7-F3EE-BD171271EF38}"/>
              </a:ext>
            </a:extLst>
          </p:cNvPr>
          <p:cNvSpPr>
            <a:spLocks noGrp="1"/>
          </p:cNvSpPr>
          <p:nvPr>
            <p:ph type="dt" sz="half" idx="10"/>
          </p:nvPr>
        </p:nvSpPr>
        <p:spPr/>
        <p:txBody>
          <a:bodyPr/>
          <a:lstStyle/>
          <a:p>
            <a:fld id="{C7ACB60B-C4B5-4280-9912-4AB1687C9F02}" type="datetimeFigureOut">
              <a:rPr lang="nb-NO" smtClean="0"/>
              <a:t>14.10.2025</a:t>
            </a:fld>
            <a:endParaRPr lang="nb-NO"/>
          </a:p>
        </p:txBody>
      </p:sp>
      <p:sp>
        <p:nvSpPr>
          <p:cNvPr id="5" name="Plassholder for bunntekst 4">
            <a:extLst>
              <a:ext uri="{FF2B5EF4-FFF2-40B4-BE49-F238E27FC236}">
                <a16:creationId xmlns:a16="http://schemas.microsoft.com/office/drawing/2014/main" id="{7FFEEB3A-83CD-2150-6A2A-7AEE4EAB46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89A74D-CB16-0925-E462-E8E6DA990ED2}"/>
              </a:ext>
            </a:extLst>
          </p:cNvPr>
          <p:cNvSpPr>
            <a:spLocks noGrp="1"/>
          </p:cNvSpPr>
          <p:nvPr>
            <p:ph type="sldNum" sz="quarter" idx="12"/>
          </p:nvPr>
        </p:nvSpPr>
        <p:spPr/>
        <p:txBody>
          <a:bodyPr/>
          <a:lstStyle/>
          <a:p>
            <a:fld id="{27E6A557-C464-4189-825F-F3E66E47F858}" type="slidenum">
              <a:rPr lang="nb-NO" smtClean="0"/>
              <a:t>‹#›</a:t>
            </a:fld>
            <a:endParaRPr lang="nb-NO"/>
          </a:p>
        </p:txBody>
      </p:sp>
    </p:spTree>
    <p:extLst>
      <p:ext uri="{BB962C8B-B14F-4D97-AF65-F5344CB8AC3E}">
        <p14:creationId xmlns:p14="http://schemas.microsoft.com/office/powerpoint/2010/main" val="1947893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om side">
    <p:bg>
      <p:bgPr>
        <a:solidFill>
          <a:schemeClr val="bg1"/>
        </a:solidFill>
        <a:effectLst/>
      </p:bgPr>
    </p:bg>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6EEE9839-F1DE-85FD-3142-318AED98CE7D}"/>
              </a:ext>
            </a:extLst>
          </p:cNvPr>
          <p:cNvGrpSpPr/>
          <p:nvPr userDrawn="1"/>
        </p:nvGrpSpPr>
        <p:grpSpPr>
          <a:xfrm>
            <a:off x="11609538" y="6438595"/>
            <a:ext cx="378528" cy="249580"/>
            <a:chOff x="2784223" y="578109"/>
            <a:chExt cx="1295921" cy="854459"/>
          </a:xfrm>
          <a:solidFill>
            <a:schemeClr val="tx2"/>
          </a:solidFill>
        </p:grpSpPr>
        <p:sp>
          <p:nvSpPr>
            <p:cNvPr id="7" name="Friform 6">
              <a:extLst>
                <a:ext uri="{FF2B5EF4-FFF2-40B4-BE49-F238E27FC236}">
                  <a16:creationId xmlns:a16="http://schemas.microsoft.com/office/drawing/2014/main" id="{64E57FA8-2ECD-2D13-FE22-40B7F1A4BD8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FB09C88F-A754-C9A0-E9AF-83730ACF2EDB}"/>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D02A9D99-4CDD-62F3-7267-E996F0398E6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B1F35304-6C75-E727-73BE-9836E1BECC24}"/>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9A613EB-AC19-6A63-13BF-7189F93EAAAB}"/>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286B69DA-9E6C-51C0-DA41-CFFF850BCAA1}"/>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3444BA18-4B17-78A0-BA43-84ADEF15E6B2}"/>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C78F1FED-88AC-59D7-C4F5-07BBA00435D5}"/>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800508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5E074EDB-202E-471E-F509-687D50279B32}"/>
              </a:ext>
            </a:extLst>
          </p:cNvPr>
          <p:cNvSpPr>
            <a:spLocks noGrp="1"/>
          </p:cNvSpPr>
          <p:nvPr>
            <p:ph type="ctrTitle" hasCustomPrompt="1"/>
          </p:nvPr>
        </p:nvSpPr>
        <p:spPr>
          <a:xfrm>
            <a:off x="1074536" y="2230769"/>
            <a:ext cx="2516551" cy="666249"/>
          </a:xfrm>
        </p:spPr>
        <p:txBody>
          <a:bodyPr anchor="ctr">
            <a:normAutofit/>
          </a:bodyPr>
          <a:lstStyle>
            <a:lvl1pPr algn="l">
              <a:defRPr sz="3600" b="0" i="0">
                <a:solidFill>
                  <a:schemeClr val="tx2"/>
                </a:solidFill>
                <a:latin typeface="Aptos Light" panose="020B0004020202020204" pitchFamily="34" charset="0"/>
              </a:defRPr>
            </a:lvl1pPr>
          </a:lstStyle>
          <a:p>
            <a:r>
              <a:rPr lang="nb-NO"/>
              <a:t>Agenda</a:t>
            </a:r>
          </a:p>
        </p:txBody>
      </p:sp>
      <p:sp>
        <p:nvSpPr>
          <p:cNvPr id="3" name="Plassholder for tekst 2">
            <a:extLst>
              <a:ext uri="{FF2B5EF4-FFF2-40B4-BE49-F238E27FC236}">
                <a16:creationId xmlns:a16="http://schemas.microsoft.com/office/drawing/2014/main" id="{DF87C645-ECF2-C7D5-A6F5-B0D1B72230B5}"/>
              </a:ext>
            </a:extLst>
          </p:cNvPr>
          <p:cNvSpPr>
            <a:spLocks noGrp="1"/>
          </p:cNvSpPr>
          <p:nvPr>
            <p:ph type="body" sz="quarter" idx="10"/>
          </p:nvPr>
        </p:nvSpPr>
        <p:spPr>
          <a:xfrm>
            <a:off x="6644815" y="2348753"/>
            <a:ext cx="4179887" cy="3808413"/>
          </a:xfrm>
        </p:spPr>
        <p:txBody>
          <a:bodyPr/>
          <a:lstStyle>
            <a:lvl1pPr>
              <a:defRPr sz="1800">
                <a:solidFill>
                  <a:schemeClr val="tx2"/>
                </a:solidFill>
              </a:defRPr>
            </a:lvl1pPr>
          </a:lstStyle>
          <a:p>
            <a:pPr lvl="0"/>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lvl="0"/>
            <a:endParaRPr lang="nb-NO"/>
          </a:p>
          <a:p>
            <a:pPr lvl="0"/>
            <a:endParaRPr lang="nb-NO"/>
          </a:p>
          <a:p>
            <a:pPr lvl="0"/>
            <a:endParaRPr lang="nb-NO"/>
          </a:p>
        </p:txBody>
      </p:sp>
      <p:grpSp>
        <p:nvGrpSpPr>
          <p:cNvPr id="7" name="Gruppe 6">
            <a:extLst>
              <a:ext uri="{FF2B5EF4-FFF2-40B4-BE49-F238E27FC236}">
                <a16:creationId xmlns:a16="http://schemas.microsoft.com/office/drawing/2014/main" id="{3C9EB5EA-9965-407F-027A-508FF57A1996}"/>
              </a:ext>
            </a:extLst>
          </p:cNvPr>
          <p:cNvGrpSpPr/>
          <p:nvPr userDrawn="1"/>
        </p:nvGrpSpPr>
        <p:grpSpPr>
          <a:xfrm>
            <a:off x="11609538" y="6438595"/>
            <a:ext cx="378528" cy="249580"/>
            <a:chOff x="2784223" y="578109"/>
            <a:chExt cx="1295921" cy="854459"/>
          </a:xfrm>
          <a:solidFill>
            <a:schemeClr val="tx2"/>
          </a:solidFill>
        </p:grpSpPr>
        <p:sp>
          <p:nvSpPr>
            <p:cNvPr id="8" name="Friform 7">
              <a:extLst>
                <a:ext uri="{FF2B5EF4-FFF2-40B4-BE49-F238E27FC236}">
                  <a16:creationId xmlns:a16="http://schemas.microsoft.com/office/drawing/2014/main" id="{98B86AE5-1D21-2EA5-45C4-7D1E3BB7CA5A}"/>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AEFD86DC-AA38-21EF-6E1B-5D06C921CEDF}"/>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BE428EAA-55A2-CFAB-279F-2594D2693C0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8B90DE8D-C2DA-5BAD-5E80-ABB31896AF2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1BA893A5-D6A7-23DF-4679-B77F2D4F0750}"/>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6899127-555A-D9B8-8A36-39F20405CB62}"/>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E4E1A8C6-9A81-37AA-515F-48573A452896}"/>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31FF1DF4-C309-2BA2-5D09-B14B68BB2F3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1789117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odel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4B5587-2144-C755-97BA-14953A4EEF03}"/>
              </a:ext>
            </a:extLst>
          </p:cNvPr>
          <p:cNvSpPr>
            <a:spLocks noGrp="1" noRot="1" noMove="1" noResize="1" noEditPoints="1" noAdjustHandles="1" noChangeArrowheads="1" noChangeShapeType="1"/>
          </p:cNvSpPr>
          <p:nvPr>
            <p:ph type="title"/>
          </p:nvPr>
        </p:nvSpPr>
        <p:spPr>
          <a:xfrm>
            <a:off x="633414" y="315913"/>
            <a:ext cx="5181600" cy="1157511"/>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6387548"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3FE721FE-D673-0040-8590-B3A35EDF4D98}"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12" name="Plassholder for tekst 11">
            <a:extLst>
              <a:ext uri="{FF2B5EF4-FFF2-40B4-BE49-F238E27FC236}">
                <a16:creationId xmlns:a16="http://schemas.microsoft.com/office/drawing/2014/main" id="{156D93D1-E413-29B1-569B-2278A1DCACFF}"/>
              </a:ext>
            </a:extLst>
          </p:cNvPr>
          <p:cNvSpPr>
            <a:spLocks noGrp="1" noRot="1" noMove="1" noResize="1" noEditPoints="1" noAdjustHandles="1" noChangeArrowheads="1" noChangeShapeType="1"/>
          </p:cNvSpPr>
          <p:nvPr>
            <p:ph type="body" sz="quarter" idx="14"/>
          </p:nvPr>
        </p:nvSpPr>
        <p:spPr>
          <a:xfrm>
            <a:off x="6387548" y="315913"/>
            <a:ext cx="5181600" cy="1157511"/>
          </a:xfrm>
        </p:spPr>
        <p:txBody>
          <a:bodyPr anchor="b" anchorCtr="0"/>
          <a:lstStyle>
            <a:lvl1pPr marL="0" indent="0">
              <a:lnSpc>
                <a:spcPct val="85000"/>
              </a:lnSpc>
              <a:spcAft>
                <a:spcPts val="0"/>
              </a:spcAft>
              <a:buNone/>
              <a:defRPr sz="3500" b="1"/>
            </a:lvl1pPr>
          </a:lstStyle>
          <a:p>
            <a:pPr lvl="0"/>
            <a:r>
              <a:rPr lang="nb-NO"/>
              <a:t>Klikk for å redigere tekststiler i malen</a:t>
            </a:r>
          </a:p>
        </p:txBody>
      </p:sp>
    </p:spTree>
    <p:extLst>
      <p:ext uri="{BB962C8B-B14F-4D97-AF65-F5344CB8AC3E}">
        <p14:creationId xmlns:p14="http://schemas.microsoft.com/office/powerpoint/2010/main" val="402837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Agenda med bilde">
    <p:bg>
      <p:bgPr>
        <a:solidFill>
          <a:schemeClr val="accent4">
            <a:alpha val="30000"/>
          </a:schemeClr>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5E074EDB-202E-471E-F509-687D50279B32}"/>
              </a:ext>
            </a:extLst>
          </p:cNvPr>
          <p:cNvSpPr>
            <a:spLocks noGrp="1"/>
          </p:cNvSpPr>
          <p:nvPr>
            <p:ph type="ctrTitle" hasCustomPrompt="1"/>
          </p:nvPr>
        </p:nvSpPr>
        <p:spPr>
          <a:xfrm>
            <a:off x="6644815" y="1438666"/>
            <a:ext cx="2516551" cy="666249"/>
          </a:xfrm>
        </p:spPr>
        <p:txBody>
          <a:bodyPr anchor="ctr">
            <a:normAutofit/>
          </a:bodyPr>
          <a:lstStyle>
            <a:lvl1pPr algn="l">
              <a:defRPr sz="3600" b="0" i="0">
                <a:solidFill>
                  <a:schemeClr val="tx2"/>
                </a:solidFill>
                <a:latin typeface="Aptos Light" panose="020B0004020202020204" pitchFamily="34" charset="0"/>
              </a:defRPr>
            </a:lvl1pPr>
          </a:lstStyle>
          <a:p>
            <a:r>
              <a:rPr lang="nb-NO"/>
              <a:t>Agenda</a:t>
            </a:r>
          </a:p>
        </p:txBody>
      </p:sp>
      <p:sp>
        <p:nvSpPr>
          <p:cNvPr id="3" name="Plassholder for tekst 2">
            <a:extLst>
              <a:ext uri="{FF2B5EF4-FFF2-40B4-BE49-F238E27FC236}">
                <a16:creationId xmlns:a16="http://schemas.microsoft.com/office/drawing/2014/main" id="{DF87C645-ECF2-C7D5-A6F5-B0D1B72230B5}"/>
              </a:ext>
            </a:extLst>
          </p:cNvPr>
          <p:cNvSpPr>
            <a:spLocks noGrp="1"/>
          </p:cNvSpPr>
          <p:nvPr>
            <p:ph type="body" sz="quarter" idx="10"/>
          </p:nvPr>
        </p:nvSpPr>
        <p:spPr>
          <a:xfrm>
            <a:off x="6644815" y="2397308"/>
            <a:ext cx="4179887" cy="3808413"/>
          </a:xfrm>
        </p:spPr>
        <p:txBody>
          <a:bodyPr/>
          <a:lstStyle>
            <a:lvl1pPr>
              <a:defRPr sz="1800">
                <a:solidFill>
                  <a:schemeClr val="tx2"/>
                </a:solidFill>
              </a:defRPr>
            </a:lvl1pPr>
          </a:lstStyle>
          <a:p>
            <a:pPr lvl="0"/>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for å redigere tekststiler i malen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nb-NO"/>
          </a:p>
          <a:p>
            <a:pPr lvl="0"/>
            <a:endParaRPr lang="nb-NO"/>
          </a:p>
          <a:p>
            <a:pPr lvl="0"/>
            <a:endParaRPr lang="nb-NO"/>
          </a:p>
          <a:p>
            <a:pPr lvl="0"/>
            <a:endParaRPr lang="nb-NO"/>
          </a:p>
        </p:txBody>
      </p:sp>
      <p:grpSp>
        <p:nvGrpSpPr>
          <p:cNvPr id="2" name="Gruppe 1">
            <a:extLst>
              <a:ext uri="{FF2B5EF4-FFF2-40B4-BE49-F238E27FC236}">
                <a16:creationId xmlns:a16="http://schemas.microsoft.com/office/drawing/2014/main" id="{D8D8D825-1D24-4044-D141-AE4D4EA40DFE}"/>
              </a:ext>
            </a:extLst>
          </p:cNvPr>
          <p:cNvGrpSpPr/>
          <p:nvPr userDrawn="1"/>
        </p:nvGrpSpPr>
        <p:grpSpPr>
          <a:xfrm>
            <a:off x="11609538" y="6438595"/>
            <a:ext cx="378528" cy="249580"/>
            <a:chOff x="2784223" y="578109"/>
            <a:chExt cx="1295921" cy="854459"/>
          </a:xfrm>
          <a:solidFill>
            <a:schemeClr val="tx2"/>
          </a:solidFill>
        </p:grpSpPr>
        <p:sp>
          <p:nvSpPr>
            <p:cNvPr id="4" name="Friform 3">
              <a:extLst>
                <a:ext uri="{FF2B5EF4-FFF2-40B4-BE49-F238E27FC236}">
                  <a16:creationId xmlns:a16="http://schemas.microsoft.com/office/drawing/2014/main" id="{DBBDB43D-8565-F07E-B1E7-4A0CC608571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25B6AA5-4DBC-CC93-14D5-C95A661DECD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7" name="Friform 6">
              <a:extLst>
                <a:ext uri="{FF2B5EF4-FFF2-40B4-BE49-F238E27FC236}">
                  <a16:creationId xmlns:a16="http://schemas.microsoft.com/office/drawing/2014/main" id="{B401613F-947B-D865-B82E-78A1327D162E}"/>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A1EB21C5-4130-588C-5BE4-76F8C7E6640C}"/>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0EB1EFA6-BB99-A540-8B75-984E8A0B32E2}"/>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ED27CC17-7FFD-D743-5E5D-4DE608D48282}"/>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C6BB6F5-83B4-2DF9-DCB7-05A04FDD8E69}"/>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038CD51D-8BCA-FEAC-969D-C893FFF82005}"/>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18" name="Plassholder for bilde 17">
            <a:extLst>
              <a:ext uri="{FF2B5EF4-FFF2-40B4-BE49-F238E27FC236}">
                <a16:creationId xmlns:a16="http://schemas.microsoft.com/office/drawing/2014/main" id="{0AF48F97-F244-3473-8057-3EB9D736314F}"/>
              </a:ext>
            </a:extLst>
          </p:cNvPr>
          <p:cNvSpPr>
            <a:spLocks noGrp="1"/>
          </p:cNvSpPr>
          <p:nvPr>
            <p:ph type="pic" sz="quarter" idx="11" hasCustomPrompt="1"/>
          </p:nvPr>
        </p:nvSpPr>
        <p:spPr>
          <a:xfrm>
            <a:off x="990967" y="652278"/>
            <a:ext cx="3564959" cy="5553443"/>
          </a:xfrm>
          <a:custGeom>
            <a:avLst/>
            <a:gdLst>
              <a:gd name="connsiteX0" fmla="*/ 2620721 w 3564959"/>
              <a:gd name="connsiteY0" fmla="*/ 5553441 h 5553443"/>
              <a:gd name="connsiteX1" fmla="*/ 2620765 w 3564959"/>
              <a:gd name="connsiteY1" fmla="*/ 5553443 h 5553443"/>
              <a:gd name="connsiteX2" fmla="*/ 2620698 w 3564959"/>
              <a:gd name="connsiteY2" fmla="*/ 5553443 h 5553443"/>
              <a:gd name="connsiteX3" fmla="*/ 938067 w 3564959"/>
              <a:gd name="connsiteY3" fmla="*/ 0 h 5553443"/>
              <a:gd name="connsiteX4" fmla="*/ 1728532 w 3564959"/>
              <a:gd name="connsiteY4" fmla="*/ 347442 h 5553443"/>
              <a:gd name="connsiteX5" fmla="*/ 1830167 w 3564959"/>
              <a:gd name="connsiteY5" fmla="*/ 347442 h 5553443"/>
              <a:gd name="connsiteX6" fmla="*/ 2620698 w 3564959"/>
              <a:gd name="connsiteY6" fmla="*/ 0 h 5553443"/>
              <a:gd name="connsiteX7" fmla="*/ 3558765 w 3564959"/>
              <a:gd name="connsiteY7" fmla="*/ 1168687 h 5553443"/>
              <a:gd name="connsiteX8" fmla="*/ 3558765 w 3564959"/>
              <a:gd name="connsiteY8" fmla="*/ 4366321 h 5553443"/>
              <a:gd name="connsiteX9" fmla="*/ 2812498 w 3564959"/>
              <a:gd name="connsiteY9" fmla="*/ 5533718 h 5553443"/>
              <a:gd name="connsiteX10" fmla="*/ 2620721 w 3564959"/>
              <a:gd name="connsiteY10" fmla="*/ 5553441 h 5553443"/>
              <a:gd name="connsiteX11" fmla="*/ 2498273 w 3564959"/>
              <a:gd name="connsiteY11" fmla="*/ 5547084 h 5553443"/>
              <a:gd name="connsiteX12" fmla="*/ 1830234 w 3564959"/>
              <a:gd name="connsiteY12" fmla="*/ 5206001 h 5553443"/>
              <a:gd name="connsiteX13" fmla="*/ 1728599 w 3564959"/>
              <a:gd name="connsiteY13" fmla="*/ 5206001 h 5553443"/>
              <a:gd name="connsiteX14" fmla="*/ 938067 w 3564959"/>
              <a:gd name="connsiteY14" fmla="*/ 5553443 h 5553443"/>
              <a:gd name="connsiteX15" fmla="*/ 0 w 3564959"/>
              <a:gd name="connsiteY15" fmla="*/ 4445087 h 5553443"/>
              <a:gd name="connsiteX16" fmla="*/ 0 w 3564959"/>
              <a:gd name="connsiteY16" fmla="*/ 1056068 h 5553443"/>
              <a:gd name="connsiteX17" fmla="*/ 938067 w 3564959"/>
              <a:gd name="connsiteY17" fmla="*/ 0 h 55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64959" h="5553443">
                <a:moveTo>
                  <a:pt x="2620721" y="5553441"/>
                </a:moveTo>
                <a:lnTo>
                  <a:pt x="2620765" y="5553443"/>
                </a:lnTo>
                <a:lnTo>
                  <a:pt x="2620698" y="5553443"/>
                </a:lnTo>
                <a:close/>
                <a:moveTo>
                  <a:pt x="938067" y="0"/>
                </a:moveTo>
                <a:cubicBezTo>
                  <a:pt x="1270204" y="0"/>
                  <a:pt x="1561928" y="138561"/>
                  <a:pt x="1728532" y="347442"/>
                </a:cubicBezTo>
                <a:cubicBezTo>
                  <a:pt x="1752619" y="377675"/>
                  <a:pt x="1806079" y="377675"/>
                  <a:pt x="1830167" y="347442"/>
                </a:cubicBezTo>
                <a:cubicBezTo>
                  <a:pt x="1996837" y="138561"/>
                  <a:pt x="2288561" y="0"/>
                  <a:pt x="2620698" y="0"/>
                </a:cubicBezTo>
                <a:cubicBezTo>
                  <a:pt x="3138843" y="0"/>
                  <a:pt x="3564987" y="348850"/>
                  <a:pt x="3558765" y="1168687"/>
                </a:cubicBezTo>
                <a:lnTo>
                  <a:pt x="3558765" y="4366321"/>
                </a:lnTo>
                <a:cubicBezTo>
                  <a:pt x="3617369" y="5033705"/>
                  <a:pt x="3251862" y="5442057"/>
                  <a:pt x="2812498" y="5533718"/>
                </a:cubicBezTo>
                <a:lnTo>
                  <a:pt x="2620721" y="5553441"/>
                </a:lnTo>
                <a:lnTo>
                  <a:pt x="2498273" y="5547084"/>
                </a:lnTo>
                <a:cubicBezTo>
                  <a:pt x="2217651" y="5517719"/>
                  <a:pt x="1976070" y="5388831"/>
                  <a:pt x="1830234" y="5206001"/>
                </a:cubicBezTo>
                <a:cubicBezTo>
                  <a:pt x="1806146" y="5175835"/>
                  <a:pt x="1752686" y="5175835"/>
                  <a:pt x="1728599" y="5206001"/>
                </a:cubicBezTo>
                <a:cubicBezTo>
                  <a:pt x="1561928" y="5414882"/>
                  <a:pt x="1270204" y="5553443"/>
                  <a:pt x="938067" y="5553443"/>
                </a:cubicBezTo>
                <a:cubicBezTo>
                  <a:pt x="419989" y="5553443"/>
                  <a:pt x="0" y="5229329"/>
                  <a:pt x="0" y="4445087"/>
                </a:cubicBezTo>
                <a:lnTo>
                  <a:pt x="0" y="1056068"/>
                </a:lnTo>
                <a:cubicBezTo>
                  <a:pt x="0" y="382233"/>
                  <a:pt x="419989" y="0"/>
                  <a:pt x="938067" y="0"/>
                </a:cubicBezTo>
                <a:close/>
              </a:path>
            </a:pathLst>
          </a:custGeom>
        </p:spPr>
        <p:txBody>
          <a:bodyPr wrap="square" anchor="ctr">
            <a:noAutofit/>
          </a:bodyPr>
          <a:lstStyle>
            <a:lvl1pPr marL="0" indent="0" algn="ctr">
              <a:buNone/>
              <a:defRPr/>
            </a:lvl1pPr>
          </a:lstStyle>
          <a:p>
            <a:r>
              <a:rPr lang="nb-NO"/>
              <a:t>Klikk for å legge til bilde</a:t>
            </a:r>
          </a:p>
        </p:txBody>
      </p:sp>
    </p:spTree>
    <p:extLst>
      <p:ext uri="{BB962C8B-B14F-4D97-AF65-F5344CB8AC3E}">
        <p14:creationId xmlns:p14="http://schemas.microsoft.com/office/powerpoint/2010/main" val="20161699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re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D55768B-0E7D-E171-B78F-28E0652D5D87}"/>
              </a:ext>
            </a:extLst>
          </p:cNvPr>
          <p:cNvSpPr>
            <a:spLocks noGrp="1" noRot="1" noMove="1" noResize="1" noEditPoints="1" noAdjustHandles="1" noChangeArrowheads="1" noChangeShapeType="1"/>
          </p:cNvSpPr>
          <p:nvPr>
            <p:ph sz="half" idx="1"/>
          </p:nvPr>
        </p:nvSpPr>
        <p:spPr>
          <a:xfrm>
            <a:off x="633413" y="1825625"/>
            <a:ext cx="3420000" cy="43524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9E1B587-CB04-E8E2-384D-5BE23E29B167}"/>
              </a:ext>
            </a:extLst>
          </p:cNvPr>
          <p:cNvSpPr>
            <a:spLocks noGrp="1" noRot="1" noMove="1" noResize="1" noEditPoints="1" noAdjustHandles="1" noChangeArrowheads="1" noChangeShapeType="1"/>
          </p:cNvSpPr>
          <p:nvPr>
            <p:ph sz="half" idx="2"/>
          </p:nvPr>
        </p:nvSpPr>
        <p:spPr>
          <a:xfrm>
            <a:off x="4391281" y="1825625"/>
            <a:ext cx="34200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C8A17B-F1C8-CA78-6212-A15B9D4C10E5}"/>
              </a:ext>
            </a:extLst>
          </p:cNvPr>
          <p:cNvSpPr>
            <a:spLocks noGrp="1" noRot="1" noMove="1" noResize="1" noEditPoints="1" noAdjustHandles="1" noChangeArrowheads="1" noChangeShapeType="1"/>
          </p:cNvSpPr>
          <p:nvPr>
            <p:ph type="dt" sz="half" idx="10"/>
          </p:nvPr>
        </p:nvSpPr>
        <p:spPr/>
        <p:txBody>
          <a:bodyPr/>
          <a:lstStyle/>
          <a:p>
            <a:fld id="{5AA00878-5F77-F449-BFE0-817D4A36543B}" type="datetime1">
              <a:rPr lang="nb-NO" smtClean="0"/>
              <a:t>14.10.2025</a:t>
            </a:fld>
            <a:endParaRPr lang="nb-NO"/>
          </a:p>
        </p:txBody>
      </p:sp>
      <p:sp>
        <p:nvSpPr>
          <p:cNvPr id="6" name="Plassholder for bunntekst 5">
            <a:extLst>
              <a:ext uri="{FF2B5EF4-FFF2-40B4-BE49-F238E27FC236}">
                <a16:creationId xmlns:a16="http://schemas.microsoft.com/office/drawing/2014/main" id="{2047746A-9C34-3ECB-95D2-815E04C127E3}"/>
              </a:ext>
            </a:extLst>
          </p:cNvPr>
          <p:cNvSpPr>
            <a:spLocks noGrp="1" noRot="1" noMove="1" noResize="1" noEditPoints="1" noAdjustHandles="1" noChangeArrowheads="1" noChangeShapeType="1"/>
          </p:cNvSpPr>
          <p:nvPr>
            <p:ph type="ftr" sz="quarter" idx="11"/>
          </p:nvPr>
        </p:nvSpPr>
        <p:spPr/>
        <p:txBody>
          <a:bodyPr/>
          <a:lstStyle/>
          <a:p>
            <a:r>
              <a:rPr lang="nb-NO"/>
              <a:t>Helsedirektoratet</a:t>
            </a:r>
          </a:p>
        </p:txBody>
      </p:sp>
      <p:sp>
        <p:nvSpPr>
          <p:cNvPr id="7" name="Plassholder for lysbildenummer 6">
            <a:extLst>
              <a:ext uri="{FF2B5EF4-FFF2-40B4-BE49-F238E27FC236}">
                <a16:creationId xmlns:a16="http://schemas.microsoft.com/office/drawing/2014/main" id="{6112C9DC-8A84-0521-0A4B-6CB8BE7DD959}"/>
              </a:ext>
            </a:extLst>
          </p:cNvPr>
          <p:cNvSpPr>
            <a:spLocks noGrp="1" noRot="1" noMove="1" noResize="1" noEditPoints="1" noAdjustHandles="1" noChangeArrowheads="1" noChangeShapeType="1"/>
          </p:cNvSpPr>
          <p:nvPr>
            <p:ph type="sldNum" sz="quarter" idx="12"/>
          </p:nvPr>
        </p:nvSpPr>
        <p:spPr/>
        <p:txBody>
          <a:bodyPr/>
          <a:lstStyle/>
          <a:p>
            <a:fld id="{C93BBDFC-CE85-4978-BB63-FB11D44C38FF}" type="slidenum">
              <a:rPr lang="nb-NO" smtClean="0"/>
              <a:t>‹#›</a:t>
            </a:fld>
            <a:endParaRPr lang="nb-NO"/>
          </a:p>
        </p:txBody>
      </p:sp>
      <p:sp>
        <p:nvSpPr>
          <p:cNvPr id="8" name="Tittel 7">
            <a:extLst>
              <a:ext uri="{FF2B5EF4-FFF2-40B4-BE49-F238E27FC236}">
                <a16:creationId xmlns:a16="http://schemas.microsoft.com/office/drawing/2014/main" id="{19B2D48F-8845-9D2C-F29E-20C8E8B4DCC9}"/>
              </a:ext>
            </a:extLst>
          </p:cNvPr>
          <p:cNvSpPr>
            <a:spLocks noGrp="1" noRot="1" noMove="1" noResize="1" noEditPoints="1" noAdjustHandles="1" noChangeArrowheads="1" noChangeShapeType="1"/>
          </p:cNvSpPr>
          <p:nvPr>
            <p:ph type="title"/>
          </p:nvPr>
        </p:nvSpPr>
        <p:spPr>
          <a:xfrm>
            <a:off x="633413" y="315913"/>
            <a:ext cx="10935735" cy="1157511"/>
          </a:xfrm>
        </p:spPr>
        <p:txBody>
          <a:bodyPr/>
          <a:lstStyle/>
          <a:p>
            <a:r>
              <a:rPr lang="nb-NO"/>
              <a:t>Klikk for å redigere tittelstil</a:t>
            </a:r>
          </a:p>
        </p:txBody>
      </p:sp>
    </p:spTree>
    <p:extLst>
      <p:ext uri="{BB962C8B-B14F-4D97-AF65-F5344CB8AC3E}">
        <p14:creationId xmlns:p14="http://schemas.microsoft.com/office/powerpoint/2010/main" val="2408625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tel og punkter">
    <p:bg>
      <p:bgPr>
        <a:solidFill>
          <a:schemeClr val="accent5">
            <a:lumMod val="20000"/>
            <a:lumOff val="80000"/>
            <a:alpha val="80261"/>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0F81EF-4BCD-54AB-7EDC-93BBA740AE74}"/>
              </a:ext>
            </a:extLst>
          </p:cNvPr>
          <p:cNvSpPr>
            <a:spLocks noGrp="1"/>
          </p:cNvSpPr>
          <p:nvPr>
            <p:ph type="title"/>
          </p:nvPr>
        </p:nvSpPr>
        <p:spPr>
          <a:xfrm>
            <a:off x="658812" y="365125"/>
            <a:ext cx="10874375" cy="1325563"/>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B8353D0E-3343-664B-69D1-4C3FCA859A4C}"/>
              </a:ext>
            </a:extLst>
          </p:cNvPr>
          <p:cNvSpPr>
            <a:spLocks noGrp="1"/>
          </p:cNvSpPr>
          <p:nvPr>
            <p:ph sz="half" idx="1"/>
          </p:nvPr>
        </p:nvSpPr>
        <p:spPr>
          <a:xfrm>
            <a:off x="658812" y="1825625"/>
            <a:ext cx="10874375" cy="4351338"/>
          </a:xfrm>
        </p:spPr>
        <p:txBody>
          <a:bodyPr/>
          <a:lstStyle>
            <a:lvl1pPr>
              <a:defRPr b="0" i="0">
                <a:solidFill>
                  <a:schemeClr val="tx2"/>
                </a:solidFill>
                <a:latin typeface="Aptos Light" panose="020B0004020202020204" pitchFamily="34" charset="0"/>
              </a:defRPr>
            </a:lvl1pPr>
            <a:lvl2pPr>
              <a:defRPr b="0" i="0">
                <a:solidFill>
                  <a:schemeClr val="tx2"/>
                </a:solidFill>
                <a:latin typeface="Aptos Light" panose="020B0004020202020204" pitchFamily="34" charset="0"/>
              </a:defRPr>
            </a:lvl2pPr>
            <a:lvl3pPr>
              <a:defRPr b="0" i="0">
                <a:solidFill>
                  <a:schemeClr val="tx2"/>
                </a:solidFill>
                <a:latin typeface="Aptos Light" panose="020B0004020202020204" pitchFamily="34" charset="0"/>
              </a:defRPr>
            </a:lvl3pPr>
            <a:lvl4pPr>
              <a:defRPr b="0" i="0">
                <a:solidFill>
                  <a:schemeClr val="tx2"/>
                </a:solidFill>
                <a:latin typeface="Aptos Light" panose="020B0004020202020204" pitchFamily="34" charset="0"/>
              </a:defRPr>
            </a:lvl4pPr>
            <a:lvl5pPr>
              <a:defRPr b="0" i="0">
                <a:solidFill>
                  <a:schemeClr val="tx2"/>
                </a:solidFill>
                <a:latin typeface="Aptos Light" panose="020B00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grpSp>
        <p:nvGrpSpPr>
          <p:cNvPr id="8" name="Gruppe 7">
            <a:extLst>
              <a:ext uri="{FF2B5EF4-FFF2-40B4-BE49-F238E27FC236}">
                <a16:creationId xmlns:a16="http://schemas.microsoft.com/office/drawing/2014/main" id="{FE8D0660-AA5D-E7B1-ADC2-137376630B22}"/>
              </a:ext>
            </a:extLst>
          </p:cNvPr>
          <p:cNvGrpSpPr/>
          <p:nvPr userDrawn="1"/>
        </p:nvGrpSpPr>
        <p:grpSpPr>
          <a:xfrm>
            <a:off x="11609538" y="6438595"/>
            <a:ext cx="378528" cy="249580"/>
            <a:chOff x="2784223" y="578109"/>
            <a:chExt cx="1295921" cy="854459"/>
          </a:xfrm>
          <a:solidFill>
            <a:schemeClr val="tx2"/>
          </a:solidFill>
        </p:grpSpPr>
        <p:sp>
          <p:nvSpPr>
            <p:cNvPr id="9" name="Friform 8">
              <a:extLst>
                <a:ext uri="{FF2B5EF4-FFF2-40B4-BE49-F238E27FC236}">
                  <a16:creationId xmlns:a16="http://schemas.microsoft.com/office/drawing/2014/main" id="{7A9B785D-07F3-046C-98D7-3F802C64384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52299963-319F-3883-4479-8725A448236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DF0602F-0262-0420-2E05-628B1CB86D54}"/>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8884F942-D1C4-F512-9840-FD892DEF8A8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CC79A25-9F72-C278-78E3-5CB33A18F7DF}"/>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92403982-B5F3-B216-FADE-BF2D1E6103F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F42C3D37-CB8F-3902-5132-A4BBA3B1CD0A}"/>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DCDE7F3F-D733-02A3-FAD1-710488439E9C}"/>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41093730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Kapittelside bil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C4DFDD-A6E4-9EDA-9F7C-E0A25E6B72F4}"/>
              </a:ext>
            </a:extLst>
          </p:cNvPr>
          <p:cNvSpPr>
            <a:spLocks noGrp="1"/>
          </p:cNvSpPr>
          <p:nvPr>
            <p:ph type="title" hasCustomPrompt="1"/>
          </p:nvPr>
        </p:nvSpPr>
        <p:spPr>
          <a:xfrm>
            <a:off x="6334274" y="1801639"/>
            <a:ext cx="5198913" cy="2022459"/>
          </a:xfrm>
        </p:spPr>
        <p:txBody>
          <a:bodyPr anchor="b">
            <a:normAutofit/>
          </a:bodyPr>
          <a:lstStyle>
            <a:lvl1pPr>
              <a:defRPr sz="4000" b="0" i="0">
                <a:solidFill>
                  <a:schemeClr val="accent1"/>
                </a:solidFill>
                <a:latin typeface="Aptos Light" panose="020B0004020202020204" pitchFamily="34" charset="0"/>
              </a:defRPr>
            </a:lvl1pPr>
          </a:lstStyle>
          <a:p>
            <a:r>
              <a:rPr lang="nb-NO"/>
              <a:t>Overskrift til kapittel</a:t>
            </a:r>
            <a:br>
              <a:rPr lang="nb-NO"/>
            </a:br>
            <a:r>
              <a:rPr lang="nb-NO"/>
              <a:t>kan stå her</a:t>
            </a:r>
          </a:p>
        </p:txBody>
      </p:sp>
      <p:grpSp>
        <p:nvGrpSpPr>
          <p:cNvPr id="7" name="Gruppe 6">
            <a:extLst>
              <a:ext uri="{FF2B5EF4-FFF2-40B4-BE49-F238E27FC236}">
                <a16:creationId xmlns:a16="http://schemas.microsoft.com/office/drawing/2014/main" id="{DA0BC404-5CCE-17AE-6DA3-433EF5E101D3}"/>
              </a:ext>
            </a:extLst>
          </p:cNvPr>
          <p:cNvGrpSpPr/>
          <p:nvPr userDrawn="1"/>
        </p:nvGrpSpPr>
        <p:grpSpPr>
          <a:xfrm>
            <a:off x="11609538" y="7253406"/>
            <a:ext cx="378528" cy="249580"/>
            <a:chOff x="2784223" y="578109"/>
            <a:chExt cx="1295921" cy="854459"/>
          </a:xfrm>
          <a:solidFill>
            <a:schemeClr val="tx1"/>
          </a:solidFill>
        </p:grpSpPr>
        <p:sp>
          <p:nvSpPr>
            <p:cNvPr id="8" name="Friform 7">
              <a:extLst>
                <a:ext uri="{FF2B5EF4-FFF2-40B4-BE49-F238E27FC236}">
                  <a16:creationId xmlns:a16="http://schemas.microsoft.com/office/drawing/2014/main" id="{F938D061-8E86-0E65-3533-4A237E30EA21}"/>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183786A6-7852-26AC-585C-173EEDC5D8EB}"/>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8F7A1CE0-E847-68A3-2053-D9B04D94CCFC}"/>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D38B03C7-1D71-6E76-A30F-C021E22708E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3ACCFA19-7B08-B766-0176-D7F1A08455E7}"/>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6BF067EB-B421-4EFD-C7BF-FAF961D0A07D}"/>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0CA533C1-6E9D-89FD-F773-5F5B31A3052D}"/>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E5153C6B-09E1-514C-8CB6-37E4D61DE537}"/>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
        <p:nvSpPr>
          <p:cNvPr id="17" name="Plassholder for bilde 2">
            <a:extLst>
              <a:ext uri="{FF2B5EF4-FFF2-40B4-BE49-F238E27FC236}">
                <a16:creationId xmlns:a16="http://schemas.microsoft.com/office/drawing/2014/main" id="{FC38E29D-ED08-B6FB-A0CA-BE1F88864F78}"/>
              </a:ext>
            </a:extLst>
          </p:cNvPr>
          <p:cNvSpPr>
            <a:spLocks noGrp="1"/>
          </p:cNvSpPr>
          <p:nvPr>
            <p:ph type="pic" sz="quarter" idx="11" hasCustomPrompt="1"/>
          </p:nvPr>
        </p:nvSpPr>
        <p:spPr>
          <a:xfrm>
            <a:off x="658813" y="627559"/>
            <a:ext cx="5437187" cy="5620987"/>
          </a:xfrm>
          <a:prstGeom prst="roundRect">
            <a:avLst>
              <a:gd name="adj" fmla="val 2177"/>
            </a:avLst>
          </a:prstGeom>
        </p:spPr>
        <p:txBody>
          <a:bodyPr anchor="ctr">
            <a:normAutofit/>
          </a:bodyPr>
          <a:lstStyle>
            <a:lvl1pPr marL="0" indent="0" algn="ctr">
              <a:buNone/>
              <a:defRPr sz="2000"/>
            </a:lvl1pPr>
          </a:lstStyle>
          <a:p>
            <a:r>
              <a:rPr lang="nb-NO"/>
              <a:t>Klikk for å sette inn bilde her</a:t>
            </a:r>
          </a:p>
        </p:txBody>
      </p:sp>
      <p:pic>
        <p:nvPicPr>
          <p:cNvPr id="33" name="Grafikk 32">
            <a:extLst>
              <a:ext uri="{FF2B5EF4-FFF2-40B4-BE49-F238E27FC236}">
                <a16:creationId xmlns:a16="http://schemas.microsoft.com/office/drawing/2014/main" id="{8DBF6BFF-1A91-6C63-3266-94CC94D8FA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9705" y="4247347"/>
            <a:ext cx="558513" cy="261278"/>
          </a:xfrm>
          <a:prstGeom prst="rect">
            <a:avLst/>
          </a:prstGeom>
        </p:spPr>
      </p:pic>
      <p:grpSp>
        <p:nvGrpSpPr>
          <p:cNvPr id="3" name="Gruppe 2">
            <a:extLst>
              <a:ext uri="{FF2B5EF4-FFF2-40B4-BE49-F238E27FC236}">
                <a16:creationId xmlns:a16="http://schemas.microsoft.com/office/drawing/2014/main" id="{B0DD79A9-DF32-29C0-0A4B-329F0E790002}"/>
              </a:ext>
            </a:extLst>
          </p:cNvPr>
          <p:cNvGrpSpPr/>
          <p:nvPr userDrawn="1"/>
        </p:nvGrpSpPr>
        <p:grpSpPr>
          <a:xfrm>
            <a:off x="11609538" y="6438595"/>
            <a:ext cx="378528" cy="249580"/>
            <a:chOff x="2784223" y="578109"/>
            <a:chExt cx="1295921" cy="854459"/>
          </a:xfrm>
          <a:solidFill>
            <a:schemeClr val="tx2"/>
          </a:solidFill>
        </p:grpSpPr>
        <p:sp>
          <p:nvSpPr>
            <p:cNvPr id="4" name="Friform 3">
              <a:extLst>
                <a:ext uri="{FF2B5EF4-FFF2-40B4-BE49-F238E27FC236}">
                  <a16:creationId xmlns:a16="http://schemas.microsoft.com/office/drawing/2014/main" id="{0080AF14-477A-3559-4D6E-9D38CF05A772}"/>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B4A0DEA5-8A0C-1AAC-771E-92D669266185}"/>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44A3DC6B-8B09-DF33-F3A4-47CC00BE23DF}"/>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8" name="Friform 17">
              <a:extLst>
                <a:ext uri="{FF2B5EF4-FFF2-40B4-BE49-F238E27FC236}">
                  <a16:creationId xmlns:a16="http://schemas.microsoft.com/office/drawing/2014/main" id="{23CB4CB5-82B4-880B-0FDE-92F1867F654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9" name="Friform 18">
              <a:extLst>
                <a:ext uri="{FF2B5EF4-FFF2-40B4-BE49-F238E27FC236}">
                  <a16:creationId xmlns:a16="http://schemas.microsoft.com/office/drawing/2014/main" id="{5A9676A1-D793-F822-EDDD-1CD62AD3427D}"/>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C5CB25E8-C33F-264F-E643-F0FC8727175B}"/>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B19D180E-2853-5680-C4AD-706479F373FD}"/>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22" name="Friform 21">
              <a:extLst>
                <a:ext uri="{FF2B5EF4-FFF2-40B4-BE49-F238E27FC236}">
                  <a16:creationId xmlns:a16="http://schemas.microsoft.com/office/drawing/2014/main" id="{8BEC93F5-BEB0-0E89-4311-0A1ECD053EEE}"/>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78018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punkter">
    <p:bg>
      <p:bgPr>
        <a:solidFill>
          <a:schemeClr val="accent5">
            <a:lumMod val="20000"/>
            <a:lumOff val="80000"/>
            <a:alpha val="80261"/>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0F81EF-4BCD-54AB-7EDC-93BBA740AE74}"/>
              </a:ext>
            </a:extLst>
          </p:cNvPr>
          <p:cNvSpPr>
            <a:spLocks noGrp="1"/>
          </p:cNvSpPr>
          <p:nvPr>
            <p:ph type="title"/>
          </p:nvPr>
        </p:nvSpPr>
        <p:spPr>
          <a:xfrm>
            <a:off x="658812" y="365125"/>
            <a:ext cx="10874375" cy="1325563"/>
          </a:xfrm>
        </p:spPr>
        <p:txBody>
          <a:bodyPr>
            <a:normAutofit/>
          </a:bodyPr>
          <a:lstStyle>
            <a:lvl1pPr>
              <a:defRPr sz="3600" b="0" i="0">
                <a:solidFill>
                  <a:schemeClr val="tx2"/>
                </a:solidFill>
                <a:latin typeface="Aptos Light" panose="020B00040202020202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B8353D0E-3343-664B-69D1-4C3FCA859A4C}"/>
              </a:ext>
            </a:extLst>
          </p:cNvPr>
          <p:cNvSpPr>
            <a:spLocks noGrp="1"/>
          </p:cNvSpPr>
          <p:nvPr>
            <p:ph sz="half" idx="1"/>
          </p:nvPr>
        </p:nvSpPr>
        <p:spPr>
          <a:xfrm>
            <a:off x="658812" y="1825625"/>
            <a:ext cx="10874375" cy="4351338"/>
          </a:xfrm>
        </p:spPr>
        <p:txBody>
          <a:bodyPr/>
          <a:lstStyle>
            <a:lvl1pPr>
              <a:defRPr b="0" i="0">
                <a:solidFill>
                  <a:schemeClr val="tx2"/>
                </a:solidFill>
                <a:latin typeface="Aptos Light" panose="020B0004020202020204" pitchFamily="34" charset="0"/>
              </a:defRPr>
            </a:lvl1pPr>
            <a:lvl2pPr>
              <a:defRPr b="0" i="0">
                <a:solidFill>
                  <a:schemeClr val="tx2"/>
                </a:solidFill>
                <a:latin typeface="Aptos Light" panose="020B0004020202020204" pitchFamily="34" charset="0"/>
              </a:defRPr>
            </a:lvl2pPr>
            <a:lvl3pPr>
              <a:defRPr b="0" i="0">
                <a:solidFill>
                  <a:schemeClr val="tx2"/>
                </a:solidFill>
                <a:latin typeface="Aptos Light" panose="020B0004020202020204" pitchFamily="34" charset="0"/>
              </a:defRPr>
            </a:lvl3pPr>
            <a:lvl4pPr>
              <a:defRPr b="0" i="0">
                <a:solidFill>
                  <a:schemeClr val="tx2"/>
                </a:solidFill>
                <a:latin typeface="Aptos Light" panose="020B0004020202020204" pitchFamily="34" charset="0"/>
              </a:defRPr>
            </a:lvl4pPr>
            <a:lvl5pPr>
              <a:defRPr b="0" i="0">
                <a:solidFill>
                  <a:schemeClr val="tx2"/>
                </a:solidFill>
                <a:latin typeface="Aptos Light" panose="020B00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grpSp>
        <p:nvGrpSpPr>
          <p:cNvPr id="8" name="Gruppe 7">
            <a:extLst>
              <a:ext uri="{FF2B5EF4-FFF2-40B4-BE49-F238E27FC236}">
                <a16:creationId xmlns:a16="http://schemas.microsoft.com/office/drawing/2014/main" id="{FE8D0660-AA5D-E7B1-ADC2-137376630B22}"/>
              </a:ext>
            </a:extLst>
          </p:cNvPr>
          <p:cNvGrpSpPr/>
          <p:nvPr userDrawn="1"/>
        </p:nvGrpSpPr>
        <p:grpSpPr>
          <a:xfrm>
            <a:off x="11609538" y="6438595"/>
            <a:ext cx="378528" cy="249580"/>
            <a:chOff x="2784223" y="578109"/>
            <a:chExt cx="1295921" cy="854459"/>
          </a:xfrm>
          <a:solidFill>
            <a:schemeClr val="tx2"/>
          </a:solidFill>
        </p:grpSpPr>
        <p:sp>
          <p:nvSpPr>
            <p:cNvPr id="9" name="Friform 8">
              <a:extLst>
                <a:ext uri="{FF2B5EF4-FFF2-40B4-BE49-F238E27FC236}">
                  <a16:creationId xmlns:a16="http://schemas.microsoft.com/office/drawing/2014/main" id="{7A9B785D-07F3-046C-98D7-3F802C64384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52299963-319F-3883-4479-8725A448236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DF0602F-0262-0420-2E05-628B1CB86D54}"/>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8884F942-D1C4-F512-9840-FD892DEF8A8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CC79A25-9F72-C278-78E3-5CB33A18F7DF}"/>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92403982-B5F3-B216-FADE-BF2D1E6103F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F42C3D37-CB8F-3902-5132-A4BBA3B1CD0A}"/>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DCDE7F3F-D733-02A3-FAD1-710488439E9C}"/>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185475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tel og punkter 2 bokse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0F81EF-4BCD-54AB-7EDC-93BBA740AE74}"/>
              </a:ext>
            </a:extLst>
          </p:cNvPr>
          <p:cNvSpPr>
            <a:spLocks noGrp="1"/>
          </p:cNvSpPr>
          <p:nvPr>
            <p:ph type="title"/>
          </p:nvPr>
        </p:nvSpPr>
        <p:spPr>
          <a:xfrm>
            <a:off x="658812" y="365125"/>
            <a:ext cx="10874375" cy="1325563"/>
          </a:xfrm>
        </p:spPr>
        <p:txBody>
          <a:bodyPr>
            <a:normAutofit/>
          </a:bodyPr>
          <a:lstStyle>
            <a:lvl1pPr>
              <a:defRPr sz="4000" b="0" i="0">
                <a:solidFill>
                  <a:schemeClr val="tx2"/>
                </a:solidFill>
                <a:latin typeface="Aptos Light" panose="020B00040202020202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B8353D0E-3343-664B-69D1-4C3FCA859A4C}"/>
              </a:ext>
            </a:extLst>
          </p:cNvPr>
          <p:cNvSpPr>
            <a:spLocks noGrp="1"/>
          </p:cNvSpPr>
          <p:nvPr>
            <p:ph sz="half" idx="1"/>
          </p:nvPr>
        </p:nvSpPr>
        <p:spPr>
          <a:xfrm>
            <a:off x="658813" y="1825625"/>
            <a:ext cx="5248928" cy="4351338"/>
          </a:xfrm>
        </p:spPr>
        <p:txBody>
          <a:bodyPr/>
          <a:lstStyle>
            <a:lvl1pPr>
              <a:defRPr b="0" i="0">
                <a:solidFill>
                  <a:schemeClr val="tx2"/>
                </a:solidFill>
                <a:latin typeface="Aptos Light" panose="020B0004020202020204" pitchFamily="34" charset="0"/>
              </a:defRPr>
            </a:lvl1pPr>
            <a:lvl2pPr>
              <a:defRPr b="0" i="0">
                <a:solidFill>
                  <a:schemeClr val="tx2"/>
                </a:solidFill>
                <a:latin typeface="Aptos Light" panose="020B0004020202020204" pitchFamily="34" charset="0"/>
              </a:defRPr>
            </a:lvl2pPr>
            <a:lvl3pPr>
              <a:defRPr b="0" i="0">
                <a:solidFill>
                  <a:schemeClr val="tx2"/>
                </a:solidFill>
                <a:latin typeface="Aptos Light" panose="020B0004020202020204" pitchFamily="34" charset="0"/>
              </a:defRPr>
            </a:lvl3pPr>
            <a:lvl4pPr>
              <a:defRPr b="0" i="0">
                <a:solidFill>
                  <a:schemeClr val="tx2"/>
                </a:solidFill>
                <a:latin typeface="Aptos Light" panose="020B0004020202020204" pitchFamily="34" charset="0"/>
              </a:defRPr>
            </a:lvl4pPr>
            <a:lvl5pPr>
              <a:defRPr b="0" i="0">
                <a:solidFill>
                  <a:schemeClr val="tx2"/>
                </a:solidFill>
                <a:latin typeface="Aptos Light" panose="020B00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FAF91EC-26C9-F1D4-A3AB-C747573D41E4}"/>
              </a:ext>
            </a:extLst>
          </p:cNvPr>
          <p:cNvSpPr>
            <a:spLocks noGrp="1"/>
          </p:cNvSpPr>
          <p:nvPr>
            <p:ph sz="half" idx="2"/>
          </p:nvPr>
        </p:nvSpPr>
        <p:spPr>
          <a:xfrm>
            <a:off x="6284259" y="1825625"/>
            <a:ext cx="5248928" cy="4351338"/>
          </a:xfrm>
        </p:spPr>
        <p:txBody>
          <a:bodyPr/>
          <a:lstStyle>
            <a:lvl1pPr>
              <a:defRPr b="0" i="0">
                <a:solidFill>
                  <a:schemeClr val="tx2"/>
                </a:solidFill>
                <a:latin typeface="Aptos Light" panose="020B0004020202020204" pitchFamily="34" charset="0"/>
              </a:defRPr>
            </a:lvl1pPr>
            <a:lvl2pPr>
              <a:defRPr b="0" i="0">
                <a:solidFill>
                  <a:schemeClr val="tx2"/>
                </a:solidFill>
                <a:latin typeface="Aptos Light" panose="020B0004020202020204" pitchFamily="34" charset="0"/>
              </a:defRPr>
            </a:lvl2pPr>
            <a:lvl3pPr>
              <a:defRPr b="0" i="0">
                <a:solidFill>
                  <a:schemeClr val="tx2"/>
                </a:solidFill>
                <a:latin typeface="Aptos Light" panose="020B0004020202020204" pitchFamily="34" charset="0"/>
              </a:defRPr>
            </a:lvl3pPr>
            <a:lvl4pPr>
              <a:defRPr b="0" i="0">
                <a:solidFill>
                  <a:schemeClr val="tx2"/>
                </a:solidFill>
                <a:latin typeface="Aptos Light" panose="020B0004020202020204" pitchFamily="34" charset="0"/>
              </a:defRPr>
            </a:lvl4pPr>
            <a:lvl5pPr>
              <a:defRPr b="0" i="0">
                <a:solidFill>
                  <a:schemeClr val="tx2"/>
                </a:solidFill>
                <a:latin typeface="Aptos Light" panose="020B00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grpSp>
        <p:nvGrpSpPr>
          <p:cNvPr id="8" name="Gruppe 7">
            <a:extLst>
              <a:ext uri="{FF2B5EF4-FFF2-40B4-BE49-F238E27FC236}">
                <a16:creationId xmlns:a16="http://schemas.microsoft.com/office/drawing/2014/main" id="{FE8D0660-AA5D-E7B1-ADC2-137376630B22}"/>
              </a:ext>
            </a:extLst>
          </p:cNvPr>
          <p:cNvGrpSpPr/>
          <p:nvPr userDrawn="1"/>
        </p:nvGrpSpPr>
        <p:grpSpPr>
          <a:xfrm>
            <a:off x="11609538" y="6438595"/>
            <a:ext cx="378528" cy="249580"/>
            <a:chOff x="2784223" y="578109"/>
            <a:chExt cx="1295921" cy="854459"/>
          </a:xfrm>
          <a:solidFill>
            <a:schemeClr val="tx2"/>
          </a:solidFill>
        </p:grpSpPr>
        <p:sp>
          <p:nvSpPr>
            <p:cNvPr id="9" name="Friform 8">
              <a:extLst>
                <a:ext uri="{FF2B5EF4-FFF2-40B4-BE49-F238E27FC236}">
                  <a16:creationId xmlns:a16="http://schemas.microsoft.com/office/drawing/2014/main" id="{7A9B785D-07F3-046C-98D7-3F802C643847}"/>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52299963-319F-3883-4479-8725A448236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ADF0602F-0262-0420-2E05-628B1CB86D54}"/>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8884F942-D1C4-F512-9840-FD892DEF8A8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DCC79A25-9F72-C278-78E3-5CB33A18F7DF}"/>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92403982-B5F3-B216-FADE-BF2D1E6103F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F42C3D37-CB8F-3902-5132-A4BBA3B1CD0A}"/>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DCDE7F3F-D733-02A3-FAD1-710488439E9C}"/>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406771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2C1F65E-F298-3330-70DA-70AF48E8DEE2}"/>
              </a:ext>
            </a:extLst>
          </p:cNvPr>
          <p:cNvSpPr>
            <a:spLocks noGrp="1"/>
          </p:cNvSpPr>
          <p:nvPr>
            <p:ph type="title"/>
          </p:nvPr>
        </p:nvSpPr>
        <p:spPr>
          <a:xfrm>
            <a:off x="658812" y="365125"/>
            <a:ext cx="10874375"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5781461-E233-103F-03A2-D02103DC9D43}"/>
              </a:ext>
            </a:extLst>
          </p:cNvPr>
          <p:cNvSpPr>
            <a:spLocks noGrp="1"/>
          </p:cNvSpPr>
          <p:nvPr>
            <p:ph type="body" idx="1"/>
          </p:nvPr>
        </p:nvSpPr>
        <p:spPr>
          <a:xfrm>
            <a:off x="658812" y="1825625"/>
            <a:ext cx="1087437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3728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font norm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15">
          <p15:clr>
            <a:srgbClr val="F26B43"/>
          </p15:clr>
        </p15:guide>
        <p15:guide id="4" pos="7265">
          <p15:clr>
            <a:srgbClr val="F26B43"/>
          </p15:clr>
        </p15:guide>
        <p15:guide id="5" orient="horz" pos="3884">
          <p15:clr>
            <a:srgbClr val="F26B43"/>
          </p15:clr>
        </p15:guide>
        <p15:guide id="6" orient="horz" pos="2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749669-6931-4C6E-B152-F25A1F213227}"/>
              </a:ext>
            </a:extLst>
          </p:cNvPr>
          <p:cNvSpPr>
            <a:spLocks noGrp="1" noRot="1" noMove="1" noResize="1" noEditPoints="1" noAdjustHandles="1" noChangeArrowheads="1" noChangeShapeType="1"/>
          </p:cNvSpPr>
          <p:nvPr>
            <p:ph type="title"/>
          </p:nvPr>
        </p:nvSpPr>
        <p:spPr>
          <a:xfrm>
            <a:off x="633413" y="315913"/>
            <a:ext cx="10935735" cy="1157511"/>
          </a:xfrm>
          <a:prstGeom prst="rect">
            <a:avLst/>
          </a:prstGeom>
        </p:spPr>
        <p:txBody>
          <a:bodyPr vert="horz" wrap="square" lIns="0" tIns="0" rIns="0" bIns="0" rtlCol="0" anchor="b" anchorCtr="0">
            <a:normAutofit/>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CFC510D1-D451-4A9F-8D9E-451907F8468A}"/>
              </a:ext>
            </a:extLst>
          </p:cNvPr>
          <p:cNvSpPr>
            <a:spLocks noGrp="1" noRot="1" noMove="1" noResize="1" noEditPoints="1" noAdjustHandles="1" noChangeArrowheads="1" noChangeShapeType="1"/>
          </p:cNvSpPr>
          <p:nvPr>
            <p:ph type="body" idx="1"/>
          </p:nvPr>
        </p:nvSpPr>
        <p:spPr>
          <a:xfrm>
            <a:off x="633413" y="1825200"/>
            <a:ext cx="10935735" cy="4424107"/>
          </a:xfrm>
          <a:prstGeom prst="rect">
            <a:avLst/>
          </a:prstGeom>
        </p:spPr>
        <p:txBody>
          <a:bodyPr vert="horz" wrap="square"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51C366B4-B3AC-46B9-9CB1-13C84BBCF63C}"/>
              </a:ext>
            </a:extLst>
          </p:cNvPr>
          <p:cNvSpPr>
            <a:spLocks noGrp="1" noRot="1" noMove="1" noResize="1" noEditPoints="1" noAdjustHandles="1" noChangeArrowheads="1" noChangeShapeType="1"/>
          </p:cNvSpPr>
          <p:nvPr>
            <p:ph type="dt" sz="half" idx="2"/>
          </p:nvPr>
        </p:nvSpPr>
        <p:spPr>
          <a:xfrm>
            <a:off x="5645914" y="6455688"/>
            <a:ext cx="900172" cy="107697"/>
          </a:xfrm>
          <a:prstGeom prst="rect">
            <a:avLst/>
          </a:prstGeom>
        </p:spPr>
        <p:txBody>
          <a:bodyPr vert="horz" lIns="0" tIns="0" rIns="0" bIns="0" rtlCol="0" anchor="ctr">
            <a:spAutoFit/>
          </a:bodyPr>
          <a:lstStyle>
            <a:lvl1pPr algn="ctr">
              <a:lnSpc>
                <a:spcPct val="100000"/>
              </a:lnSpc>
              <a:spcBef>
                <a:spcPts val="0"/>
              </a:spcBef>
              <a:defRPr sz="700">
                <a:solidFill>
                  <a:schemeClr val="tx1"/>
                </a:solidFill>
              </a:defRPr>
            </a:lvl1pPr>
          </a:lstStyle>
          <a:p>
            <a:fld id="{2586AF9A-7363-BC47-BAA9-734A34EB7F32}" type="datetime1">
              <a:rPr lang="nb-NO" smtClean="0"/>
              <a:pPr/>
              <a:t>14.10.2025</a:t>
            </a:fld>
            <a:endParaRPr lang="nn-NO"/>
          </a:p>
        </p:txBody>
      </p:sp>
      <p:sp>
        <p:nvSpPr>
          <p:cNvPr id="5" name="Plassholder for bunntekst 4">
            <a:extLst>
              <a:ext uri="{FF2B5EF4-FFF2-40B4-BE49-F238E27FC236}">
                <a16:creationId xmlns:a16="http://schemas.microsoft.com/office/drawing/2014/main" id="{4085FB4B-C816-4D4C-8D18-CE3B83BED12B}"/>
              </a:ext>
            </a:extLst>
          </p:cNvPr>
          <p:cNvSpPr>
            <a:spLocks noGrp="1" noRot="1" noMove="1" noResize="1" noEditPoints="1" noAdjustHandles="1" noChangeArrowheads="1" noChangeShapeType="1"/>
          </p:cNvSpPr>
          <p:nvPr>
            <p:ph type="ftr" sz="quarter" idx="3"/>
          </p:nvPr>
        </p:nvSpPr>
        <p:spPr>
          <a:xfrm>
            <a:off x="633413" y="6455688"/>
            <a:ext cx="900172" cy="107697"/>
          </a:xfrm>
          <a:prstGeom prst="rect">
            <a:avLst/>
          </a:prstGeom>
        </p:spPr>
        <p:txBody>
          <a:bodyPr vert="horz" lIns="0" tIns="0" rIns="0" bIns="0" rtlCol="0" anchor="ctr">
            <a:spAutoFit/>
          </a:bodyPr>
          <a:lstStyle>
            <a:lvl1pPr algn="l">
              <a:lnSpc>
                <a:spcPct val="100000"/>
              </a:lnSpc>
              <a:spcBef>
                <a:spcPts val="0"/>
              </a:spcBef>
              <a:defRPr sz="700">
                <a:solidFill>
                  <a:schemeClr val="tx1"/>
                </a:solidFill>
              </a:defRPr>
            </a:lvl1pPr>
          </a:lstStyle>
          <a:p>
            <a:r>
              <a:rPr lang="nn-NO"/>
              <a:t>Helsedirektoratet</a:t>
            </a:r>
          </a:p>
        </p:txBody>
      </p:sp>
      <p:sp>
        <p:nvSpPr>
          <p:cNvPr id="6" name="Plassholder for lysbildenummer 5">
            <a:extLst>
              <a:ext uri="{FF2B5EF4-FFF2-40B4-BE49-F238E27FC236}">
                <a16:creationId xmlns:a16="http://schemas.microsoft.com/office/drawing/2014/main" id="{4D928A03-7079-441D-9969-C152566BEA11}"/>
              </a:ext>
            </a:extLst>
          </p:cNvPr>
          <p:cNvSpPr>
            <a:spLocks noGrp="1" noRot="1" noMove="1" noResize="1" noEditPoints="1" noAdjustHandles="1" noChangeArrowheads="1" noChangeShapeType="1"/>
          </p:cNvSpPr>
          <p:nvPr>
            <p:ph type="sldNum" sz="quarter" idx="4"/>
          </p:nvPr>
        </p:nvSpPr>
        <p:spPr>
          <a:xfrm>
            <a:off x="10543307" y="6485065"/>
            <a:ext cx="900172" cy="107697"/>
          </a:xfrm>
          <a:prstGeom prst="rect">
            <a:avLst/>
          </a:prstGeom>
        </p:spPr>
        <p:txBody>
          <a:bodyPr vert="horz" lIns="0" tIns="0" rIns="0" bIns="0" rtlCol="0" anchor="ctr">
            <a:spAutoFit/>
          </a:bodyPr>
          <a:lstStyle>
            <a:lvl1pPr algn="r">
              <a:lnSpc>
                <a:spcPct val="100000"/>
              </a:lnSpc>
              <a:spcBef>
                <a:spcPts val="0"/>
              </a:spcBef>
              <a:defRPr sz="700">
                <a:solidFill>
                  <a:schemeClr val="tx1"/>
                </a:solidFill>
              </a:defRPr>
            </a:lvl1pPr>
          </a:lstStyle>
          <a:p>
            <a:fld id="{1670A82E-6091-4B79-BDC9-9FEC8E0D8D32}" type="slidenum">
              <a:rPr lang="nn-NO" smtClean="0"/>
              <a:pPr/>
              <a:t>‹#›</a:t>
            </a:fld>
            <a:endParaRPr lang="nn-NO"/>
          </a:p>
        </p:txBody>
      </p:sp>
      <p:grpSp>
        <p:nvGrpSpPr>
          <p:cNvPr id="7" name="Gruppe 6">
            <a:extLst>
              <a:ext uri="{FF2B5EF4-FFF2-40B4-BE49-F238E27FC236}">
                <a16:creationId xmlns:a16="http://schemas.microsoft.com/office/drawing/2014/main" id="{8ECE96D2-021F-0676-3E41-36673C81D553}"/>
              </a:ext>
            </a:extLst>
          </p:cNvPr>
          <p:cNvGrpSpPr>
            <a:grpSpLocks noGrp="1" noUngrp="1" noRot="1" noMove="1" noResize="1"/>
          </p:cNvGrpSpPr>
          <p:nvPr userDrawn="1"/>
        </p:nvGrpSpPr>
        <p:grpSpPr>
          <a:xfrm>
            <a:off x="11609538" y="6438595"/>
            <a:ext cx="378528" cy="249580"/>
            <a:chOff x="2784223" y="578109"/>
            <a:chExt cx="1295921" cy="854459"/>
          </a:xfrm>
          <a:solidFill>
            <a:schemeClr val="tx1"/>
          </a:solidFill>
        </p:grpSpPr>
        <p:sp>
          <p:nvSpPr>
            <p:cNvPr id="8" name="Friform 7">
              <a:extLst>
                <a:ext uri="{FF2B5EF4-FFF2-40B4-BE49-F238E27FC236}">
                  <a16:creationId xmlns:a16="http://schemas.microsoft.com/office/drawing/2014/main" id="{313A5656-351B-39F8-6220-7A1BEF4DFAC1}"/>
                </a:ext>
              </a:extLst>
            </p:cNvPr>
            <p:cNvSpPr>
              <a:spLocks noGrp="1" noRot="1" noMove="1" noResize="1" noEditPoints="1" noAdjustHandles="1" noChangeArrowheads="1" noChangeShapeType="1"/>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9CD29FDA-B842-4F5A-B28A-238CE8BCEC21}"/>
                </a:ext>
              </a:extLst>
            </p:cNvPr>
            <p:cNvSpPr>
              <a:spLocks noGrp="1" noRot="1" noMove="1" noResize="1" noEditPoints="1" noAdjustHandles="1" noChangeArrowheads="1" noChangeShapeType="1"/>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3DEE4ADA-1156-34D3-7346-C919EEA717EA}"/>
                </a:ext>
              </a:extLst>
            </p:cNvPr>
            <p:cNvSpPr>
              <a:spLocks noGrp="1" noRot="1" noMove="1" noResize="1" noEditPoints="1" noAdjustHandles="1" noChangeArrowheads="1" noChangeShapeType="1"/>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47A0816E-F500-0426-8403-467077276668}"/>
                </a:ext>
              </a:extLst>
            </p:cNvPr>
            <p:cNvSpPr>
              <a:spLocks noGrp="1" noRot="1" noMove="1" noResize="1" noEditPoints="1" noAdjustHandles="1" noChangeArrowheads="1" noChangeShapeType="1"/>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AF4528A4-77E0-FA2B-E34E-6092144C7653}"/>
                </a:ext>
              </a:extLst>
            </p:cNvPr>
            <p:cNvSpPr>
              <a:spLocks noGrp="1" noRot="1" noMove="1" noResize="1" noEditPoints="1" noAdjustHandles="1" noChangeArrowheads="1" noChangeShapeType="1"/>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F58C6D08-0FD9-95DA-BDC7-3E93665B8D50}"/>
                </a:ext>
              </a:extLst>
            </p:cNvPr>
            <p:cNvSpPr>
              <a:spLocks noGrp="1" noRot="1" noMove="1" noResize="1" noEditPoints="1" noAdjustHandles="1" noChangeArrowheads="1" noChangeShapeType="1"/>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endParaRPr lang="nb-NO"/>
            </a:p>
          </p:txBody>
        </p:sp>
        <p:sp>
          <p:nvSpPr>
            <p:cNvPr id="14" name="Friform 13">
              <a:extLst>
                <a:ext uri="{FF2B5EF4-FFF2-40B4-BE49-F238E27FC236}">
                  <a16:creationId xmlns:a16="http://schemas.microsoft.com/office/drawing/2014/main" id="{47C90901-5077-F9B8-7881-46E91C835807}"/>
                </a:ext>
              </a:extLst>
            </p:cNvPr>
            <p:cNvSpPr>
              <a:spLocks noGrp="1" noRot="1" noMove="1" noResize="1" noEditPoints="1" noAdjustHandles="1" noChangeArrowheads="1" noChangeShapeType="1"/>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AA6CC63B-CCC9-40C3-BC11-D7A96D18AA0C}"/>
                </a:ext>
              </a:extLst>
            </p:cNvPr>
            <p:cNvSpPr>
              <a:spLocks noGrp="1" noRot="1" noMove="1" noResize="1" noEditPoints="1" noAdjustHandles="1" noChangeArrowheads="1" noChangeShapeType="1"/>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endParaRPr lang="nb-NO"/>
            </a:p>
          </p:txBody>
        </p:sp>
      </p:grpSp>
    </p:spTree>
    <p:extLst>
      <p:ext uri="{BB962C8B-B14F-4D97-AF65-F5344CB8AC3E}">
        <p14:creationId xmlns:p14="http://schemas.microsoft.com/office/powerpoint/2010/main" val="380651267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Lst>
  <p:hf sldNum="0" hdr="0" ftr="0" dt="0"/>
  <p:txStyles>
    <p:titleStyle>
      <a:lvl1pPr algn="l" defTabSz="914263" rtl="0" eaLnBrk="1" latinLnBrk="0" hangingPunct="1">
        <a:lnSpc>
          <a:spcPct val="85000"/>
        </a:lnSpc>
        <a:spcBef>
          <a:spcPts val="0"/>
        </a:spcBef>
        <a:buNone/>
        <a:defRPr sz="3499" b="1" kern="1200">
          <a:solidFill>
            <a:srgbClr val="202020"/>
          </a:solidFill>
          <a:latin typeface="+mj-lt"/>
          <a:ea typeface="+mj-ea"/>
          <a:cs typeface="+mj-cs"/>
        </a:defRPr>
      </a:lvl1pPr>
    </p:titleStyle>
    <p:bodyStyle>
      <a:lvl1pPr marL="179982" indent="-179982" algn="l" defTabSz="914263" rtl="0" eaLnBrk="1" latinLnBrk="0" hangingPunct="1">
        <a:lnSpc>
          <a:spcPct val="100000"/>
        </a:lnSpc>
        <a:spcBef>
          <a:spcPts val="1200"/>
        </a:spcBef>
        <a:spcAft>
          <a:spcPts val="0"/>
        </a:spcAft>
        <a:buFont typeface="Arial" panose="020B0604020202020204" pitchFamily="34" charset="0"/>
        <a:buChar char="•"/>
        <a:defRPr sz="2299" kern="1200">
          <a:solidFill>
            <a:srgbClr val="202020"/>
          </a:solidFill>
          <a:latin typeface="+mn-lt"/>
          <a:ea typeface="+mn-ea"/>
          <a:cs typeface="+mn-cs"/>
        </a:defRPr>
      </a:lvl1pPr>
      <a:lvl2pPr marL="359964" indent="-179982" algn="l" defTabSz="914263" rtl="0" eaLnBrk="1" latinLnBrk="0" hangingPunct="1">
        <a:lnSpc>
          <a:spcPct val="100000"/>
        </a:lnSpc>
        <a:spcBef>
          <a:spcPts val="600"/>
        </a:spcBef>
        <a:spcAft>
          <a:spcPts val="0"/>
        </a:spcAft>
        <a:buFont typeface="Arial" panose="020B0604020202020204" pitchFamily="34" charset="0"/>
        <a:buChar char="•"/>
        <a:defRPr sz="1999" kern="1200">
          <a:solidFill>
            <a:srgbClr val="202020"/>
          </a:solidFill>
          <a:latin typeface="+mn-lt"/>
          <a:ea typeface="+mn-ea"/>
          <a:cs typeface="+mn-cs"/>
        </a:defRPr>
      </a:lvl2pPr>
      <a:lvl3pPr marL="539946" indent="-179982" algn="l" defTabSz="914263" rtl="0" eaLnBrk="1" latinLnBrk="0" hangingPunct="1">
        <a:lnSpc>
          <a:spcPct val="100000"/>
        </a:lnSpc>
        <a:spcBef>
          <a:spcPts val="400"/>
        </a:spcBef>
        <a:buFont typeface="Arial" panose="020B0604020202020204" pitchFamily="34" charset="0"/>
        <a:buChar char="•"/>
        <a:defRPr sz="1799" kern="1200">
          <a:solidFill>
            <a:srgbClr val="202020"/>
          </a:solidFill>
          <a:latin typeface="+mn-lt"/>
          <a:ea typeface="+mn-ea"/>
          <a:cs typeface="+mn-cs"/>
        </a:defRPr>
      </a:lvl3pPr>
      <a:lvl4pPr marL="719928" indent="-179982" algn="l" defTabSz="914263" rtl="0" eaLnBrk="1" latinLnBrk="0" hangingPunct="1">
        <a:lnSpc>
          <a:spcPct val="100000"/>
        </a:lnSpc>
        <a:spcBef>
          <a:spcPts val="200"/>
        </a:spcBef>
        <a:buFont typeface="Arial" panose="020B0604020202020204" pitchFamily="34" charset="0"/>
        <a:buChar char="•"/>
        <a:defRPr sz="1600" kern="1200">
          <a:solidFill>
            <a:srgbClr val="202020"/>
          </a:solidFill>
          <a:latin typeface="+mn-lt"/>
          <a:ea typeface="+mn-ea"/>
          <a:cs typeface="+mn-cs"/>
        </a:defRPr>
      </a:lvl4pPr>
      <a:lvl5pPr marL="899910" indent="-179982" algn="l" defTabSz="914263" rtl="0" eaLnBrk="1" latinLnBrk="0" hangingPunct="1">
        <a:lnSpc>
          <a:spcPct val="100000"/>
        </a:lnSpc>
        <a:spcBef>
          <a:spcPts val="200"/>
        </a:spcBef>
        <a:spcAft>
          <a:spcPts val="0"/>
        </a:spcAft>
        <a:buFont typeface="Arial" panose="020B0604020202020204" pitchFamily="34" charset="0"/>
        <a:buChar char="•"/>
        <a:defRPr sz="1400" kern="1200">
          <a:solidFill>
            <a:srgbClr val="202020"/>
          </a:solidFill>
          <a:latin typeface="+mn-lt"/>
          <a:ea typeface="+mn-ea"/>
          <a:cs typeface="+mn-cs"/>
        </a:defRPr>
      </a:lvl5pPr>
      <a:lvl6pPr marL="2514223"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5"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9">
          <p15:clr>
            <a:srgbClr val="F26B43"/>
          </p15:clr>
        </p15:guide>
        <p15:guide id="2" pos="8635">
          <p15:clr>
            <a:srgbClr val="F26B43"/>
          </p15:clr>
        </p15:guide>
        <p15:guide id="3" pos="959">
          <p15:clr>
            <a:srgbClr val="F26B43"/>
          </p15:clr>
        </p15:guide>
        <p15:guide id="4" pos="2882">
          <p15:clr>
            <a:srgbClr val="F26B43"/>
          </p15:clr>
        </p15:guide>
        <p15:guide id="5" pos="6712">
          <p15:clr>
            <a:srgbClr val="F26B43"/>
          </p15:clr>
        </p15:guide>
        <p15:guide id="6" pos="5750">
          <p15:clr>
            <a:srgbClr val="F26B43"/>
          </p15:clr>
        </p15:guide>
        <p15:guide id="7" pos="4790">
          <p15:clr>
            <a:srgbClr val="F26B43"/>
          </p15:clr>
        </p15:guide>
        <p15:guide id="8" pos="3844">
          <p15:clr>
            <a:srgbClr val="F26B43"/>
          </p15:clr>
        </p15:guide>
        <p15:guide id="9" pos="1919">
          <p15:clr>
            <a:srgbClr val="F26B43"/>
          </p15:clr>
        </p15:guide>
        <p15:guide id="10" pos="9597">
          <p15:clr>
            <a:srgbClr val="F26B43"/>
          </p15:clr>
        </p15:guide>
        <p15:guide id="11" pos="10580">
          <p15:clr>
            <a:srgbClr val="F26B43"/>
          </p15:clr>
        </p15:guide>
        <p15:guide id="12" pos="11519">
          <p15:clr>
            <a:srgbClr val="F26B43"/>
          </p15:clr>
        </p15:guide>
        <p15:guide id="13" pos="12467">
          <p15:clr>
            <a:srgbClr val="F26B43"/>
          </p15:clr>
        </p15:guide>
        <p15:guide id="14" pos="13427">
          <p15:clr>
            <a:srgbClr val="F26B43"/>
          </p15:clr>
        </p15:guide>
        <p15:guide id="15" pos="14954">
          <p15:clr>
            <a:srgbClr val="F26B43"/>
          </p15:clr>
        </p15:guide>
        <p15:guide id="16" orient="horz" pos="8238">
          <p15:clr>
            <a:srgbClr val="F26B43"/>
          </p15:clr>
        </p15:guide>
        <p15:guide id="17" pos="399">
          <p15:clr>
            <a:srgbClr val="F26B43"/>
          </p15:clr>
        </p15:guide>
        <p15:guide id="19" pos="1438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0A8E36F-332F-0998-64ED-09496DCEB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FD6B4E5-A310-AE10-2171-88B53F94D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8E0BC27-95C6-5A2F-4978-74E998F0C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ACB60B-C4B5-4280-9912-4AB1687C9F02}" type="datetimeFigureOut">
              <a:rPr lang="nb-NO" smtClean="0"/>
              <a:t>14.10.2025</a:t>
            </a:fld>
            <a:endParaRPr lang="nb-NO"/>
          </a:p>
        </p:txBody>
      </p:sp>
      <p:sp>
        <p:nvSpPr>
          <p:cNvPr id="5" name="Plassholder for bunntekst 4">
            <a:extLst>
              <a:ext uri="{FF2B5EF4-FFF2-40B4-BE49-F238E27FC236}">
                <a16:creationId xmlns:a16="http://schemas.microsoft.com/office/drawing/2014/main" id="{D1D0D7FD-D3D4-3845-510B-2BEED776D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76DD0C1-2EDA-1E6D-510A-10BD925D7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E6A557-C464-4189-825F-F3E66E47F858}" type="slidenum">
              <a:rPr lang="nb-NO" smtClean="0"/>
              <a:t>‹#›</a:t>
            </a:fld>
            <a:endParaRPr lang="nb-NO"/>
          </a:p>
        </p:txBody>
      </p:sp>
    </p:spTree>
    <p:extLst>
      <p:ext uri="{BB962C8B-B14F-4D97-AF65-F5344CB8AC3E}">
        <p14:creationId xmlns:p14="http://schemas.microsoft.com/office/powerpoint/2010/main" val="20033583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elsedirektoratet.no/forebygging-diagnose-og-behandling/organisering-og-tjenestetilbud/frisklivssentraler/bra-mat-for-bedre-helse"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5FE1F3-BA9A-EFA3-B34B-79FCE9CEA815}"/>
              </a:ext>
            </a:extLst>
          </p:cNvPr>
          <p:cNvSpPr>
            <a:spLocks noGrp="1"/>
          </p:cNvSpPr>
          <p:nvPr>
            <p:ph type="title"/>
          </p:nvPr>
        </p:nvSpPr>
        <p:spPr/>
        <p:txBody>
          <a:bodyPr/>
          <a:lstStyle/>
          <a:p>
            <a:r>
              <a:rPr lang="nb-NO"/>
              <a:t>Til deg som bruker materiellet</a:t>
            </a:r>
          </a:p>
        </p:txBody>
      </p:sp>
      <p:sp>
        <p:nvSpPr>
          <p:cNvPr id="3" name="Plassholder for innhold 2">
            <a:extLst>
              <a:ext uri="{FF2B5EF4-FFF2-40B4-BE49-F238E27FC236}">
                <a16:creationId xmlns:a16="http://schemas.microsoft.com/office/drawing/2014/main" id="{B8C9E4EB-2899-6A3A-784C-36A98E3ABE5C}"/>
              </a:ext>
            </a:extLst>
          </p:cNvPr>
          <p:cNvSpPr>
            <a:spLocks noGrp="1"/>
          </p:cNvSpPr>
          <p:nvPr>
            <p:ph sz="half" idx="1"/>
          </p:nvPr>
        </p:nvSpPr>
        <p:spPr>
          <a:xfrm>
            <a:off x="658812" y="1433474"/>
            <a:ext cx="10131107" cy="917575"/>
          </a:xfrm>
        </p:spPr>
        <p:txBody>
          <a:bodyPr>
            <a:normAutofit/>
          </a:bodyPr>
          <a:lstStyle/>
          <a:p>
            <a:r>
              <a:rPr lang="nb-NO" sz="2200"/>
              <a:t>Vær oppmerksom på at hvis du bytter plass på eller sletter lysbilder, så kan animasjoner og overganger mellom bildene endre seg eller slutte å fungere</a:t>
            </a:r>
          </a:p>
        </p:txBody>
      </p:sp>
      <p:pic>
        <p:nvPicPr>
          <p:cNvPr id="4" name="Bilde 3">
            <a:extLst>
              <a:ext uri="{FF2B5EF4-FFF2-40B4-BE49-F238E27FC236}">
                <a16:creationId xmlns:a16="http://schemas.microsoft.com/office/drawing/2014/main" id="{F22D1E32-13F9-D65B-145D-2A1517E82B4B}"/>
              </a:ext>
            </a:extLst>
          </p:cNvPr>
          <p:cNvPicPr>
            <a:picLocks noChangeAspect="1"/>
          </p:cNvPicPr>
          <p:nvPr/>
        </p:nvPicPr>
        <p:blipFill>
          <a:blip r:embed="rId2"/>
          <a:stretch>
            <a:fillRect/>
          </a:stretch>
        </p:blipFill>
        <p:spPr>
          <a:xfrm>
            <a:off x="7721263" y="3129280"/>
            <a:ext cx="4066504" cy="2276888"/>
          </a:xfrm>
          <a:prstGeom prst="rect">
            <a:avLst/>
          </a:prstGeom>
          <a:ln>
            <a:noFill/>
          </a:ln>
          <a:effectLst>
            <a:outerShdw blurRad="292100" dist="139700" dir="2700000" algn="tl" rotWithShape="0">
              <a:srgbClr val="333333">
                <a:alpha val="65000"/>
              </a:srgbClr>
            </a:outerShdw>
          </a:effectLst>
        </p:spPr>
      </p:pic>
      <p:sp>
        <p:nvSpPr>
          <p:cNvPr id="5" name="Plassholder for innhold 2">
            <a:extLst>
              <a:ext uri="{FF2B5EF4-FFF2-40B4-BE49-F238E27FC236}">
                <a16:creationId xmlns:a16="http://schemas.microsoft.com/office/drawing/2014/main" id="{7E00F481-0AA3-B942-680C-680DF5A1D339}"/>
              </a:ext>
            </a:extLst>
          </p:cNvPr>
          <p:cNvSpPr txBox="1">
            <a:spLocks/>
          </p:cNvSpPr>
          <p:nvPr/>
        </p:nvSpPr>
        <p:spPr>
          <a:xfrm>
            <a:off x="658812" y="1803192"/>
            <a:ext cx="6899890" cy="50548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Systemfont normal"/>
              <a:buChar char="-"/>
              <a:defRPr sz="2000" b="0" i="0" kern="1200">
                <a:solidFill>
                  <a:schemeClr val="tx2"/>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a:ln>
                <a:noFill/>
              </a:ln>
              <a:solidFill>
                <a:srgbClr val="025169"/>
              </a:solidFill>
              <a:effectLst/>
              <a:uLnTx/>
              <a:uFillTx/>
              <a:latin typeface="Aptos Light"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4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Bruk av utvalgte lysbilder, illustrasjoner og fotografier fra materiellet</a:t>
            </a:r>
          </a:p>
          <a:p>
            <a:pPr marL="685800" marR="0" lvl="1" indent="-228600" algn="l" defTabSz="914400" rtl="0" eaLnBrk="1" fontAlgn="auto" latinLnBrk="0" hangingPunct="1">
              <a:lnSpc>
                <a:spcPct val="90000"/>
              </a:lnSpc>
              <a:spcBef>
                <a:spcPts val="500"/>
              </a:spcBef>
              <a:spcAft>
                <a:spcPts val="0"/>
              </a:spcAft>
              <a:buClrTx/>
              <a:buSzTx/>
              <a:buFont typeface="Systemfont normal"/>
              <a:buChar char="-"/>
              <a:tabLst/>
              <a:defRPr/>
            </a:pPr>
            <a:r>
              <a:rPr kumimoji="0" lang="nb-NO" sz="20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Om du bruker skjermdump, enkeltillustrasjoner eller enkelte fotografier gjelder vanlige krediteringsregler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Skjermdump: vise til Helsedirektoratet (skrevet fullt ut, ikke bare logo, se eksempel ved siden av)</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Illustrasjoner: Helsedirektoratet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Fotografier: Helsedirektoratet og Aina Hole</a:t>
            </a:r>
          </a:p>
          <a:p>
            <a:pPr marL="685800" marR="0" lvl="1" indent="-228600" algn="l" defTabSz="914400" rtl="0" eaLnBrk="1" fontAlgn="auto" latinLnBrk="0" hangingPunct="1">
              <a:lnSpc>
                <a:spcPct val="90000"/>
              </a:lnSpc>
              <a:spcBef>
                <a:spcPts val="500"/>
              </a:spcBef>
              <a:spcAft>
                <a:spcPts val="0"/>
              </a:spcAft>
              <a:buClrTx/>
              <a:buSzTx/>
              <a:buFont typeface="Systemfont normal"/>
              <a:buChar char="-"/>
              <a:tabLst/>
              <a:defRPr/>
            </a:pPr>
            <a:r>
              <a:rPr kumimoji="0" lang="nb-NO" sz="20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Om du henter ut hele lysbilder og setter inn i eget foredrag eller kurs, bør du også oppgi kilde. Eksempel «Utarbeidet for xxx basert på materiell fra Helsedirektoratet»</a:t>
            </a:r>
          </a:p>
          <a:p>
            <a:pPr marL="685800" marR="0" lvl="1" indent="-228600" algn="l" defTabSz="914400" rtl="0" eaLnBrk="1" fontAlgn="auto" latinLnBrk="0" hangingPunct="1">
              <a:lnSpc>
                <a:spcPct val="90000"/>
              </a:lnSpc>
              <a:spcBef>
                <a:spcPts val="500"/>
              </a:spcBef>
              <a:spcAft>
                <a:spcPts val="0"/>
              </a:spcAft>
              <a:buClrTx/>
              <a:buSzTx/>
              <a:buFont typeface="Systemfont normal"/>
              <a:buChar char="-"/>
              <a:tabLst/>
              <a:defRPr/>
            </a:pPr>
            <a:r>
              <a:rPr kumimoji="0" lang="nb-NO" sz="20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Om utvalgte lysbilder eller bare deler av materiellet brukes til kostholdskurs bør ikke kurset kalles Bra mat for bedre helse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400" b="0" i="0" u="none" strike="noStrike" kern="1200" cap="none" spc="0" normalizeH="0" baseline="0" noProof="0">
                <a:ln>
                  <a:noFill/>
                </a:ln>
                <a:solidFill>
                  <a:srgbClr val="025169"/>
                </a:solidFill>
                <a:effectLst/>
                <a:uLnTx/>
                <a:uFillTx/>
                <a:latin typeface="Aptos Light" panose="020B0004020202020204" pitchFamily="34" charset="0"/>
                <a:ea typeface="+mn-ea"/>
                <a:cs typeface="+mn-cs"/>
              </a:rPr>
              <a:t>Se mer informasjon på </a:t>
            </a:r>
            <a:r>
              <a:rPr kumimoji="0" lang="nb-NO" sz="2400" b="0" i="0" u="none" strike="noStrike" kern="1200" cap="none" spc="0" normalizeH="0" baseline="0" noProof="0">
                <a:ln>
                  <a:noFill/>
                </a:ln>
                <a:solidFill>
                  <a:srgbClr val="025169"/>
                </a:solidFill>
                <a:effectLst/>
                <a:uLnTx/>
                <a:uFillTx/>
                <a:latin typeface="Aptos Light" panose="020B0004020202020204" pitchFamily="34" charset="0"/>
                <a:ea typeface="+mn-ea"/>
                <a:cs typeface="+mn-cs"/>
                <a:hlinkClick r:id="rId3"/>
              </a:rPr>
              <a:t>Bra mat for bedre helse – veiledning for kursholdere - Helsedirektoratet</a:t>
            </a:r>
            <a:endParaRPr kumimoji="0" lang="nb-NO" sz="2400" b="0" i="0" u="none" strike="noStrike" kern="1200" cap="none" spc="0" normalizeH="0" baseline="0" noProof="0">
              <a:ln>
                <a:noFill/>
              </a:ln>
              <a:solidFill>
                <a:srgbClr val="025169"/>
              </a:solidFill>
              <a:effectLst/>
              <a:uLnTx/>
              <a:uFillTx/>
              <a:latin typeface="Aptos Light"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a:ln>
                <a:noFill/>
              </a:ln>
              <a:solidFill>
                <a:srgbClr val="025169"/>
              </a:solidFill>
              <a:effectLst/>
              <a:uLnTx/>
              <a:uFillTx/>
              <a:latin typeface="Aptos Light" panose="020B0004020202020204" pitchFamily="34" charset="0"/>
              <a:ea typeface="+mn-ea"/>
              <a:cs typeface="+mn-cs"/>
            </a:endParaRPr>
          </a:p>
        </p:txBody>
      </p:sp>
      <p:sp>
        <p:nvSpPr>
          <p:cNvPr id="6" name="TekstSylinder 5">
            <a:extLst>
              <a:ext uri="{FF2B5EF4-FFF2-40B4-BE49-F238E27FC236}">
                <a16:creationId xmlns:a16="http://schemas.microsoft.com/office/drawing/2014/main" id="{19DC175A-092E-200A-1144-4F64FC978F1B}"/>
              </a:ext>
            </a:extLst>
          </p:cNvPr>
          <p:cNvSpPr txBox="1"/>
          <p:nvPr/>
        </p:nvSpPr>
        <p:spPr>
          <a:xfrm>
            <a:off x="8148320" y="5524928"/>
            <a:ext cx="34864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ptos" panose="02110004020202020204"/>
                <a:ea typeface="+mn-ea"/>
                <a:cs typeface="+mn-cs"/>
              </a:rPr>
              <a:t>Illustrasjon/skjermdump: Helsedirektoratet</a:t>
            </a:r>
          </a:p>
        </p:txBody>
      </p:sp>
    </p:spTree>
    <p:extLst>
      <p:ext uri="{BB962C8B-B14F-4D97-AF65-F5344CB8AC3E}">
        <p14:creationId xmlns:p14="http://schemas.microsoft.com/office/powerpoint/2010/main" val="2385660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6F8B-73F3-FEA8-16C6-999B668C43D5}"/>
            </a:ext>
          </a:extLst>
        </p:cNvPr>
        <p:cNvGrpSpPr/>
        <p:nvPr/>
      </p:nvGrpSpPr>
      <p:grpSpPr>
        <a:xfrm>
          <a:off x="0" y="0"/>
          <a:ext cx="0" cy="0"/>
          <a:chOff x="0" y="0"/>
          <a:chExt cx="0" cy="0"/>
        </a:xfrm>
      </p:grpSpPr>
      <p:grpSp>
        <p:nvGrpSpPr>
          <p:cNvPr id="6" name="Gruppe 5">
            <a:extLst>
              <a:ext uri="{FF2B5EF4-FFF2-40B4-BE49-F238E27FC236}">
                <a16:creationId xmlns:a16="http://schemas.microsoft.com/office/drawing/2014/main" id="{F1664242-B88F-AF2B-D847-2652DD4F5E8F}"/>
              </a:ext>
            </a:extLst>
          </p:cNvPr>
          <p:cNvGrpSpPr>
            <a:grpSpLocks/>
          </p:cNvGrpSpPr>
          <p:nvPr/>
        </p:nvGrpSpPr>
        <p:grpSpPr>
          <a:xfrm>
            <a:off x="5915608" y="1656123"/>
            <a:ext cx="4486828" cy="4292949"/>
            <a:chOff x="6804000" y="1499408"/>
            <a:chExt cx="4033474" cy="3859185"/>
          </a:xfrm>
        </p:grpSpPr>
        <p:sp>
          <p:nvSpPr>
            <p:cNvPr id="7" name="Ellipse 6">
              <a:extLst>
                <a:ext uri="{FF2B5EF4-FFF2-40B4-BE49-F238E27FC236}">
                  <a16:creationId xmlns:a16="http://schemas.microsoft.com/office/drawing/2014/main" id="{87DD65DA-94F7-669C-F285-1A43F1D2056A}"/>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8" name="Gruppe 7">
              <a:extLst>
                <a:ext uri="{FF2B5EF4-FFF2-40B4-BE49-F238E27FC236}">
                  <a16:creationId xmlns:a16="http://schemas.microsoft.com/office/drawing/2014/main" id="{E0E3EF53-D9BE-4632-3385-0918FC2F2837}"/>
                </a:ext>
              </a:extLst>
            </p:cNvPr>
            <p:cNvGrpSpPr>
              <a:grpSpLocks/>
            </p:cNvGrpSpPr>
            <p:nvPr/>
          </p:nvGrpSpPr>
          <p:grpSpPr>
            <a:xfrm>
              <a:off x="8074205" y="2131448"/>
              <a:ext cx="2763269" cy="2262093"/>
              <a:chOff x="2300761" y="3208149"/>
              <a:chExt cx="2631550" cy="2154264"/>
            </a:xfrm>
          </p:grpSpPr>
          <p:grpSp>
            <p:nvGrpSpPr>
              <p:cNvPr id="9" name="Gruppe 8">
                <a:extLst>
                  <a:ext uri="{FF2B5EF4-FFF2-40B4-BE49-F238E27FC236}">
                    <a16:creationId xmlns:a16="http://schemas.microsoft.com/office/drawing/2014/main" id="{30B4BCBF-F813-735A-C183-95674F542D40}"/>
                  </a:ext>
                </a:extLst>
              </p:cNvPr>
              <p:cNvGrpSpPr>
                <a:grpSpLocks/>
              </p:cNvGrpSpPr>
              <p:nvPr/>
            </p:nvGrpSpPr>
            <p:grpSpPr>
              <a:xfrm>
                <a:off x="2300761" y="3583669"/>
                <a:ext cx="1261190" cy="1778744"/>
                <a:chOff x="2300761" y="3583669"/>
                <a:chExt cx="1261190" cy="1778744"/>
              </a:xfrm>
            </p:grpSpPr>
            <p:sp>
              <p:nvSpPr>
                <p:cNvPr id="13" name="Avrundet rektangel 12">
                  <a:extLst>
                    <a:ext uri="{FF2B5EF4-FFF2-40B4-BE49-F238E27FC236}">
                      <a16:creationId xmlns:a16="http://schemas.microsoft.com/office/drawing/2014/main" id="{A57C2A9C-3E52-DF27-4F16-59E9C36869A4}"/>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Friform 13">
                  <a:extLst>
                    <a:ext uri="{FF2B5EF4-FFF2-40B4-BE49-F238E27FC236}">
                      <a16:creationId xmlns:a16="http://schemas.microsoft.com/office/drawing/2014/main" id="{6AE8CC57-FBB4-B8E9-9664-3620C6CE3DF1}"/>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5" name="Friform 14">
                  <a:extLst>
                    <a:ext uri="{FF2B5EF4-FFF2-40B4-BE49-F238E27FC236}">
                      <a16:creationId xmlns:a16="http://schemas.microsoft.com/office/drawing/2014/main" id="{FD98BDE8-3B14-80BC-472A-0678D68D87E5}"/>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Friform 15">
                  <a:extLst>
                    <a:ext uri="{FF2B5EF4-FFF2-40B4-BE49-F238E27FC236}">
                      <a16:creationId xmlns:a16="http://schemas.microsoft.com/office/drawing/2014/main" id="{217A6996-BB54-85A1-D42D-A874867001E5}"/>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7" name="Friform 16">
                  <a:extLst>
                    <a:ext uri="{FF2B5EF4-FFF2-40B4-BE49-F238E27FC236}">
                      <a16:creationId xmlns:a16="http://schemas.microsoft.com/office/drawing/2014/main" id="{6E353FF4-6A42-00FC-56B2-FB404C3A4346}"/>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Friform 17">
                  <a:extLst>
                    <a:ext uri="{FF2B5EF4-FFF2-40B4-BE49-F238E27FC236}">
                      <a16:creationId xmlns:a16="http://schemas.microsoft.com/office/drawing/2014/main" id="{E7EF17C8-9F7F-940A-B269-D6D2BE50793F}"/>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0" name="Gruppe 57">
                <a:extLst>
                  <a:ext uri="{FF2B5EF4-FFF2-40B4-BE49-F238E27FC236}">
                    <a16:creationId xmlns:a16="http://schemas.microsoft.com/office/drawing/2014/main" id="{0C637FEB-4BDF-B9CC-B141-106774AFFF2C}"/>
                  </a:ext>
                </a:extLst>
              </p:cNvPr>
              <p:cNvGrpSpPr>
                <a:grpSpLocks/>
              </p:cNvGrpSpPr>
              <p:nvPr/>
            </p:nvGrpSpPr>
            <p:grpSpPr>
              <a:xfrm rot="20368036">
                <a:off x="2758017" y="3208149"/>
                <a:ext cx="2174294" cy="1229588"/>
                <a:chOff x="7245457" y="4068388"/>
                <a:chExt cx="1686957" cy="953992"/>
              </a:xfrm>
            </p:grpSpPr>
            <p:sp>
              <p:nvSpPr>
                <p:cNvPr id="11" name="Friform 46">
                  <a:extLst>
                    <a:ext uri="{FF2B5EF4-FFF2-40B4-BE49-F238E27FC236}">
                      <a16:creationId xmlns:a16="http://schemas.microsoft.com/office/drawing/2014/main" id="{CCE3262D-97F7-4EAE-FD0B-194C694F65D0}"/>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2" name="Friform 47">
                  <a:extLst>
                    <a:ext uri="{FF2B5EF4-FFF2-40B4-BE49-F238E27FC236}">
                      <a16:creationId xmlns:a16="http://schemas.microsoft.com/office/drawing/2014/main" id="{4A927964-CE18-6FDB-487E-29B364264FD5}"/>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sp>
        <p:nvSpPr>
          <p:cNvPr id="22" name="Tittel 1">
            <a:extLst>
              <a:ext uri="{FF2B5EF4-FFF2-40B4-BE49-F238E27FC236}">
                <a16:creationId xmlns:a16="http://schemas.microsoft.com/office/drawing/2014/main" id="{C311F8CE-4D28-A5DE-DD4C-EBA25E8F56D2}"/>
              </a:ext>
            </a:extLst>
          </p:cNvPr>
          <p:cNvSpPr>
            <a:spLocks noGrp="1"/>
          </p:cNvSpPr>
          <p:nvPr>
            <p:ph type="title"/>
          </p:nvPr>
        </p:nvSpPr>
        <p:spPr>
          <a:xfrm>
            <a:off x="481097" y="-80177"/>
            <a:ext cx="5527274" cy="3545753"/>
          </a:xfrm>
        </p:spPr>
        <p:txBody>
          <a:bodyPr>
            <a:normAutofit/>
          </a:bodyPr>
          <a:lstStyle/>
          <a:p>
            <a:r>
              <a:rPr lang="nb-NO" sz="3600" b="1">
                <a:solidFill>
                  <a:srgbClr val="366359"/>
                </a:solidFill>
              </a:rPr>
              <a:t>Oppgave: </a:t>
            </a:r>
            <a:br>
              <a:rPr lang="nb-NO" sz="3600" b="1">
                <a:solidFill>
                  <a:srgbClr val="366359"/>
                </a:solidFill>
              </a:rPr>
            </a:br>
            <a:br>
              <a:rPr lang="nb-NO" sz="2400">
                <a:solidFill>
                  <a:srgbClr val="366359"/>
                </a:solidFill>
              </a:rPr>
            </a:br>
            <a:br>
              <a:rPr lang="nb-NO" sz="2400">
                <a:solidFill>
                  <a:srgbClr val="366359"/>
                </a:solidFill>
              </a:rPr>
            </a:br>
            <a:br>
              <a:rPr lang="nb-NO" sz="2400">
                <a:solidFill>
                  <a:srgbClr val="366359"/>
                </a:solidFill>
              </a:rPr>
            </a:br>
            <a:endParaRPr lang="nb-NO" sz="2400">
              <a:solidFill>
                <a:srgbClr val="366359"/>
              </a:solidFill>
            </a:endParaRPr>
          </a:p>
        </p:txBody>
      </p:sp>
      <p:sp>
        <p:nvSpPr>
          <p:cNvPr id="24" name="TekstSylinder 23">
            <a:extLst>
              <a:ext uri="{FF2B5EF4-FFF2-40B4-BE49-F238E27FC236}">
                <a16:creationId xmlns:a16="http://schemas.microsoft.com/office/drawing/2014/main" id="{7E7832C9-A455-6C87-9EF3-9762EE26A8FE}"/>
              </a:ext>
            </a:extLst>
          </p:cNvPr>
          <p:cNvSpPr txBox="1"/>
          <p:nvPr/>
        </p:nvSpPr>
        <p:spPr>
          <a:xfrm>
            <a:off x="481097" y="1275406"/>
            <a:ext cx="6096000"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a:ea typeface="+mn-ea"/>
                <a:cs typeface="+mn-cs"/>
              </a:rPr>
              <a:t>Lag en plan for å møte risikosituasjoner</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8852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E184-7039-C49C-12E4-1B291D2C179E}"/>
            </a:ext>
          </a:extLst>
        </p:cNvPr>
        <p:cNvGrpSpPr/>
        <p:nvPr/>
      </p:nvGrpSpPr>
      <p:grpSpPr>
        <a:xfrm>
          <a:off x="0" y="0"/>
          <a:ext cx="0" cy="0"/>
          <a:chOff x="0" y="0"/>
          <a:chExt cx="0" cy="0"/>
        </a:xfrm>
      </p:grpSpPr>
      <p:sp>
        <p:nvSpPr>
          <p:cNvPr id="14" name="Plassholder for tekst 13">
            <a:extLst>
              <a:ext uri="{FF2B5EF4-FFF2-40B4-BE49-F238E27FC236}">
                <a16:creationId xmlns:a16="http://schemas.microsoft.com/office/drawing/2014/main" id="{39193C6C-25A5-4F2B-94CF-682FB1169AD6}"/>
              </a:ext>
            </a:extLst>
          </p:cNvPr>
          <p:cNvSpPr>
            <a:spLocks noGrp="1"/>
          </p:cNvSpPr>
          <p:nvPr>
            <p:ph sz="half" idx="1"/>
          </p:nvPr>
        </p:nvSpPr>
        <p:spPr>
          <a:xfrm>
            <a:off x="455057" y="1983708"/>
            <a:ext cx="5239451" cy="3948934"/>
          </a:xfrm>
        </p:spPr>
        <p:txBody>
          <a:bodyPr vert="horz" lIns="91440" tIns="45720" rIns="91440" bIns="45720" rtlCol="0" anchor="t">
            <a:normAutofit/>
          </a:bodyPr>
          <a:lstStyle/>
          <a:p>
            <a:r>
              <a:rPr lang="nb-NO" sz="2400">
                <a:solidFill>
                  <a:srgbClr val="366359"/>
                </a:solidFill>
                <a:latin typeface="Aptos Light"/>
              </a:rPr>
              <a:t>Hva er dine risikosituasjoner, og hvordan kan du møte dem?</a:t>
            </a:r>
          </a:p>
          <a:p>
            <a:r>
              <a:rPr lang="nb-NO" sz="2400">
                <a:solidFill>
                  <a:srgbClr val="366359"/>
                </a:solidFill>
                <a:latin typeface="Aptos Light"/>
              </a:rPr>
              <a:t>Stikkord:</a:t>
            </a:r>
          </a:p>
          <a:p>
            <a:pPr lvl="1">
              <a:buFont typeface="Calibri" panose="020B0604020202020204" pitchFamily="34" charset="0"/>
              <a:buChar char="-"/>
            </a:pPr>
            <a:r>
              <a:rPr lang="nb-NO" sz="2000">
                <a:solidFill>
                  <a:srgbClr val="366359"/>
                </a:solidFill>
                <a:latin typeface="Aptos Light"/>
              </a:rPr>
              <a:t>Motivasjon</a:t>
            </a:r>
            <a:endParaRPr lang="nb-NO"/>
          </a:p>
          <a:p>
            <a:pPr lvl="1">
              <a:buFont typeface="Calibri" panose="020B0604020202020204" pitchFamily="34" charset="0"/>
              <a:buChar char="-"/>
            </a:pPr>
            <a:r>
              <a:rPr lang="nb-NO" sz="2000">
                <a:solidFill>
                  <a:srgbClr val="366359"/>
                </a:solidFill>
                <a:latin typeface="Aptos Light"/>
              </a:rPr>
              <a:t>Rutiner</a:t>
            </a:r>
          </a:p>
          <a:p>
            <a:pPr lvl="1">
              <a:buFont typeface="Calibri" panose="020B0604020202020204" pitchFamily="34" charset="0"/>
              <a:buChar char="-"/>
            </a:pPr>
            <a:r>
              <a:rPr lang="nb-NO" sz="2000">
                <a:solidFill>
                  <a:srgbClr val="366359"/>
                </a:solidFill>
                <a:latin typeface="Aptos Light"/>
              </a:rPr>
              <a:t>Noen å alliere seg med</a:t>
            </a:r>
          </a:p>
          <a:p>
            <a:pPr lvl="1">
              <a:buFont typeface="Calibri" panose="020B0604020202020204" pitchFamily="34" charset="0"/>
              <a:buChar char="-"/>
            </a:pPr>
            <a:r>
              <a:rPr lang="nb-NO" sz="2000">
                <a:solidFill>
                  <a:srgbClr val="366359"/>
                </a:solidFill>
                <a:latin typeface="Aptos Light"/>
              </a:rPr>
              <a:t>Feire fremskritt</a:t>
            </a:r>
            <a:endParaRPr lang="nb-NO" sz="2000">
              <a:solidFill>
                <a:srgbClr val="366359"/>
              </a:solidFill>
            </a:endParaRPr>
          </a:p>
        </p:txBody>
      </p:sp>
      <p:sp>
        <p:nvSpPr>
          <p:cNvPr id="16" name="Rektangel 15">
            <a:extLst>
              <a:ext uri="{FF2B5EF4-FFF2-40B4-BE49-F238E27FC236}">
                <a16:creationId xmlns:a16="http://schemas.microsoft.com/office/drawing/2014/main" id="{684432EB-F458-1C86-183F-BE30D6C4E146}"/>
              </a:ext>
            </a:extLst>
          </p:cNvPr>
          <p:cNvSpPr/>
          <p:nvPr/>
        </p:nvSpPr>
        <p:spPr>
          <a:xfrm>
            <a:off x="9660915" y="4553785"/>
            <a:ext cx="2368036" cy="2304215"/>
          </a:xfrm>
          <a:prstGeom prst="rect">
            <a:avLst/>
          </a:prstGeom>
          <a:solidFill>
            <a:srgbClr val="FFF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4" name="TekstSylinder 33">
            <a:extLst>
              <a:ext uri="{FF2B5EF4-FFF2-40B4-BE49-F238E27FC236}">
                <a16:creationId xmlns:a16="http://schemas.microsoft.com/office/drawing/2014/main" id="{939BB86F-117C-6D41-DF81-4BA1DEA690EE}"/>
              </a:ext>
            </a:extLst>
          </p:cNvPr>
          <p:cNvSpPr txBox="1"/>
          <p:nvPr/>
        </p:nvSpPr>
        <p:spPr>
          <a:xfrm>
            <a:off x="433040" y="685313"/>
            <a:ext cx="6096000"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a:ea typeface="+mn-ea"/>
                <a:cs typeface="+mn-cs"/>
              </a:rPr>
              <a:t>Lag en plan for å møte risikosituasjoner</a:t>
            </a:r>
            <a:endParaRPr kumimoji="0" lang="nb-NO" sz="3600" b="0" i="0" u="none" strike="noStrike" kern="1200" cap="none" spc="0" normalizeH="0" baseline="0" noProof="0">
              <a:ln>
                <a:noFill/>
              </a:ln>
              <a:solidFill>
                <a:srgbClr val="366359"/>
              </a:solidFill>
              <a:effectLst/>
              <a:uLnTx/>
              <a:uFillTx/>
              <a:latin typeface="Aptos Light" panose="020B0004020202020204" pitchFamily="34" charset="0"/>
              <a:ea typeface="+mn-ea"/>
              <a:cs typeface="+mn-cs"/>
            </a:endParaRPr>
          </a:p>
        </p:txBody>
      </p:sp>
      <p:grpSp>
        <p:nvGrpSpPr>
          <p:cNvPr id="10" name="Gruppe 9">
            <a:extLst>
              <a:ext uri="{FF2B5EF4-FFF2-40B4-BE49-F238E27FC236}">
                <a16:creationId xmlns:a16="http://schemas.microsoft.com/office/drawing/2014/main" id="{3A3304C8-BAA1-C40D-BAEC-419D114B711F}"/>
              </a:ext>
            </a:extLst>
          </p:cNvPr>
          <p:cNvGrpSpPr>
            <a:grpSpLocks/>
          </p:cNvGrpSpPr>
          <p:nvPr/>
        </p:nvGrpSpPr>
        <p:grpSpPr>
          <a:xfrm>
            <a:off x="10190062" y="367457"/>
            <a:ext cx="1520929" cy="1455209"/>
            <a:chOff x="6804000" y="1499408"/>
            <a:chExt cx="4033474" cy="3859185"/>
          </a:xfrm>
        </p:grpSpPr>
        <p:sp>
          <p:nvSpPr>
            <p:cNvPr id="11" name="Ellipse 10">
              <a:extLst>
                <a:ext uri="{FF2B5EF4-FFF2-40B4-BE49-F238E27FC236}">
                  <a16:creationId xmlns:a16="http://schemas.microsoft.com/office/drawing/2014/main" id="{9E6C2DE1-E855-E9BA-5EB9-92F48F2CBD12}"/>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2" name="Gruppe 11">
              <a:extLst>
                <a:ext uri="{FF2B5EF4-FFF2-40B4-BE49-F238E27FC236}">
                  <a16:creationId xmlns:a16="http://schemas.microsoft.com/office/drawing/2014/main" id="{9906A1C8-BF69-77C1-18E3-E05213D401BA}"/>
                </a:ext>
              </a:extLst>
            </p:cNvPr>
            <p:cNvGrpSpPr>
              <a:grpSpLocks/>
            </p:cNvGrpSpPr>
            <p:nvPr/>
          </p:nvGrpSpPr>
          <p:grpSpPr>
            <a:xfrm>
              <a:off x="8074205" y="2131448"/>
              <a:ext cx="2763269" cy="2262093"/>
              <a:chOff x="2300761" y="3208149"/>
              <a:chExt cx="2631550" cy="2154264"/>
            </a:xfrm>
          </p:grpSpPr>
          <p:grpSp>
            <p:nvGrpSpPr>
              <p:cNvPr id="13" name="Gruppe 12">
                <a:extLst>
                  <a:ext uri="{FF2B5EF4-FFF2-40B4-BE49-F238E27FC236}">
                    <a16:creationId xmlns:a16="http://schemas.microsoft.com/office/drawing/2014/main" id="{C6045AF0-497A-9AC4-079D-F7CD55F8EBA2}"/>
                  </a:ext>
                </a:extLst>
              </p:cNvPr>
              <p:cNvGrpSpPr>
                <a:grpSpLocks/>
              </p:cNvGrpSpPr>
              <p:nvPr/>
            </p:nvGrpSpPr>
            <p:grpSpPr>
              <a:xfrm>
                <a:off x="2300761" y="3583669"/>
                <a:ext cx="1261190" cy="1778744"/>
                <a:chOff x="2300761" y="3583669"/>
                <a:chExt cx="1261190" cy="1778744"/>
              </a:xfrm>
            </p:grpSpPr>
            <p:sp>
              <p:nvSpPr>
                <p:cNvPr id="22" name="Avrundet rektangel 21">
                  <a:extLst>
                    <a:ext uri="{FF2B5EF4-FFF2-40B4-BE49-F238E27FC236}">
                      <a16:creationId xmlns:a16="http://schemas.microsoft.com/office/drawing/2014/main" id="{84CF0602-C145-0BD9-2566-851DC3AF8E9E}"/>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Friform 22">
                  <a:extLst>
                    <a:ext uri="{FF2B5EF4-FFF2-40B4-BE49-F238E27FC236}">
                      <a16:creationId xmlns:a16="http://schemas.microsoft.com/office/drawing/2014/main" id="{334B78E8-D18A-3A4A-95FE-8F6D7BA877C3}"/>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Friform 23">
                  <a:extLst>
                    <a:ext uri="{FF2B5EF4-FFF2-40B4-BE49-F238E27FC236}">
                      <a16:creationId xmlns:a16="http://schemas.microsoft.com/office/drawing/2014/main" id="{A063E1BD-A09A-E30B-8F3B-CE11DC31C8D3}"/>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Friform 24">
                  <a:extLst>
                    <a:ext uri="{FF2B5EF4-FFF2-40B4-BE49-F238E27FC236}">
                      <a16:creationId xmlns:a16="http://schemas.microsoft.com/office/drawing/2014/main" id="{51C2D54F-5F0C-08BF-F27F-3799D7D7D154}"/>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6" name="Friform 25">
                  <a:extLst>
                    <a:ext uri="{FF2B5EF4-FFF2-40B4-BE49-F238E27FC236}">
                      <a16:creationId xmlns:a16="http://schemas.microsoft.com/office/drawing/2014/main" id="{3A23C116-CFC8-E2A3-F87D-95B281647F96}"/>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7" name="Friform 26">
                  <a:extLst>
                    <a:ext uri="{FF2B5EF4-FFF2-40B4-BE49-F238E27FC236}">
                      <a16:creationId xmlns:a16="http://schemas.microsoft.com/office/drawing/2014/main" id="{6DB11C19-2EB9-E2BC-36E3-21E8E5AA9458}"/>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5" name="Gruppe 57">
                <a:extLst>
                  <a:ext uri="{FF2B5EF4-FFF2-40B4-BE49-F238E27FC236}">
                    <a16:creationId xmlns:a16="http://schemas.microsoft.com/office/drawing/2014/main" id="{55975F26-3C59-1EA6-42B4-22A8AC6A3E62}"/>
                  </a:ext>
                </a:extLst>
              </p:cNvPr>
              <p:cNvGrpSpPr>
                <a:grpSpLocks/>
              </p:cNvGrpSpPr>
              <p:nvPr/>
            </p:nvGrpSpPr>
            <p:grpSpPr>
              <a:xfrm rot="20368036">
                <a:off x="2758017" y="3208149"/>
                <a:ext cx="2174294" cy="1229588"/>
                <a:chOff x="7245457" y="4068388"/>
                <a:chExt cx="1686957" cy="953992"/>
              </a:xfrm>
            </p:grpSpPr>
            <p:sp>
              <p:nvSpPr>
                <p:cNvPr id="20" name="Friform 46">
                  <a:extLst>
                    <a:ext uri="{FF2B5EF4-FFF2-40B4-BE49-F238E27FC236}">
                      <a16:creationId xmlns:a16="http://schemas.microsoft.com/office/drawing/2014/main" id="{A043199D-9C60-F697-EB15-4D867547B726}"/>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1" name="Friform 47">
                  <a:extLst>
                    <a:ext uri="{FF2B5EF4-FFF2-40B4-BE49-F238E27FC236}">
                      <a16:creationId xmlns:a16="http://schemas.microsoft.com/office/drawing/2014/main" id="{2A3E0DD1-0EB4-F8F5-B9B7-1D6F86EC17D2}"/>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grpSp>
        <p:nvGrpSpPr>
          <p:cNvPr id="28" name="Gruppe 27">
            <a:extLst>
              <a:ext uri="{FF2B5EF4-FFF2-40B4-BE49-F238E27FC236}">
                <a16:creationId xmlns:a16="http://schemas.microsoft.com/office/drawing/2014/main" id="{FB484963-4A9E-D0FE-A449-D28E502BFCFE}"/>
              </a:ext>
            </a:extLst>
          </p:cNvPr>
          <p:cNvGrpSpPr/>
          <p:nvPr/>
        </p:nvGrpSpPr>
        <p:grpSpPr>
          <a:xfrm>
            <a:off x="11609538" y="6438595"/>
            <a:ext cx="378528" cy="249580"/>
            <a:chOff x="2784223" y="578109"/>
            <a:chExt cx="1295921" cy="854459"/>
          </a:xfrm>
          <a:solidFill>
            <a:srgbClr val="366359"/>
          </a:solidFill>
        </p:grpSpPr>
        <p:sp>
          <p:nvSpPr>
            <p:cNvPr id="29" name="Friform 28">
              <a:extLst>
                <a:ext uri="{FF2B5EF4-FFF2-40B4-BE49-F238E27FC236}">
                  <a16:creationId xmlns:a16="http://schemas.microsoft.com/office/drawing/2014/main" id="{B8897CBC-7942-5C29-A9AC-AD371AE06739}"/>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0" name="Friform 29">
              <a:extLst>
                <a:ext uri="{FF2B5EF4-FFF2-40B4-BE49-F238E27FC236}">
                  <a16:creationId xmlns:a16="http://schemas.microsoft.com/office/drawing/2014/main" id="{430910F7-D9CF-3CE2-5A53-F7F8E01563D4}"/>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1" name="Friform 30">
              <a:extLst>
                <a:ext uri="{FF2B5EF4-FFF2-40B4-BE49-F238E27FC236}">
                  <a16:creationId xmlns:a16="http://schemas.microsoft.com/office/drawing/2014/main" id="{E6F0B36C-8814-3E0A-5B50-9CA84A9DF40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2" name="Friform 31">
              <a:extLst>
                <a:ext uri="{FF2B5EF4-FFF2-40B4-BE49-F238E27FC236}">
                  <a16:creationId xmlns:a16="http://schemas.microsoft.com/office/drawing/2014/main" id="{175AB13E-B88D-D9A0-52B7-D3564C646563}"/>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3" name="Friform 32">
              <a:extLst>
                <a:ext uri="{FF2B5EF4-FFF2-40B4-BE49-F238E27FC236}">
                  <a16:creationId xmlns:a16="http://schemas.microsoft.com/office/drawing/2014/main" id="{7C51DA69-5262-2E06-2746-D4AE43A37FD3}"/>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5" name="Friform 34">
              <a:extLst>
                <a:ext uri="{FF2B5EF4-FFF2-40B4-BE49-F238E27FC236}">
                  <a16:creationId xmlns:a16="http://schemas.microsoft.com/office/drawing/2014/main" id="{C5101F55-8AAB-EF10-5BCC-40E5B70C182D}"/>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8" name="Friform 37">
              <a:extLst>
                <a:ext uri="{FF2B5EF4-FFF2-40B4-BE49-F238E27FC236}">
                  <a16:creationId xmlns:a16="http://schemas.microsoft.com/office/drawing/2014/main" id="{D465BBE5-D218-A80D-3105-66821026060F}"/>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9" name="Friform 38">
              <a:extLst>
                <a:ext uri="{FF2B5EF4-FFF2-40B4-BE49-F238E27FC236}">
                  <a16:creationId xmlns:a16="http://schemas.microsoft.com/office/drawing/2014/main" id="{C0110A7F-53C5-4D64-364A-132E3750CD79}"/>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pic>
        <p:nvPicPr>
          <p:cNvPr id="40" name="Bilde 39" descr="Et bilde som inneholder Tallerken, fat, sirkel, kunst&#10;&#10;KI-generert innhold kan være feil.">
            <a:extLst>
              <a:ext uri="{FF2B5EF4-FFF2-40B4-BE49-F238E27FC236}">
                <a16:creationId xmlns:a16="http://schemas.microsoft.com/office/drawing/2014/main" id="{28312262-FAA4-B924-3590-DD8C6828CBF1}"/>
              </a:ext>
            </a:extLst>
          </p:cNvPr>
          <p:cNvPicPr>
            <a:picLocks noChangeAspect="1"/>
          </p:cNvPicPr>
          <p:nvPr/>
        </p:nvPicPr>
        <p:blipFill>
          <a:blip r:embed="rId3"/>
          <a:srcRect l="7772" t="14502" r="7954" b="5793"/>
          <a:stretch>
            <a:fillRect/>
          </a:stretch>
        </p:blipFill>
        <p:spPr>
          <a:xfrm rot="5400000">
            <a:off x="12640961" y="1990802"/>
            <a:ext cx="4704735" cy="4620305"/>
          </a:xfrm>
          <a:prstGeom prst="ellipse">
            <a:avLst/>
          </a:prstGeom>
        </p:spPr>
      </p:pic>
      <p:grpSp>
        <p:nvGrpSpPr>
          <p:cNvPr id="2" name="Gruppe 1">
            <a:extLst>
              <a:ext uri="{FF2B5EF4-FFF2-40B4-BE49-F238E27FC236}">
                <a16:creationId xmlns:a16="http://schemas.microsoft.com/office/drawing/2014/main" id="{680D287F-163C-470D-EC78-F2BC99DE5DFC}"/>
              </a:ext>
            </a:extLst>
          </p:cNvPr>
          <p:cNvGrpSpPr/>
          <p:nvPr/>
        </p:nvGrpSpPr>
        <p:grpSpPr>
          <a:xfrm>
            <a:off x="6337302" y="1402485"/>
            <a:ext cx="3018005" cy="4053030"/>
            <a:chOff x="5899146" y="1466466"/>
            <a:chExt cx="3018005" cy="4053030"/>
          </a:xfrm>
        </p:grpSpPr>
        <p:sp>
          <p:nvSpPr>
            <p:cNvPr id="9" name="Ellipse 8">
              <a:extLst>
                <a:ext uri="{FF2B5EF4-FFF2-40B4-BE49-F238E27FC236}">
                  <a16:creationId xmlns:a16="http://schemas.microsoft.com/office/drawing/2014/main" id="{BC4A2FC0-218C-BB71-7764-0BF87BCDB781}"/>
                </a:ext>
              </a:extLst>
            </p:cNvPr>
            <p:cNvSpPr/>
            <p:nvPr/>
          </p:nvSpPr>
          <p:spPr>
            <a:xfrm>
              <a:off x="6298338" y="2262733"/>
              <a:ext cx="2055954" cy="20466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43" name="Gruppe 42">
              <a:extLst>
                <a:ext uri="{FF2B5EF4-FFF2-40B4-BE49-F238E27FC236}">
                  <a16:creationId xmlns:a16="http://schemas.microsoft.com/office/drawing/2014/main" id="{687D4046-4F1A-48B1-69D4-7C55A9E1BD26}"/>
                </a:ext>
              </a:extLst>
            </p:cNvPr>
            <p:cNvGrpSpPr/>
            <p:nvPr/>
          </p:nvGrpSpPr>
          <p:grpSpPr>
            <a:xfrm rot="21277356">
              <a:off x="5966492" y="1469776"/>
              <a:ext cx="2950659" cy="4038064"/>
              <a:chOff x="4866468" y="1761147"/>
              <a:chExt cx="2193110" cy="3100104"/>
            </a:xfrm>
          </p:grpSpPr>
          <p:sp>
            <p:nvSpPr>
              <p:cNvPr id="49" name="Ellipse 48">
                <a:extLst>
                  <a:ext uri="{FF2B5EF4-FFF2-40B4-BE49-F238E27FC236}">
                    <a16:creationId xmlns:a16="http://schemas.microsoft.com/office/drawing/2014/main" id="{F8BF533F-0E42-BE5E-99C8-99B675D88E8B}"/>
                  </a:ext>
                </a:extLst>
              </p:cNvPr>
              <p:cNvSpPr/>
              <p:nvPr/>
            </p:nvSpPr>
            <p:spPr>
              <a:xfrm>
                <a:off x="5000637" y="4614055"/>
                <a:ext cx="1896110" cy="247196"/>
              </a:xfrm>
              <a:prstGeom prst="ellipse">
                <a:avLst/>
              </a:prstGeom>
              <a:solidFill>
                <a:schemeClr val="bg1"/>
              </a:solidFill>
              <a:ln>
                <a:noFill/>
              </a:ln>
              <a:effectLst>
                <a:outerShdw blurRad="190199"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0" name="Rektangel 49">
                <a:extLst>
                  <a:ext uri="{FF2B5EF4-FFF2-40B4-BE49-F238E27FC236}">
                    <a16:creationId xmlns:a16="http://schemas.microsoft.com/office/drawing/2014/main" id="{60099F99-B291-3A60-1BC8-5E244E86F419}"/>
                  </a:ext>
                </a:extLst>
              </p:cNvPr>
              <p:cNvSpPr/>
              <p:nvPr/>
            </p:nvSpPr>
            <p:spPr>
              <a:xfrm>
                <a:off x="4928256" y="1761147"/>
                <a:ext cx="2131322" cy="3100104"/>
              </a:xfrm>
              <a:prstGeom prst="rect">
                <a:avLst/>
              </a:prstGeom>
              <a:solidFill>
                <a:schemeClr val="bg1"/>
              </a:solidFill>
              <a:ln>
                <a:noFill/>
              </a:ln>
              <a:effectLst>
                <a:outerShdw blurRad="12700" dist="127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1" name="Rektangel 50">
                <a:extLst>
                  <a:ext uri="{FF2B5EF4-FFF2-40B4-BE49-F238E27FC236}">
                    <a16:creationId xmlns:a16="http://schemas.microsoft.com/office/drawing/2014/main" id="{AE0F3BDB-F990-AED2-FF6C-61D0D3D0C6A3}"/>
                  </a:ext>
                </a:extLst>
              </p:cNvPr>
              <p:cNvSpPr/>
              <p:nvPr/>
            </p:nvSpPr>
            <p:spPr>
              <a:xfrm>
                <a:off x="4898106" y="1761147"/>
                <a:ext cx="2131322" cy="3100104"/>
              </a:xfrm>
              <a:prstGeom prst="rect">
                <a:avLst/>
              </a:prstGeom>
              <a:solidFill>
                <a:schemeClr val="bg1"/>
              </a:solidFill>
              <a:ln>
                <a:noFill/>
              </a:ln>
              <a:effectLst>
                <a:outerShdw blurRad="12700" dist="127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2" name="Bilde 51" descr="Et bilde som inneholder skjermbilde, tekst, brev, design&#10;&#10;Automatisk generert beskrivelse">
                <a:extLst>
                  <a:ext uri="{FF2B5EF4-FFF2-40B4-BE49-F238E27FC236}">
                    <a16:creationId xmlns:a16="http://schemas.microsoft.com/office/drawing/2014/main" id="{542CD204-4470-AA33-BD67-6F87FF16548E}"/>
                  </a:ext>
                </a:extLst>
              </p:cNvPr>
              <p:cNvPicPr/>
              <p:nvPr/>
            </p:nvPicPr>
            <p:blipFill>
              <a:blip r:embed="rId4">
                <a:extLst>
                  <a:ext uri="{28A0092B-C50C-407E-A947-70E740481C1C}">
                    <a14:useLocalDpi xmlns:a14="http://schemas.microsoft.com/office/drawing/2010/main" val="0"/>
                  </a:ext>
                </a:extLst>
              </a:blip>
              <a:stretch>
                <a:fillRect/>
              </a:stretch>
            </p:blipFill>
            <p:spPr>
              <a:xfrm>
                <a:off x="4866468" y="1761147"/>
                <a:ext cx="2132809" cy="3100104"/>
              </a:xfrm>
              <a:prstGeom prst="rect">
                <a:avLst/>
              </a:prstGeom>
              <a:effectLst>
                <a:outerShdw blurRad="12700" dist="12700" algn="l" rotWithShape="0">
                  <a:prstClr val="black">
                    <a:alpha val="20000"/>
                  </a:prstClr>
                </a:outerShdw>
              </a:effectLst>
            </p:spPr>
          </p:pic>
          <p:sp>
            <p:nvSpPr>
              <p:cNvPr id="53" name="Rektangel 52">
                <a:extLst>
                  <a:ext uri="{FF2B5EF4-FFF2-40B4-BE49-F238E27FC236}">
                    <a16:creationId xmlns:a16="http://schemas.microsoft.com/office/drawing/2014/main" id="{6AA027EB-ACB6-D87F-8D83-2789D546BB8B}"/>
                  </a:ext>
                </a:extLst>
              </p:cNvPr>
              <p:cNvSpPr/>
              <p:nvPr/>
            </p:nvSpPr>
            <p:spPr>
              <a:xfrm>
                <a:off x="4866468" y="1761147"/>
                <a:ext cx="367814" cy="3100104"/>
              </a:xfrm>
              <a:prstGeom prst="rect">
                <a:avLst/>
              </a:prstGeom>
              <a:gradFill>
                <a:gsLst>
                  <a:gs pos="0">
                    <a:schemeClr val="bg1">
                      <a:alpha val="0"/>
                    </a:schemeClr>
                  </a:gs>
                  <a:gs pos="99000">
                    <a:schemeClr val="tx1">
                      <a:alpha val="24006"/>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pic>
          <p:nvPicPr>
            <p:cNvPr id="44" name="Bilde 43">
              <a:extLst>
                <a:ext uri="{FF2B5EF4-FFF2-40B4-BE49-F238E27FC236}">
                  <a16:creationId xmlns:a16="http://schemas.microsoft.com/office/drawing/2014/main" id="{FE7EE4E7-A8C3-AD6A-83B3-BF302590A129}"/>
                </a:ext>
              </a:extLst>
            </p:cNvPr>
            <p:cNvPicPr>
              <a:picLocks noChangeAspect="1"/>
            </p:cNvPicPr>
            <p:nvPr/>
          </p:nvPicPr>
          <p:blipFill>
            <a:blip r:embed="rId5"/>
            <a:stretch>
              <a:fillRect/>
            </a:stretch>
          </p:blipFill>
          <p:spPr>
            <a:xfrm rot="21271443">
              <a:off x="7080126" y="5118390"/>
              <a:ext cx="1154471" cy="147064"/>
            </a:xfrm>
            <a:prstGeom prst="rect">
              <a:avLst/>
            </a:prstGeom>
          </p:spPr>
        </p:pic>
        <p:sp>
          <p:nvSpPr>
            <p:cNvPr id="45" name="TekstSylinder 21">
              <a:extLst>
                <a:ext uri="{FF2B5EF4-FFF2-40B4-BE49-F238E27FC236}">
                  <a16:creationId xmlns:a16="http://schemas.microsoft.com/office/drawing/2014/main" id="{5C92165F-77E5-86A3-D806-FDC929048E80}"/>
                </a:ext>
              </a:extLst>
            </p:cNvPr>
            <p:cNvSpPr txBox="1">
              <a:spLocks/>
            </p:cNvSpPr>
            <p:nvPr/>
          </p:nvSpPr>
          <p:spPr>
            <a:xfrm rot="21260299">
              <a:off x="5899146" y="1794612"/>
              <a:ext cx="1361803" cy="268174"/>
            </a:xfrm>
            <a:prstGeom prst="rect">
              <a:avLst/>
            </a:prstGeom>
            <a:noFill/>
          </p:spPr>
          <p:txBody>
            <a:bodyPr wrap="square" lIns="0" tIns="0" rIns="0" bIns="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366359"/>
                  </a:solidFill>
                  <a:effectLst/>
                  <a:uLnTx/>
                  <a:uFillTx/>
                  <a:latin typeface="Aptos" panose="02110004020202020204"/>
                  <a:ea typeface="+mn-ea"/>
                  <a:cs typeface="+mn-cs"/>
                </a:rPr>
                <a:t>Matdagboka</a:t>
              </a:r>
            </a:p>
          </p:txBody>
        </p:sp>
        <p:sp>
          <p:nvSpPr>
            <p:cNvPr id="46" name="Ellipse 45">
              <a:extLst>
                <a:ext uri="{FF2B5EF4-FFF2-40B4-BE49-F238E27FC236}">
                  <a16:creationId xmlns:a16="http://schemas.microsoft.com/office/drawing/2014/main" id="{AC9EC6AE-F9AB-2B0D-4F58-3B538267C968}"/>
                </a:ext>
              </a:extLst>
            </p:cNvPr>
            <p:cNvSpPr/>
            <p:nvPr/>
          </p:nvSpPr>
          <p:spPr>
            <a:xfrm>
              <a:off x="6308181" y="2353318"/>
              <a:ext cx="2055954" cy="195492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7" name="Bilde 46" descr="Et bilde som inneholder Tallerken, fat, sirkel, kunst&#10;&#10;KI-generert innhold kan være feil.">
              <a:extLst>
                <a:ext uri="{FF2B5EF4-FFF2-40B4-BE49-F238E27FC236}">
                  <a16:creationId xmlns:a16="http://schemas.microsoft.com/office/drawing/2014/main" id="{35FE408F-C98C-21D9-D10E-C3F7D8C6438B}"/>
                </a:ext>
              </a:extLst>
            </p:cNvPr>
            <p:cNvPicPr>
              <a:picLocks noChangeAspect="1"/>
            </p:cNvPicPr>
            <p:nvPr/>
          </p:nvPicPr>
          <p:blipFill>
            <a:blip r:embed="rId3"/>
            <a:srcRect l="7772" t="14502" r="7954" b="5793"/>
            <a:stretch>
              <a:fillRect/>
            </a:stretch>
          </p:blipFill>
          <p:spPr>
            <a:xfrm>
              <a:off x="6200689" y="2232499"/>
              <a:ext cx="2307653" cy="2266240"/>
            </a:xfrm>
            <a:prstGeom prst="ellipse">
              <a:avLst/>
            </a:prstGeom>
          </p:spPr>
        </p:pic>
        <p:pic>
          <p:nvPicPr>
            <p:cNvPr id="48" name="Bilde 47" descr="Et bilde som inneholder tekst, kontorrekvisitter, sirkel, illustrasjon&#10;&#10;KI-generert innhold kan være feil.">
              <a:extLst>
                <a:ext uri="{FF2B5EF4-FFF2-40B4-BE49-F238E27FC236}">
                  <a16:creationId xmlns:a16="http://schemas.microsoft.com/office/drawing/2014/main" id="{6231791B-0A42-368F-6EEF-B77FC9B78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4309">
              <a:off x="5964132" y="1466466"/>
              <a:ext cx="2857423" cy="4053030"/>
            </a:xfrm>
            <a:prstGeom prst="rect">
              <a:avLst/>
            </a:prstGeom>
          </p:spPr>
        </p:pic>
      </p:grpSp>
      <p:grpSp>
        <p:nvGrpSpPr>
          <p:cNvPr id="54" name="Gruppe 53">
            <a:extLst>
              <a:ext uri="{FF2B5EF4-FFF2-40B4-BE49-F238E27FC236}">
                <a16:creationId xmlns:a16="http://schemas.microsoft.com/office/drawing/2014/main" id="{7C6A53C0-7218-FF85-BDBE-B2488A448965}"/>
              </a:ext>
            </a:extLst>
          </p:cNvPr>
          <p:cNvGrpSpPr/>
          <p:nvPr/>
        </p:nvGrpSpPr>
        <p:grpSpPr>
          <a:xfrm>
            <a:off x="5832067" y="4489677"/>
            <a:ext cx="1534968" cy="1476219"/>
            <a:chOff x="1012478" y="4866898"/>
            <a:chExt cx="1534968" cy="1476219"/>
          </a:xfrm>
        </p:grpSpPr>
        <p:sp>
          <p:nvSpPr>
            <p:cNvPr id="55" name="Grafikk 19">
              <a:extLst>
                <a:ext uri="{FF2B5EF4-FFF2-40B4-BE49-F238E27FC236}">
                  <a16:creationId xmlns:a16="http://schemas.microsoft.com/office/drawing/2014/main" id="{A967BAE9-9E8B-55F6-0DE8-60276C2D7D41}"/>
                </a:ext>
              </a:extLst>
            </p:cNvPr>
            <p:cNvSpPr/>
            <p:nvPr/>
          </p:nvSpPr>
          <p:spPr>
            <a:xfrm>
              <a:off x="1012478" y="4866898"/>
              <a:ext cx="1534968" cy="1476219"/>
            </a:xfrm>
            <a:custGeom>
              <a:avLst/>
              <a:gdLst>
                <a:gd name="connsiteX0" fmla="*/ 1515452 w 1534968"/>
                <a:gd name="connsiteY0" fmla="*/ 578747 h 1524799"/>
                <a:gd name="connsiteX1" fmla="*/ 1444089 w 1534968"/>
                <a:gd name="connsiteY1" fmla="*/ 434551 h 1524799"/>
                <a:gd name="connsiteX2" fmla="*/ 1378892 w 1534968"/>
                <a:gd name="connsiteY2" fmla="*/ 287463 h 1524799"/>
                <a:gd name="connsiteX3" fmla="*/ 1303545 w 1534968"/>
                <a:gd name="connsiteY3" fmla="*/ 202250 h 1524799"/>
                <a:gd name="connsiteX4" fmla="*/ 1165539 w 1534968"/>
                <a:gd name="connsiteY4" fmla="*/ 119527 h 1524799"/>
                <a:gd name="connsiteX5" fmla="*/ 1031162 w 1534968"/>
                <a:gd name="connsiteY5" fmla="*/ 31041 h 1524799"/>
                <a:gd name="connsiteX6" fmla="*/ 921687 w 1534968"/>
                <a:gd name="connsiteY6" fmla="*/ 91 h 1524799"/>
                <a:gd name="connsiteX7" fmla="*/ 760866 w 1534968"/>
                <a:gd name="connsiteY7" fmla="*/ 5119 h 1524799"/>
                <a:gd name="connsiteX8" fmla="*/ 599974 w 1534968"/>
                <a:gd name="connsiteY8" fmla="*/ 3317 h 1524799"/>
                <a:gd name="connsiteX9" fmla="*/ 491139 w 1534968"/>
                <a:gd name="connsiteY9" fmla="*/ 36449 h 1524799"/>
                <a:gd name="connsiteX10" fmla="*/ 358564 w 1534968"/>
                <a:gd name="connsiteY10" fmla="*/ 127614 h 1524799"/>
                <a:gd name="connsiteX11" fmla="*/ 222242 w 1534968"/>
                <a:gd name="connsiteY11" fmla="*/ 213088 h 1524799"/>
                <a:gd name="connsiteX12" fmla="*/ 148603 w 1534968"/>
                <a:gd name="connsiteY12" fmla="*/ 299795 h 1524799"/>
                <a:gd name="connsiteX13" fmla="*/ 86371 w 1534968"/>
                <a:gd name="connsiteY13" fmla="*/ 448165 h 1524799"/>
                <a:gd name="connsiteX14" fmla="*/ 17901 w 1534968"/>
                <a:gd name="connsiteY14" fmla="*/ 593759 h 1524799"/>
                <a:gd name="connsiteX15" fmla="*/ 2841 w 1534968"/>
                <a:gd name="connsiteY15" fmla="*/ 706507 h 1524799"/>
                <a:gd name="connsiteX16" fmla="*/ 30708 w 1534968"/>
                <a:gd name="connsiteY16" fmla="*/ 864980 h 1524799"/>
                <a:gd name="connsiteX17" fmla="*/ 51840 w 1534968"/>
                <a:gd name="connsiteY17" fmla="*/ 1024472 h 1524799"/>
                <a:gd name="connsiteX18" fmla="*/ 100126 w 1534968"/>
                <a:gd name="connsiteY18" fmla="*/ 1127472 h 1524799"/>
                <a:gd name="connsiteX19" fmla="*/ 209245 w 1534968"/>
                <a:gd name="connsiteY19" fmla="*/ 1245722 h 1524799"/>
                <a:gd name="connsiteX20" fmla="*/ 313242 w 1534968"/>
                <a:gd name="connsiteY20" fmla="*/ 1368478 h 1524799"/>
                <a:gd name="connsiteX21" fmla="*/ 409554 w 1534968"/>
                <a:gd name="connsiteY21" fmla="*/ 1429026 h 1524799"/>
                <a:gd name="connsiteX22" fmla="*/ 565277 w 1534968"/>
                <a:gd name="connsiteY22" fmla="*/ 1469510 h 1524799"/>
                <a:gd name="connsiteX23" fmla="*/ 719149 w 1534968"/>
                <a:gd name="connsiteY23" fmla="*/ 1516563 h 1524799"/>
                <a:gd name="connsiteX24" fmla="*/ 832893 w 1534968"/>
                <a:gd name="connsiteY24" fmla="*/ 1515425 h 1524799"/>
                <a:gd name="connsiteX25" fmla="*/ 985769 w 1534968"/>
                <a:gd name="connsiteY25" fmla="*/ 1465288 h 1524799"/>
                <a:gd name="connsiteX26" fmla="*/ 1140637 w 1534968"/>
                <a:gd name="connsiteY26" fmla="*/ 1421674 h 1524799"/>
                <a:gd name="connsiteX27" fmla="*/ 1235716 w 1534968"/>
                <a:gd name="connsiteY27" fmla="*/ 1359205 h 1524799"/>
                <a:gd name="connsiteX28" fmla="*/ 1337223 w 1534968"/>
                <a:gd name="connsiteY28" fmla="*/ 1234386 h 1524799"/>
                <a:gd name="connsiteX29" fmla="*/ 1443947 w 1534968"/>
                <a:gd name="connsiteY29" fmla="*/ 1113978 h 1524799"/>
                <a:gd name="connsiteX30" fmla="*/ 1490170 w 1534968"/>
                <a:gd name="connsiteY30" fmla="*/ 1010029 h 1524799"/>
                <a:gd name="connsiteX31" fmla="*/ 1508076 w 1534968"/>
                <a:gd name="connsiteY31" fmla="*/ 850133 h 1524799"/>
                <a:gd name="connsiteX32" fmla="*/ 1532741 w 1534968"/>
                <a:gd name="connsiteY32" fmla="*/ 691139 h 1524799"/>
                <a:gd name="connsiteX33" fmla="*/ 1515428 w 1534968"/>
                <a:gd name="connsiteY33" fmla="*/ 578700 h 15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4968" h="1524799">
                  <a:moveTo>
                    <a:pt x="1515452" y="578747"/>
                  </a:moveTo>
                  <a:lnTo>
                    <a:pt x="1444089" y="434551"/>
                  </a:lnTo>
                  <a:lnTo>
                    <a:pt x="1378892" y="287463"/>
                  </a:lnTo>
                  <a:cubicBezTo>
                    <a:pt x="1363168" y="251959"/>
                    <a:pt x="1336843" y="222195"/>
                    <a:pt x="1303545" y="202250"/>
                  </a:cubicBezTo>
                  <a:lnTo>
                    <a:pt x="1165539" y="119527"/>
                  </a:lnTo>
                  <a:lnTo>
                    <a:pt x="1031162" y="31041"/>
                  </a:lnTo>
                  <a:cubicBezTo>
                    <a:pt x="998718" y="9697"/>
                    <a:pt x="960487" y="-1118"/>
                    <a:pt x="921687" y="91"/>
                  </a:cubicBezTo>
                  <a:lnTo>
                    <a:pt x="760866" y="5119"/>
                  </a:lnTo>
                  <a:lnTo>
                    <a:pt x="599974" y="3317"/>
                  </a:lnTo>
                  <a:cubicBezTo>
                    <a:pt x="561150" y="2890"/>
                    <a:pt x="523132" y="14464"/>
                    <a:pt x="491139" y="36449"/>
                  </a:cubicBezTo>
                  <a:lnTo>
                    <a:pt x="358564" y="127614"/>
                  </a:lnTo>
                  <a:lnTo>
                    <a:pt x="222242" y="213088"/>
                  </a:lnTo>
                  <a:cubicBezTo>
                    <a:pt x="189347" y="233721"/>
                    <a:pt x="163639" y="264007"/>
                    <a:pt x="148603" y="299795"/>
                  </a:cubicBezTo>
                  <a:lnTo>
                    <a:pt x="86371" y="448165"/>
                  </a:lnTo>
                  <a:lnTo>
                    <a:pt x="17901" y="593759"/>
                  </a:lnTo>
                  <a:cubicBezTo>
                    <a:pt x="1371" y="628883"/>
                    <a:pt x="-3870" y="668276"/>
                    <a:pt x="2841" y="706507"/>
                  </a:cubicBezTo>
                  <a:lnTo>
                    <a:pt x="30708" y="864980"/>
                  </a:lnTo>
                  <a:lnTo>
                    <a:pt x="51840" y="1024472"/>
                  </a:lnTo>
                  <a:cubicBezTo>
                    <a:pt x="56939" y="1062964"/>
                    <a:pt x="73801" y="1098942"/>
                    <a:pt x="100126" y="1127472"/>
                  </a:cubicBezTo>
                  <a:lnTo>
                    <a:pt x="209245" y="1245722"/>
                  </a:lnTo>
                  <a:lnTo>
                    <a:pt x="313242" y="1368478"/>
                  </a:lnTo>
                  <a:cubicBezTo>
                    <a:pt x="338334" y="1398100"/>
                    <a:pt x="371988" y="1419255"/>
                    <a:pt x="409554" y="1429026"/>
                  </a:cubicBezTo>
                  <a:lnTo>
                    <a:pt x="565277" y="1469510"/>
                  </a:lnTo>
                  <a:lnTo>
                    <a:pt x="719149" y="1516563"/>
                  </a:lnTo>
                  <a:cubicBezTo>
                    <a:pt x="756289" y="1527923"/>
                    <a:pt x="796014" y="1527520"/>
                    <a:pt x="832893" y="1515425"/>
                  </a:cubicBezTo>
                  <a:lnTo>
                    <a:pt x="985769" y="1465288"/>
                  </a:lnTo>
                  <a:lnTo>
                    <a:pt x="1140637" y="1421674"/>
                  </a:lnTo>
                  <a:cubicBezTo>
                    <a:pt x="1178014" y="1411144"/>
                    <a:pt x="1211217" y="1389325"/>
                    <a:pt x="1235716" y="1359205"/>
                  </a:cubicBezTo>
                  <a:lnTo>
                    <a:pt x="1337223" y="1234386"/>
                  </a:lnTo>
                  <a:lnTo>
                    <a:pt x="1443947" y="1113978"/>
                  </a:lnTo>
                  <a:cubicBezTo>
                    <a:pt x="1469703" y="1084925"/>
                    <a:pt x="1485830" y="1048616"/>
                    <a:pt x="1490170" y="1010029"/>
                  </a:cubicBezTo>
                  <a:lnTo>
                    <a:pt x="1508076" y="850133"/>
                  </a:lnTo>
                  <a:lnTo>
                    <a:pt x="1532741" y="691139"/>
                  </a:lnTo>
                  <a:cubicBezTo>
                    <a:pt x="1538694" y="652766"/>
                    <a:pt x="1532646" y="613491"/>
                    <a:pt x="1515428" y="578700"/>
                  </a:cubicBezTo>
                  <a:close/>
                </a:path>
              </a:pathLst>
            </a:custGeom>
            <a:solidFill>
              <a:srgbClr val="376459"/>
            </a:solidFill>
            <a:ln w="0" cap="flat">
              <a:noFill/>
              <a:prstDash val="solid"/>
              <a:miter/>
            </a:ln>
          </p:spPr>
          <p:txBody>
            <a:bodyPr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63" name="TekstSylinder 47">
              <a:extLst>
                <a:ext uri="{FF2B5EF4-FFF2-40B4-BE49-F238E27FC236}">
                  <a16:creationId xmlns:a16="http://schemas.microsoft.com/office/drawing/2014/main" id="{F60B9B8E-F899-9DFD-188D-9804DF2FCCBE}"/>
                </a:ext>
              </a:extLst>
            </p:cNvPr>
            <p:cNvSpPr txBox="1">
              <a:spLocks/>
            </p:cNvSpPr>
            <p:nvPr/>
          </p:nvSpPr>
          <p:spPr>
            <a:xfrm>
              <a:off x="1227360" y="5376931"/>
              <a:ext cx="1084597" cy="430887"/>
            </a:xfrm>
            <a:prstGeom prst="rect">
              <a:avLst/>
            </a:prstGeom>
            <a:noFill/>
          </p:spPr>
          <p:txBody>
            <a:bodyPr wrap="square" lIns="0" tIns="0" rIns="0" bIns="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E9F6F2"/>
                  </a:solidFill>
                  <a:effectLst/>
                  <a:uLnTx/>
                  <a:uFillTx/>
                  <a:latin typeface="Aptos" panose="02110004020202020204"/>
                  <a:ea typeface="+mn-ea"/>
                  <a:cs typeface="+mn-cs"/>
                </a:rPr>
                <a:t>Skriv i </a:t>
              </a:r>
              <a:br>
                <a:rPr kumimoji="0" lang="nb-NO" sz="1400" b="0" i="0" u="none" strike="noStrike" kern="1200" cap="none" spc="0" normalizeH="0" baseline="0" noProof="0">
                  <a:ln>
                    <a:noFill/>
                  </a:ln>
                  <a:solidFill>
                    <a:srgbClr val="E9F6F2"/>
                  </a:solidFill>
                  <a:effectLst/>
                  <a:uLnTx/>
                  <a:uFillTx/>
                  <a:latin typeface="Aptos" panose="02110004020202020204"/>
                  <a:ea typeface="+mn-ea"/>
                  <a:cs typeface="+mn-cs"/>
                </a:rPr>
              </a:br>
              <a:r>
                <a:rPr kumimoji="0" lang="nb-NO" sz="1400" b="0" i="0" u="none" strike="noStrike" kern="1200" cap="none" spc="0" normalizeH="0" baseline="0" noProof="0">
                  <a:ln>
                    <a:noFill/>
                  </a:ln>
                  <a:solidFill>
                    <a:srgbClr val="E9F6F2"/>
                  </a:solidFill>
                  <a:effectLst/>
                  <a:uLnTx/>
                  <a:uFillTx/>
                  <a:latin typeface="Aptos" panose="02110004020202020204"/>
                  <a:ea typeface="+mn-ea"/>
                  <a:cs typeface="+mn-cs"/>
                </a:rPr>
                <a:t>matdagboka</a:t>
              </a:r>
            </a:p>
          </p:txBody>
        </p:sp>
      </p:grpSp>
    </p:spTree>
    <p:extLst>
      <p:ext uri="{BB962C8B-B14F-4D97-AF65-F5344CB8AC3E}">
        <p14:creationId xmlns:p14="http://schemas.microsoft.com/office/powerpoint/2010/main" val="2858554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66359"/>
        </a:solidFill>
        <a:effectLst/>
      </p:bgPr>
    </p:bg>
    <p:spTree>
      <p:nvGrpSpPr>
        <p:cNvPr id="1" name="">
          <a:extLst>
            <a:ext uri="{FF2B5EF4-FFF2-40B4-BE49-F238E27FC236}">
              <a16:creationId xmlns:a16="http://schemas.microsoft.com/office/drawing/2014/main" id="{DF6A5087-37E8-9149-D019-D9093D9CDC17}"/>
            </a:ext>
          </a:extLst>
        </p:cNvPr>
        <p:cNvGrpSpPr/>
        <p:nvPr/>
      </p:nvGrpSpPr>
      <p:grpSpPr>
        <a:xfrm>
          <a:off x="0" y="0"/>
          <a:ext cx="0" cy="0"/>
          <a:chOff x="0" y="0"/>
          <a:chExt cx="0" cy="0"/>
        </a:xfrm>
      </p:grpSpPr>
      <p:sp>
        <p:nvSpPr>
          <p:cNvPr id="7" name="Tittel 1">
            <a:extLst>
              <a:ext uri="{FF2B5EF4-FFF2-40B4-BE49-F238E27FC236}">
                <a16:creationId xmlns:a16="http://schemas.microsoft.com/office/drawing/2014/main" id="{7B0BA838-15EC-6BEB-0233-AAA602EC8685}"/>
              </a:ext>
            </a:extLst>
          </p:cNvPr>
          <p:cNvSpPr txBox="1">
            <a:spLocks/>
          </p:cNvSpPr>
          <p:nvPr/>
        </p:nvSpPr>
        <p:spPr>
          <a:xfrm>
            <a:off x="583401" y="364657"/>
            <a:ext cx="61239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chemeClr val="tx2"/>
                </a:solidFill>
                <a:latin typeface="Aptos Light"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600" b="0" i="0" u="none" strike="noStrike" kern="1200" cap="none" spc="0" normalizeH="0" baseline="0" noProof="0">
                <a:ln>
                  <a:noFill/>
                </a:ln>
                <a:solidFill>
                  <a:srgbClr val="FFFFFF"/>
                </a:solidFill>
                <a:effectLst/>
                <a:uLnTx/>
                <a:uFillTx/>
                <a:latin typeface="Aptos"/>
                <a:ea typeface="+mj-ea"/>
                <a:cs typeface="+mj-cs"/>
              </a:rPr>
              <a:t>Kostråd i fokus</a:t>
            </a:r>
            <a:endParaRPr kumimoji="0" lang="en-US" sz="4000" b="0" i="0" u="none" strike="noStrike" kern="1200" cap="none" spc="0" normalizeH="0" baseline="0" noProof="0">
              <a:ln>
                <a:noFill/>
              </a:ln>
              <a:solidFill>
                <a:srgbClr val="FFFFFF"/>
              </a:solidFill>
              <a:effectLst/>
              <a:uLnTx/>
              <a:uFillTx/>
              <a:latin typeface="Aptos"/>
              <a:ea typeface="+mj-ea"/>
              <a:cs typeface="+mj-cs"/>
            </a:endParaRPr>
          </a:p>
        </p:txBody>
      </p:sp>
      <p:sp>
        <p:nvSpPr>
          <p:cNvPr id="10" name="TextBox 9">
            <a:extLst>
              <a:ext uri="{FF2B5EF4-FFF2-40B4-BE49-F238E27FC236}">
                <a16:creationId xmlns:a16="http://schemas.microsoft.com/office/drawing/2014/main" id="{5D3AE8BE-A59A-2080-F40A-7E8FD15D210A}"/>
              </a:ext>
            </a:extLst>
          </p:cNvPr>
          <p:cNvSpPr txBox="1"/>
          <p:nvPr/>
        </p:nvSpPr>
        <p:spPr>
          <a:xfrm>
            <a:off x="635877" y="1497723"/>
            <a:ext cx="61485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95DBCA">
                    <a:lumMod val="20000"/>
                    <a:lumOff val="80000"/>
                  </a:srgbClr>
                </a:solidFill>
                <a:effectLst/>
                <a:uLnTx/>
                <a:uFillTx/>
                <a:latin typeface="Aptos Light"/>
                <a:ea typeface="+mn-ea"/>
                <a:cs typeface="+mn-cs"/>
              </a:rPr>
              <a:t>Godteri, snacks og søte bakevarer bør begrenses</a:t>
            </a:r>
            <a:endParaRPr kumimoji="0" lang="nb-NO" sz="1800" b="0" i="0" u="none" strike="noStrike" kern="1200" cap="none" spc="0" normalizeH="0" baseline="0" noProof="0">
              <a:ln>
                <a:noFill/>
              </a:ln>
              <a:solidFill>
                <a:srgbClr val="95DBCA">
                  <a:lumMod val="20000"/>
                  <a:lumOff val="80000"/>
                </a:srgbClr>
              </a:solidFill>
              <a:effectLst/>
              <a:uLnTx/>
              <a:uFillTx/>
              <a:latin typeface="Aptos" panose="02110004020202020204"/>
              <a:ea typeface="+mn-ea"/>
              <a:cs typeface="+mn-cs"/>
            </a:endParaRPr>
          </a:p>
        </p:txBody>
      </p:sp>
      <p:grpSp>
        <p:nvGrpSpPr>
          <p:cNvPr id="11" name="Gruppe 10">
            <a:extLst>
              <a:ext uri="{FF2B5EF4-FFF2-40B4-BE49-F238E27FC236}">
                <a16:creationId xmlns:a16="http://schemas.microsoft.com/office/drawing/2014/main" id="{7B00137D-934E-193E-2698-B16C4BF6999E}"/>
              </a:ext>
            </a:extLst>
          </p:cNvPr>
          <p:cNvGrpSpPr/>
          <p:nvPr/>
        </p:nvGrpSpPr>
        <p:grpSpPr>
          <a:xfrm>
            <a:off x="11609547" y="6438593"/>
            <a:ext cx="378532" cy="249578"/>
            <a:chOff x="2784223" y="578109"/>
            <a:chExt cx="1295921" cy="854459"/>
          </a:xfrm>
          <a:solidFill>
            <a:srgbClr val="E8F7F2"/>
          </a:solidFill>
        </p:grpSpPr>
        <p:sp>
          <p:nvSpPr>
            <p:cNvPr id="12" name="Friform 11">
              <a:extLst>
                <a:ext uri="{FF2B5EF4-FFF2-40B4-BE49-F238E27FC236}">
                  <a16:creationId xmlns:a16="http://schemas.microsoft.com/office/drawing/2014/main" id="{81D1EC73-19D9-ABE6-8534-B910AFBDACB5}"/>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 name="Friform 12">
              <a:extLst>
                <a:ext uri="{FF2B5EF4-FFF2-40B4-BE49-F238E27FC236}">
                  <a16:creationId xmlns:a16="http://schemas.microsoft.com/office/drawing/2014/main" id="{09554420-2FBC-4F90-2391-429FC125B9EA}"/>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4" name="Friform 13">
              <a:extLst>
                <a:ext uri="{FF2B5EF4-FFF2-40B4-BE49-F238E27FC236}">
                  <a16:creationId xmlns:a16="http://schemas.microsoft.com/office/drawing/2014/main" id="{E5CBBFF8-EFFD-1A76-1BDA-AEB02A801A7F}"/>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5" name="Friform 14">
              <a:extLst>
                <a:ext uri="{FF2B5EF4-FFF2-40B4-BE49-F238E27FC236}">
                  <a16:creationId xmlns:a16="http://schemas.microsoft.com/office/drawing/2014/main" id="{200D3116-C7BA-DE75-31C8-9F42075AE4F9}"/>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6" name="Friform 15">
              <a:extLst>
                <a:ext uri="{FF2B5EF4-FFF2-40B4-BE49-F238E27FC236}">
                  <a16:creationId xmlns:a16="http://schemas.microsoft.com/office/drawing/2014/main" id="{2D257B27-9D7B-E9D7-1FBC-3422FC4B8E37}"/>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7" name="Friform 16">
              <a:extLst>
                <a:ext uri="{FF2B5EF4-FFF2-40B4-BE49-F238E27FC236}">
                  <a16:creationId xmlns:a16="http://schemas.microsoft.com/office/drawing/2014/main" id="{C9E7E1E9-FA54-EB06-4806-AFF125AD3F61}"/>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8" name="Friform 17">
              <a:extLst>
                <a:ext uri="{FF2B5EF4-FFF2-40B4-BE49-F238E27FC236}">
                  <a16:creationId xmlns:a16="http://schemas.microsoft.com/office/drawing/2014/main" id="{D8D037C1-E343-9268-9B1D-34293FDA55DA}"/>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9" name="Friform 18">
              <a:extLst>
                <a:ext uri="{FF2B5EF4-FFF2-40B4-BE49-F238E27FC236}">
                  <a16:creationId xmlns:a16="http://schemas.microsoft.com/office/drawing/2014/main" id="{27E7AEED-CAAA-5921-5C04-1475D74EF3F4}"/>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pic>
        <p:nvPicPr>
          <p:cNvPr id="4" name="Bilde 3">
            <a:extLst>
              <a:ext uri="{FF2B5EF4-FFF2-40B4-BE49-F238E27FC236}">
                <a16:creationId xmlns:a16="http://schemas.microsoft.com/office/drawing/2014/main" id="{740ACAA5-9A37-FA7A-D7D0-D5D6F4984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891" y="7952232"/>
            <a:ext cx="2811331" cy="2985484"/>
          </a:xfrm>
          <a:prstGeom prst="rect">
            <a:avLst/>
          </a:prstGeom>
        </p:spPr>
      </p:pic>
      <p:pic>
        <p:nvPicPr>
          <p:cNvPr id="5" name="Bilde 4" descr="Et bilde som inneholder Tallerken, fat, sirkel, kunst&#10;&#10;KI-generert innhold kan være feil.">
            <a:extLst>
              <a:ext uri="{FF2B5EF4-FFF2-40B4-BE49-F238E27FC236}">
                <a16:creationId xmlns:a16="http://schemas.microsoft.com/office/drawing/2014/main" id="{35B3CD58-8F32-DE95-D5B3-70D21B6A4FA0}"/>
              </a:ext>
            </a:extLst>
          </p:cNvPr>
          <p:cNvPicPr>
            <a:picLocks noChangeAspect="1"/>
          </p:cNvPicPr>
          <p:nvPr/>
        </p:nvPicPr>
        <p:blipFill>
          <a:blip r:embed="rId4"/>
          <a:srcRect l="7772" t="14502" r="7954" b="5793"/>
          <a:stretch>
            <a:fillRect/>
          </a:stretch>
        </p:blipFill>
        <p:spPr>
          <a:xfrm>
            <a:off x="6577781" y="1690220"/>
            <a:ext cx="4704735" cy="4620305"/>
          </a:xfrm>
          <a:prstGeom prst="ellipse">
            <a:avLst/>
          </a:prstGeom>
        </p:spPr>
      </p:pic>
    </p:spTree>
    <p:extLst>
      <p:ext uri="{BB962C8B-B14F-4D97-AF65-F5344CB8AC3E}">
        <p14:creationId xmlns:p14="http://schemas.microsoft.com/office/powerpoint/2010/main" val="3442031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AA6DC1-72DE-A298-8301-2BD95D5898BC}"/>
              </a:ext>
            </a:extLst>
          </p:cNvPr>
          <p:cNvSpPr>
            <a:spLocks noGrp="1"/>
          </p:cNvSpPr>
          <p:nvPr>
            <p:ph sz="half" idx="2"/>
          </p:nvPr>
        </p:nvSpPr>
        <p:spPr>
          <a:xfrm>
            <a:off x="434651" y="2014159"/>
            <a:ext cx="4929189" cy="2907990"/>
          </a:xfrm>
        </p:spPr>
        <p:txBody>
          <a:bodyPr vert="horz" lIns="91440" tIns="45720" rIns="91440" bIns="45720" rtlCol="0" anchor="t">
            <a:normAutofit/>
          </a:bodyPr>
          <a:lstStyle/>
          <a:p>
            <a:pPr marL="0" indent="0">
              <a:buNone/>
            </a:pPr>
            <a:r>
              <a:rPr lang="nb-NO" sz="1800">
                <a:latin typeface="Aptos Light"/>
                <a:ea typeface="Roboto Light"/>
                <a:cs typeface="Aptos Light" panose="020F0302020204030204" pitchFamily="34" charset="0"/>
              </a:rPr>
              <a:t>Det er anbefalt å begrense inntaket av godteri, sjokolade, snacks, chips, kjeks, is, søte pålegg, desserter og bakevarer som kaker og boller. I et variert og sunt kosthold er det rom for disse matvarene av og til, og i små mengder.</a:t>
            </a:r>
            <a:endParaRPr lang="nb-NO" sz="1800">
              <a:latin typeface="Aptos Light"/>
              <a:ea typeface="Roboto Light"/>
            </a:endParaRPr>
          </a:p>
        </p:txBody>
      </p:sp>
      <p:sp>
        <p:nvSpPr>
          <p:cNvPr id="7" name="TextBox 9">
            <a:extLst>
              <a:ext uri="{FF2B5EF4-FFF2-40B4-BE49-F238E27FC236}">
                <a16:creationId xmlns:a16="http://schemas.microsoft.com/office/drawing/2014/main" id="{E58278C6-6875-DAD0-752B-9140FD85FF3B}"/>
              </a:ext>
            </a:extLst>
          </p:cNvPr>
          <p:cNvSpPr txBox="1"/>
          <p:nvPr/>
        </p:nvSpPr>
        <p:spPr>
          <a:xfrm>
            <a:off x="434651" y="692124"/>
            <a:ext cx="61485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015168"/>
                </a:solidFill>
                <a:effectLst/>
                <a:uLnTx/>
                <a:uFillTx/>
                <a:latin typeface="Aptos Light"/>
                <a:ea typeface="+mn-ea"/>
                <a:cs typeface="+mn-cs"/>
              </a:rPr>
              <a:t>Godteri, snacks og søte bakevarer bør begrenses</a:t>
            </a:r>
            <a:endParaRPr kumimoji="0" lang="nb-NO" sz="1800" b="0" i="0" u="none" strike="noStrike" kern="1200" cap="none" spc="0" normalizeH="0" baseline="0" noProof="0">
              <a:ln>
                <a:noFill/>
              </a:ln>
              <a:solidFill>
                <a:srgbClr val="015168"/>
              </a:solidFill>
              <a:effectLst/>
              <a:uLnTx/>
              <a:uFillTx/>
              <a:latin typeface="Aptos" panose="02110004020202020204"/>
              <a:ea typeface="+mn-ea"/>
              <a:cs typeface="+mn-cs"/>
            </a:endParaRPr>
          </a:p>
        </p:txBody>
      </p:sp>
      <p:pic>
        <p:nvPicPr>
          <p:cNvPr id="2" name="Bilde 1">
            <a:extLst>
              <a:ext uri="{FF2B5EF4-FFF2-40B4-BE49-F238E27FC236}">
                <a16:creationId xmlns:a16="http://schemas.microsoft.com/office/drawing/2014/main" id="{B246683E-9487-33AA-64F3-26B70270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39601"/>
            <a:ext cx="2811331" cy="2985484"/>
          </a:xfrm>
          <a:prstGeom prst="rect">
            <a:avLst/>
          </a:prstGeom>
        </p:spPr>
      </p:pic>
      <p:pic>
        <p:nvPicPr>
          <p:cNvPr id="3" name="Bilde 2" descr="Et bilde som inneholder gul&#10;&#10;KI-generert innhold kan være feil.">
            <a:extLst>
              <a:ext uri="{FF2B5EF4-FFF2-40B4-BE49-F238E27FC236}">
                <a16:creationId xmlns:a16="http://schemas.microsoft.com/office/drawing/2014/main" id="{942FE778-566A-769C-B5F8-AF59C04A4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668" y="1292288"/>
            <a:ext cx="2981658" cy="2064225"/>
          </a:xfrm>
          <a:prstGeom prst="rect">
            <a:avLst/>
          </a:prstGeom>
        </p:spPr>
      </p:pic>
    </p:spTree>
    <p:extLst>
      <p:ext uri="{BB962C8B-B14F-4D97-AF65-F5344CB8AC3E}">
        <p14:creationId xmlns:p14="http://schemas.microsoft.com/office/powerpoint/2010/main" val="3122560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3A223-67D3-3F73-CBAD-87BC478606B1}"/>
            </a:ext>
          </a:extLst>
        </p:cNvPr>
        <p:cNvGrpSpPr/>
        <p:nvPr/>
      </p:nvGrpSpPr>
      <p:grpSpPr>
        <a:xfrm>
          <a:off x="0" y="0"/>
          <a:ext cx="0" cy="0"/>
          <a:chOff x="0" y="0"/>
          <a:chExt cx="0" cy="0"/>
        </a:xfrm>
      </p:grpSpPr>
      <p:grpSp>
        <p:nvGrpSpPr>
          <p:cNvPr id="6" name="Gruppe 5">
            <a:extLst>
              <a:ext uri="{FF2B5EF4-FFF2-40B4-BE49-F238E27FC236}">
                <a16:creationId xmlns:a16="http://schemas.microsoft.com/office/drawing/2014/main" id="{6A2A7218-15EE-D511-ECE9-A921A93506C2}"/>
              </a:ext>
            </a:extLst>
          </p:cNvPr>
          <p:cNvGrpSpPr>
            <a:grpSpLocks/>
          </p:cNvGrpSpPr>
          <p:nvPr/>
        </p:nvGrpSpPr>
        <p:grpSpPr>
          <a:xfrm>
            <a:off x="5915608" y="1656123"/>
            <a:ext cx="4486828" cy="4292949"/>
            <a:chOff x="6804000" y="1499408"/>
            <a:chExt cx="4033474" cy="3859185"/>
          </a:xfrm>
        </p:grpSpPr>
        <p:sp>
          <p:nvSpPr>
            <p:cNvPr id="7" name="Ellipse 6">
              <a:extLst>
                <a:ext uri="{FF2B5EF4-FFF2-40B4-BE49-F238E27FC236}">
                  <a16:creationId xmlns:a16="http://schemas.microsoft.com/office/drawing/2014/main" id="{E95EA64A-BD70-5409-41D1-0C905198D694}"/>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8" name="Gruppe 7">
              <a:extLst>
                <a:ext uri="{FF2B5EF4-FFF2-40B4-BE49-F238E27FC236}">
                  <a16:creationId xmlns:a16="http://schemas.microsoft.com/office/drawing/2014/main" id="{6F157891-2503-E2C3-96A3-7FF851F6B350}"/>
                </a:ext>
              </a:extLst>
            </p:cNvPr>
            <p:cNvGrpSpPr>
              <a:grpSpLocks/>
            </p:cNvGrpSpPr>
            <p:nvPr/>
          </p:nvGrpSpPr>
          <p:grpSpPr>
            <a:xfrm>
              <a:off x="8074205" y="2131448"/>
              <a:ext cx="2763269" cy="2262093"/>
              <a:chOff x="2300761" y="3208149"/>
              <a:chExt cx="2631550" cy="2154264"/>
            </a:xfrm>
          </p:grpSpPr>
          <p:grpSp>
            <p:nvGrpSpPr>
              <p:cNvPr id="9" name="Gruppe 8">
                <a:extLst>
                  <a:ext uri="{FF2B5EF4-FFF2-40B4-BE49-F238E27FC236}">
                    <a16:creationId xmlns:a16="http://schemas.microsoft.com/office/drawing/2014/main" id="{7C83A8E5-581D-4324-4FC5-39A386AA1DF1}"/>
                  </a:ext>
                </a:extLst>
              </p:cNvPr>
              <p:cNvGrpSpPr>
                <a:grpSpLocks/>
              </p:cNvGrpSpPr>
              <p:nvPr/>
            </p:nvGrpSpPr>
            <p:grpSpPr>
              <a:xfrm>
                <a:off x="2300761" y="3583669"/>
                <a:ext cx="1261190" cy="1778744"/>
                <a:chOff x="2300761" y="3583669"/>
                <a:chExt cx="1261190" cy="1778744"/>
              </a:xfrm>
            </p:grpSpPr>
            <p:sp>
              <p:nvSpPr>
                <p:cNvPr id="13" name="Avrundet rektangel 12">
                  <a:extLst>
                    <a:ext uri="{FF2B5EF4-FFF2-40B4-BE49-F238E27FC236}">
                      <a16:creationId xmlns:a16="http://schemas.microsoft.com/office/drawing/2014/main" id="{3150ECDE-57AC-2E3A-DCEB-CC51C0E3C83A}"/>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Friform 13">
                  <a:extLst>
                    <a:ext uri="{FF2B5EF4-FFF2-40B4-BE49-F238E27FC236}">
                      <a16:creationId xmlns:a16="http://schemas.microsoft.com/office/drawing/2014/main" id="{97E44767-F735-0390-562E-5CCA2E0D42B1}"/>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5" name="Friform 14">
                  <a:extLst>
                    <a:ext uri="{FF2B5EF4-FFF2-40B4-BE49-F238E27FC236}">
                      <a16:creationId xmlns:a16="http://schemas.microsoft.com/office/drawing/2014/main" id="{F197CA86-6CB3-6A84-BE64-A9718939B26C}"/>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Friform 15">
                  <a:extLst>
                    <a:ext uri="{FF2B5EF4-FFF2-40B4-BE49-F238E27FC236}">
                      <a16:creationId xmlns:a16="http://schemas.microsoft.com/office/drawing/2014/main" id="{B9586C8D-E63A-5735-2A62-21BF6A97D0CD}"/>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7" name="Friform 16">
                  <a:extLst>
                    <a:ext uri="{FF2B5EF4-FFF2-40B4-BE49-F238E27FC236}">
                      <a16:creationId xmlns:a16="http://schemas.microsoft.com/office/drawing/2014/main" id="{7AC432E4-A202-5756-10E2-F331C179EBAB}"/>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Friform 17">
                  <a:extLst>
                    <a:ext uri="{FF2B5EF4-FFF2-40B4-BE49-F238E27FC236}">
                      <a16:creationId xmlns:a16="http://schemas.microsoft.com/office/drawing/2014/main" id="{C4DEE816-6CCA-41B8-5F7A-4625A249D2CF}"/>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0" name="Gruppe 57">
                <a:extLst>
                  <a:ext uri="{FF2B5EF4-FFF2-40B4-BE49-F238E27FC236}">
                    <a16:creationId xmlns:a16="http://schemas.microsoft.com/office/drawing/2014/main" id="{A4E29EBF-DA7E-CACB-EFB0-AD6F77FA523C}"/>
                  </a:ext>
                </a:extLst>
              </p:cNvPr>
              <p:cNvGrpSpPr>
                <a:grpSpLocks/>
              </p:cNvGrpSpPr>
              <p:nvPr/>
            </p:nvGrpSpPr>
            <p:grpSpPr>
              <a:xfrm rot="20368036">
                <a:off x="2758017" y="3208149"/>
                <a:ext cx="2174294" cy="1229588"/>
                <a:chOff x="7245457" y="4068388"/>
                <a:chExt cx="1686957" cy="953992"/>
              </a:xfrm>
            </p:grpSpPr>
            <p:sp>
              <p:nvSpPr>
                <p:cNvPr id="11" name="Friform 46">
                  <a:extLst>
                    <a:ext uri="{FF2B5EF4-FFF2-40B4-BE49-F238E27FC236}">
                      <a16:creationId xmlns:a16="http://schemas.microsoft.com/office/drawing/2014/main" id="{261C88C6-6E12-AD65-238D-A8C60AA15542}"/>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2" name="Friform 47">
                  <a:extLst>
                    <a:ext uri="{FF2B5EF4-FFF2-40B4-BE49-F238E27FC236}">
                      <a16:creationId xmlns:a16="http://schemas.microsoft.com/office/drawing/2014/main" id="{A9C4CC95-DEEC-0D38-58BE-331D5B24D321}"/>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sp>
        <p:nvSpPr>
          <p:cNvPr id="22" name="Tittel 1">
            <a:extLst>
              <a:ext uri="{FF2B5EF4-FFF2-40B4-BE49-F238E27FC236}">
                <a16:creationId xmlns:a16="http://schemas.microsoft.com/office/drawing/2014/main" id="{8AD9F9EE-808F-5CAF-6917-E7897FC38C25}"/>
              </a:ext>
            </a:extLst>
          </p:cNvPr>
          <p:cNvSpPr>
            <a:spLocks noGrp="1"/>
          </p:cNvSpPr>
          <p:nvPr>
            <p:ph type="title"/>
          </p:nvPr>
        </p:nvSpPr>
        <p:spPr>
          <a:xfrm>
            <a:off x="455868" y="-85827"/>
            <a:ext cx="5527274" cy="3545753"/>
          </a:xfrm>
        </p:spPr>
        <p:txBody>
          <a:bodyPr>
            <a:normAutofit/>
          </a:bodyPr>
          <a:lstStyle/>
          <a:p>
            <a:r>
              <a:rPr lang="nb-NO" sz="3600" b="1">
                <a:solidFill>
                  <a:srgbClr val="366359"/>
                </a:solidFill>
              </a:rPr>
              <a:t>Oppgave: </a:t>
            </a:r>
            <a:br>
              <a:rPr lang="nb-NO" sz="3600" b="1">
                <a:solidFill>
                  <a:srgbClr val="366359"/>
                </a:solidFill>
              </a:rPr>
            </a:br>
            <a:br>
              <a:rPr lang="nb-NO" sz="2400">
                <a:solidFill>
                  <a:srgbClr val="366359"/>
                </a:solidFill>
              </a:rPr>
            </a:br>
            <a:br>
              <a:rPr lang="nb-NO" sz="2400">
                <a:solidFill>
                  <a:srgbClr val="366359"/>
                </a:solidFill>
              </a:rPr>
            </a:br>
            <a:br>
              <a:rPr lang="nb-NO" sz="2400">
                <a:solidFill>
                  <a:srgbClr val="366359"/>
                </a:solidFill>
              </a:rPr>
            </a:br>
            <a:endParaRPr lang="nb-NO" sz="2400">
              <a:solidFill>
                <a:srgbClr val="366359"/>
              </a:solidFill>
            </a:endParaRPr>
          </a:p>
        </p:txBody>
      </p:sp>
      <p:sp>
        <p:nvSpPr>
          <p:cNvPr id="24" name="TekstSylinder 23">
            <a:extLst>
              <a:ext uri="{FF2B5EF4-FFF2-40B4-BE49-F238E27FC236}">
                <a16:creationId xmlns:a16="http://schemas.microsoft.com/office/drawing/2014/main" id="{A1393BD9-4AC0-5305-8533-413BA6BA2178}"/>
              </a:ext>
            </a:extLst>
          </p:cNvPr>
          <p:cNvSpPr txBox="1"/>
          <p:nvPr/>
        </p:nvSpPr>
        <p:spPr>
          <a:xfrm>
            <a:off x="455868" y="1343815"/>
            <a:ext cx="6096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a:ea typeface="+mn-ea"/>
                <a:cs typeface="+mn-cs"/>
              </a:rPr>
              <a:t>Hvordan begrense inntaket av godteri, snacks og søte bakevarer?</a:t>
            </a:r>
          </a:p>
        </p:txBody>
      </p:sp>
    </p:spTree>
    <p:extLst>
      <p:ext uri="{BB962C8B-B14F-4D97-AF65-F5344CB8AC3E}">
        <p14:creationId xmlns:p14="http://schemas.microsoft.com/office/powerpoint/2010/main" val="421325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70CCE-F4AB-DD3D-3D6C-C9824F00E2D5}"/>
            </a:ext>
          </a:extLst>
        </p:cNvPr>
        <p:cNvGrpSpPr/>
        <p:nvPr/>
      </p:nvGrpSpPr>
      <p:grpSpPr>
        <a:xfrm>
          <a:off x="0" y="0"/>
          <a:ext cx="0" cy="0"/>
          <a:chOff x="0" y="0"/>
          <a:chExt cx="0" cy="0"/>
        </a:xfrm>
      </p:grpSpPr>
      <p:grpSp>
        <p:nvGrpSpPr>
          <p:cNvPr id="10" name="Gruppe 9">
            <a:extLst>
              <a:ext uri="{FF2B5EF4-FFF2-40B4-BE49-F238E27FC236}">
                <a16:creationId xmlns:a16="http://schemas.microsoft.com/office/drawing/2014/main" id="{C54F6151-29AA-F86D-7437-6376D935C0C7}"/>
              </a:ext>
            </a:extLst>
          </p:cNvPr>
          <p:cNvGrpSpPr>
            <a:grpSpLocks/>
          </p:cNvGrpSpPr>
          <p:nvPr/>
        </p:nvGrpSpPr>
        <p:grpSpPr>
          <a:xfrm>
            <a:off x="10190062" y="367457"/>
            <a:ext cx="1520929" cy="1455209"/>
            <a:chOff x="6804000" y="1499408"/>
            <a:chExt cx="4033474" cy="3859185"/>
          </a:xfrm>
        </p:grpSpPr>
        <p:sp>
          <p:nvSpPr>
            <p:cNvPr id="11" name="Ellipse 10">
              <a:extLst>
                <a:ext uri="{FF2B5EF4-FFF2-40B4-BE49-F238E27FC236}">
                  <a16:creationId xmlns:a16="http://schemas.microsoft.com/office/drawing/2014/main" id="{CD64CFEB-532F-03DE-A15F-1B184E255DE5}"/>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2" name="Gruppe 11">
              <a:extLst>
                <a:ext uri="{FF2B5EF4-FFF2-40B4-BE49-F238E27FC236}">
                  <a16:creationId xmlns:a16="http://schemas.microsoft.com/office/drawing/2014/main" id="{CA395BED-BCDA-6142-081E-CC65325545EA}"/>
                </a:ext>
              </a:extLst>
            </p:cNvPr>
            <p:cNvGrpSpPr>
              <a:grpSpLocks/>
            </p:cNvGrpSpPr>
            <p:nvPr/>
          </p:nvGrpSpPr>
          <p:grpSpPr>
            <a:xfrm>
              <a:off x="8074205" y="2131448"/>
              <a:ext cx="2763269" cy="2262093"/>
              <a:chOff x="2300761" y="3208149"/>
              <a:chExt cx="2631550" cy="2154264"/>
            </a:xfrm>
          </p:grpSpPr>
          <p:grpSp>
            <p:nvGrpSpPr>
              <p:cNvPr id="13" name="Gruppe 12">
                <a:extLst>
                  <a:ext uri="{FF2B5EF4-FFF2-40B4-BE49-F238E27FC236}">
                    <a16:creationId xmlns:a16="http://schemas.microsoft.com/office/drawing/2014/main" id="{51DE16D2-38DD-198B-EF9A-0A3060F6EFE0}"/>
                  </a:ext>
                </a:extLst>
              </p:cNvPr>
              <p:cNvGrpSpPr>
                <a:grpSpLocks/>
              </p:cNvGrpSpPr>
              <p:nvPr/>
            </p:nvGrpSpPr>
            <p:grpSpPr>
              <a:xfrm>
                <a:off x="2300761" y="3583669"/>
                <a:ext cx="1261190" cy="1778744"/>
                <a:chOff x="2300761" y="3583669"/>
                <a:chExt cx="1261190" cy="1778744"/>
              </a:xfrm>
            </p:grpSpPr>
            <p:sp>
              <p:nvSpPr>
                <p:cNvPr id="22" name="Avrundet rektangel 21">
                  <a:extLst>
                    <a:ext uri="{FF2B5EF4-FFF2-40B4-BE49-F238E27FC236}">
                      <a16:creationId xmlns:a16="http://schemas.microsoft.com/office/drawing/2014/main" id="{F0F262EC-2B09-69E2-19C5-189442AD51F8}"/>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Friform 22">
                  <a:extLst>
                    <a:ext uri="{FF2B5EF4-FFF2-40B4-BE49-F238E27FC236}">
                      <a16:creationId xmlns:a16="http://schemas.microsoft.com/office/drawing/2014/main" id="{BBED953C-D804-B495-AB7D-7F5242EA3E61}"/>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Friform 23">
                  <a:extLst>
                    <a:ext uri="{FF2B5EF4-FFF2-40B4-BE49-F238E27FC236}">
                      <a16:creationId xmlns:a16="http://schemas.microsoft.com/office/drawing/2014/main" id="{3DF5C5A1-B5A3-E542-19B1-1583B70FBF96}"/>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Friform 24">
                  <a:extLst>
                    <a:ext uri="{FF2B5EF4-FFF2-40B4-BE49-F238E27FC236}">
                      <a16:creationId xmlns:a16="http://schemas.microsoft.com/office/drawing/2014/main" id="{AB6E6699-376E-A46D-2301-713A24BD0AE0}"/>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6" name="Friform 25">
                  <a:extLst>
                    <a:ext uri="{FF2B5EF4-FFF2-40B4-BE49-F238E27FC236}">
                      <a16:creationId xmlns:a16="http://schemas.microsoft.com/office/drawing/2014/main" id="{C2F38E9B-A857-0889-2628-8A91D706CA9F}"/>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7" name="Friform 26">
                  <a:extLst>
                    <a:ext uri="{FF2B5EF4-FFF2-40B4-BE49-F238E27FC236}">
                      <a16:creationId xmlns:a16="http://schemas.microsoft.com/office/drawing/2014/main" id="{5E4500F1-2165-F710-79D4-4DD7357FD768}"/>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5" name="Gruppe 57">
                <a:extLst>
                  <a:ext uri="{FF2B5EF4-FFF2-40B4-BE49-F238E27FC236}">
                    <a16:creationId xmlns:a16="http://schemas.microsoft.com/office/drawing/2014/main" id="{6B8E10DD-1308-A799-D181-B20591A701D7}"/>
                  </a:ext>
                </a:extLst>
              </p:cNvPr>
              <p:cNvGrpSpPr>
                <a:grpSpLocks/>
              </p:cNvGrpSpPr>
              <p:nvPr/>
            </p:nvGrpSpPr>
            <p:grpSpPr>
              <a:xfrm rot="20368036">
                <a:off x="2758017" y="3208149"/>
                <a:ext cx="2174294" cy="1229588"/>
                <a:chOff x="7245457" y="4068388"/>
                <a:chExt cx="1686957" cy="953992"/>
              </a:xfrm>
            </p:grpSpPr>
            <p:sp>
              <p:nvSpPr>
                <p:cNvPr id="20" name="Friform 46">
                  <a:extLst>
                    <a:ext uri="{FF2B5EF4-FFF2-40B4-BE49-F238E27FC236}">
                      <a16:creationId xmlns:a16="http://schemas.microsoft.com/office/drawing/2014/main" id="{2D12DD0F-E497-71A8-84BC-DF94B6282121}"/>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1" name="Friform 47">
                  <a:extLst>
                    <a:ext uri="{FF2B5EF4-FFF2-40B4-BE49-F238E27FC236}">
                      <a16:creationId xmlns:a16="http://schemas.microsoft.com/office/drawing/2014/main" id="{620E9E32-5197-47B8-832A-F13BCA32D330}"/>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sp>
        <p:nvSpPr>
          <p:cNvPr id="3" name="TekstSylinder 2">
            <a:extLst>
              <a:ext uri="{FF2B5EF4-FFF2-40B4-BE49-F238E27FC236}">
                <a16:creationId xmlns:a16="http://schemas.microsoft.com/office/drawing/2014/main" id="{82AB15F7-26A0-57E0-E2C8-B87D260C9902}"/>
              </a:ext>
            </a:extLst>
          </p:cNvPr>
          <p:cNvSpPr txBox="1"/>
          <p:nvPr/>
        </p:nvSpPr>
        <p:spPr>
          <a:xfrm>
            <a:off x="436664" y="681132"/>
            <a:ext cx="6096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a:ea typeface="+mn-ea"/>
                <a:cs typeface="+mn-cs"/>
              </a:rPr>
              <a:t>Hvordan begrense inntaket av godteri, snacks og søte bakevarer?</a:t>
            </a:r>
          </a:p>
        </p:txBody>
      </p:sp>
      <p:pic>
        <p:nvPicPr>
          <p:cNvPr id="2" name="Bilde 1" descr="Et bilde som inneholder Tallerken, fat, sirkel, kunst&#10;&#10;KI-generert innhold kan være feil.">
            <a:extLst>
              <a:ext uri="{FF2B5EF4-FFF2-40B4-BE49-F238E27FC236}">
                <a16:creationId xmlns:a16="http://schemas.microsoft.com/office/drawing/2014/main" id="{ECC649F2-A261-C67A-4D8F-F1BF740FE2A5}"/>
              </a:ext>
            </a:extLst>
          </p:cNvPr>
          <p:cNvPicPr>
            <a:picLocks noChangeAspect="1"/>
          </p:cNvPicPr>
          <p:nvPr/>
        </p:nvPicPr>
        <p:blipFill>
          <a:blip r:embed="rId3"/>
          <a:srcRect l="7772" t="14502" r="7954" b="5793"/>
          <a:stretch>
            <a:fillRect/>
          </a:stretch>
        </p:blipFill>
        <p:spPr>
          <a:xfrm rot="4942924">
            <a:off x="6988005" y="-2418556"/>
            <a:ext cx="11371552" cy="11167481"/>
          </a:xfrm>
          <a:prstGeom prst="ellipse">
            <a:avLst/>
          </a:prstGeom>
        </p:spPr>
      </p:pic>
    </p:spTree>
    <p:extLst>
      <p:ext uri="{BB962C8B-B14F-4D97-AF65-F5344CB8AC3E}">
        <p14:creationId xmlns:p14="http://schemas.microsoft.com/office/powerpoint/2010/main" val="21565547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a:extLst>
            <a:ext uri="{FF2B5EF4-FFF2-40B4-BE49-F238E27FC236}">
              <a16:creationId xmlns:a16="http://schemas.microsoft.com/office/drawing/2014/main" id="{188944B7-3704-73BC-6AB2-EC75D9DDB842}"/>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31BCC30-A4CA-8C52-51B0-76333C877451}"/>
              </a:ext>
            </a:extLst>
          </p:cNvPr>
          <p:cNvSpPr>
            <a:spLocks noGrp="1"/>
          </p:cNvSpPr>
          <p:nvPr>
            <p:ph type="body" sz="quarter" idx="10"/>
          </p:nvPr>
        </p:nvSpPr>
        <p:spPr>
          <a:xfrm>
            <a:off x="436664" y="2435458"/>
            <a:ext cx="5424487" cy="2830726"/>
          </a:xfrm>
        </p:spPr>
        <p:txBody>
          <a:bodyPr>
            <a:noAutofit/>
          </a:bodyPr>
          <a:lstStyle/>
          <a:p>
            <a:r>
              <a:rPr lang="nb-NO" sz="2400">
                <a:solidFill>
                  <a:srgbClr val="366359"/>
                </a:solidFill>
                <a:latin typeface="Aptos Light" panose="020B0004020202020204" pitchFamily="34" charset="0"/>
              </a:rPr>
              <a:t>Det er den totale mengden som teller</a:t>
            </a:r>
          </a:p>
          <a:p>
            <a:r>
              <a:rPr lang="nb-NO" sz="2400">
                <a:solidFill>
                  <a:srgbClr val="366359"/>
                </a:solidFill>
                <a:latin typeface="Aptos Light" panose="020B0004020202020204" pitchFamily="34" charset="0"/>
              </a:rPr>
              <a:t>Skille hverdag og helg</a:t>
            </a:r>
          </a:p>
          <a:p>
            <a:r>
              <a:rPr lang="nb-NO" sz="2400">
                <a:solidFill>
                  <a:srgbClr val="366359"/>
                </a:solidFill>
                <a:latin typeface="Aptos Light" panose="020B0004020202020204" pitchFamily="34" charset="0"/>
              </a:rPr>
              <a:t>Tilgjengelighet</a:t>
            </a:r>
          </a:p>
          <a:p>
            <a:r>
              <a:rPr lang="nb-NO" sz="2400">
                <a:solidFill>
                  <a:srgbClr val="366359"/>
                </a:solidFill>
                <a:latin typeface="Aptos Light" panose="020B0004020202020204" pitchFamily="34" charset="0"/>
              </a:rPr>
              <a:t>Alternativer</a:t>
            </a:r>
          </a:p>
          <a:p>
            <a:endParaRPr lang="nb-NO" sz="2400">
              <a:latin typeface="Aptos Light" panose="020B0004020202020204" pitchFamily="34" charset="0"/>
            </a:endParaRPr>
          </a:p>
          <a:p>
            <a:endParaRPr lang="nb-NO" sz="2400">
              <a:latin typeface="Aptos Light" panose="020B0004020202020204" pitchFamily="34" charset="0"/>
            </a:endParaRPr>
          </a:p>
        </p:txBody>
      </p:sp>
      <p:pic>
        <p:nvPicPr>
          <p:cNvPr id="7" name="Picture 4" descr="A broken chocolate bar&#10;&#10;Description automatically generated">
            <a:extLst>
              <a:ext uri="{FF2B5EF4-FFF2-40B4-BE49-F238E27FC236}">
                <a16:creationId xmlns:a16="http://schemas.microsoft.com/office/drawing/2014/main" id="{F75E71C8-FC63-E6EA-73E4-672C86140792}"/>
              </a:ext>
            </a:extLst>
          </p:cNvPr>
          <p:cNvPicPr>
            <a:picLocks noChangeAspect="1"/>
          </p:cNvPicPr>
          <p:nvPr/>
        </p:nvPicPr>
        <p:blipFill>
          <a:blip r:embed="rId3"/>
          <a:stretch>
            <a:fillRect/>
          </a:stretch>
        </p:blipFill>
        <p:spPr>
          <a:xfrm>
            <a:off x="4447937" y="8163537"/>
            <a:ext cx="3954788" cy="4189806"/>
          </a:xfrm>
          <a:prstGeom prst="rect">
            <a:avLst/>
          </a:prstGeom>
        </p:spPr>
      </p:pic>
      <p:sp>
        <p:nvSpPr>
          <p:cNvPr id="2" name="TekstSylinder 1">
            <a:extLst>
              <a:ext uri="{FF2B5EF4-FFF2-40B4-BE49-F238E27FC236}">
                <a16:creationId xmlns:a16="http://schemas.microsoft.com/office/drawing/2014/main" id="{3B21A73D-F756-914F-C0B2-254FBAAC47F0}"/>
              </a:ext>
            </a:extLst>
          </p:cNvPr>
          <p:cNvSpPr txBox="1"/>
          <p:nvPr/>
        </p:nvSpPr>
        <p:spPr>
          <a:xfrm>
            <a:off x="436664" y="681132"/>
            <a:ext cx="6096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a:ea typeface="+mn-ea"/>
                <a:cs typeface="+mn-cs"/>
              </a:rPr>
              <a:t>Hvordan begrense inntaket av godteri, snacks og søte bakevarer?</a:t>
            </a:r>
          </a:p>
        </p:txBody>
      </p:sp>
      <p:pic>
        <p:nvPicPr>
          <p:cNvPr id="6" name="Bilde 5" descr="Et bilde som inneholder Tallerken, fat, sirkel, kunst&#10;&#10;KI-generert innhold kan være feil.">
            <a:extLst>
              <a:ext uri="{FF2B5EF4-FFF2-40B4-BE49-F238E27FC236}">
                <a16:creationId xmlns:a16="http://schemas.microsoft.com/office/drawing/2014/main" id="{E44AF9E0-0042-F596-30D3-8A3619BF0C03}"/>
              </a:ext>
            </a:extLst>
          </p:cNvPr>
          <p:cNvPicPr>
            <a:picLocks noChangeAspect="1"/>
          </p:cNvPicPr>
          <p:nvPr/>
        </p:nvPicPr>
        <p:blipFill>
          <a:blip r:embed="rId4"/>
          <a:srcRect l="7772" t="14502" r="7954" b="5793"/>
          <a:stretch>
            <a:fillRect/>
          </a:stretch>
        </p:blipFill>
        <p:spPr>
          <a:xfrm rot="21182245">
            <a:off x="6988005" y="-2418556"/>
            <a:ext cx="11371552" cy="11167481"/>
          </a:xfrm>
          <a:prstGeom prst="ellipse">
            <a:avLst/>
          </a:prstGeom>
        </p:spPr>
      </p:pic>
    </p:spTree>
    <p:extLst>
      <p:ext uri="{BB962C8B-B14F-4D97-AF65-F5344CB8AC3E}">
        <p14:creationId xmlns:p14="http://schemas.microsoft.com/office/powerpoint/2010/main" val="1607983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7F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ABA7D-8497-95C5-9CC7-F5038F760538}"/>
              </a:ext>
            </a:extLst>
          </p:cNvPr>
          <p:cNvSpPr>
            <a:spLocks noGrp="1"/>
          </p:cNvSpPr>
          <p:nvPr>
            <p:ph type="title"/>
          </p:nvPr>
        </p:nvSpPr>
        <p:spPr>
          <a:xfrm>
            <a:off x="443121" y="399562"/>
            <a:ext cx="10874375" cy="1325563"/>
          </a:xfrm>
        </p:spPr>
        <p:txBody>
          <a:bodyPr>
            <a:normAutofit/>
          </a:bodyPr>
          <a:lstStyle/>
          <a:p>
            <a:r>
              <a:rPr lang="nb-NO" sz="3600"/>
              <a:t>Vaner, tanker og følelser kan gi sug</a:t>
            </a:r>
          </a:p>
        </p:txBody>
      </p:sp>
      <p:sp>
        <p:nvSpPr>
          <p:cNvPr id="56" name="Plassholder for tekst 55">
            <a:extLst>
              <a:ext uri="{FF2B5EF4-FFF2-40B4-BE49-F238E27FC236}">
                <a16:creationId xmlns:a16="http://schemas.microsoft.com/office/drawing/2014/main" id="{7E52E861-61BB-3EE2-9E9F-A8A1EB0817AE}"/>
              </a:ext>
            </a:extLst>
          </p:cNvPr>
          <p:cNvSpPr>
            <a:spLocks noGrp="1"/>
          </p:cNvSpPr>
          <p:nvPr>
            <p:ph sz="half" idx="1"/>
          </p:nvPr>
        </p:nvSpPr>
        <p:spPr>
          <a:xfrm>
            <a:off x="509095" y="1514729"/>
            <a:ext cx="5248928" cy="4351338"/>
          </a:xfrm>
        </p:spPr>
        <p:txBody>
          <a:bodyPr vert="horz" wrap="square" lIns="0" tIns="0" rIns="0" bIns="0" rtlCol="0" anchor="t">
            <a:normAutofit/>
          </a:bodyPr>
          <a:lstStyle/>
          <a:p>
            <a:r>
              <a:rPr lang="nb-NO"/>
              <a:t>Er det sult, eller er det sug?</a:t>
            </a:r>
            <a:endParaRPr lang="en-US"/>
          </a:p>
          <a:p>
            <a:r>
              <a:rPr lang="nb-NO"/>
              <a:t>Er du sulten, eller er du fysen?</a:t>
            </a:r>
          </a:p>
          <a:p>
            <a:endParaRPr lang="nb-NO"/>
          </a:p>
        </p:txBody>
      </p:sp>
      <p:sp>
        <p:nvSpPr>
          <p:cNvPr id="10" name="Oval 91">
            <a:extLst>
              <a:ext uri="{FF2B5EF4-FFF2-40B4-BE49-F238E27FC236}">
                <a16:creationId xmlns:a16="http://schemas.microsoft.com/office/drawing/2014/main" id="{1CF9CDF1-CBCE-FCDF-830B-7A23FDB74F0A}"/>
              </a:ext>
            </a:extLst>
          </p:cNvPr>
          <p:cNvSpPr>
            <a:spLocks noGrp="1" noRot="1" noMove="1" noResize="1" noEditPoints="1" noAdjustHandles="1" noChangeArrowheads="1" noChangeShapeType="1"/>
          </p:cNvSpPr>
          <p:nvPr/>
        </p:nvSpPr>
        <p:spPr>
          <a:xfrm>
            <a:off x="7792180" y="1715579"/>
            <a:ext cx="3154892" cy="3154888"/>
          </a:xfrm>
          <a:prstGeom prst="ellipse">
            <a:avLst/>
          </a:prstGeom>
          <a:solidFill>
            <a:srgbClr val="DB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93">
            <a:extLst>
              <a:ext uri="{FF2B5EF4-FFF2-40B4-BE49-F238E27FC236}">
                <a16:creationId xmlns:a16="http://schemas.microsoft.com/office/drawing/2014/main" id="{AFCB5CD7-0525-6F59-D86E-6B788A110C6C}"/>
              </a:ext>
            </a:extLst>
          </p:cNvPr>
          <p:cNvSpPr>
            <a:spLocks noGrp="1" noRot="1" noMove="1" noResize="1" noEditPoints="1" noAdjustHandles="1" noChangeArrowheads="1" noChangeShapeType="1"/>
          </p:cNvSpPr>
          <p:nvPr/>
        </p:nvSpPr>
        <p:spPr>
          <a:xfrm>
            <a:off x="7797233" y="1720630"/>
            <a:ext cx="3144786" cy="3144786"/>
          </a:xfrm>
          <a:custGeom>
            <a:avLst/>
            <a:gdLst>
              <a:gd name="connsiteX0" fmla="*/ 4057841 w 4057840"/>
              <a:gd name="connsiteY0" fmla="*/ 2028920 h 4057840"/>
              <a:gd name="connsiteX1" fmla="*/ 2028920 w 4057840"/>
              <a:gd name="connsiteY1" fmla="*/ 4057841 h 4057840"/>
              <a:gd name="connsiteX2" fmla="*/ 0 w 4057840"/>
              <a:gd name="connsiteY2" fmla="*/ 2028920 h 4057840"/>
              <a:gd name="connsiteX3" fmla="*/ 2028920 w 4057840"/>
              <a:gd name="connsiteY3" fmla="*/ 0 h 4057840"/>
              <a:gd name="connsiteX4" fmla="*/ 4057841 w 4057840"/>
              <a:gd name="connsiteY4" fmla="*/ 2028920 h 40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840" h="4057840">
                <a:moveTo>
                  <a:pt x="4057841" y="2028920"/>
                </a:moveTo>
                <a:cubicBezTo>
                  <a:pt x="4057841" y="3149462"/>
                  <a:pt x="3149462" y="4057841"/>
                  <a:pt x="2028920" y="4057841"/>
                </a:cubicBezTo>
                <a:cubicBezTo>
                  <a:pt x="908379" y="4057841"/>
                  <a:pt x="0" y="3149462"/>
                  <a:pt x="0" y="2028920"/>
                </a:cubicBezTo>
                <a:cubicBezTo>
                  <a:pt x="0" y="908379"/>
                  <a:pt x="908379" y="0"/>
                  <a:pt x="2028920" y="0"/>
                </a:cubicBezTo>
                <a:cubicBezTo>
                  <a:pt x="3149462" y="0"/>
                  <a:pt x="4057841" y="908379"/>
                  <a:pt x="4057841" y="2028920"/>
                </a:cubicBezTo>
                <a:close/>
              </a:path>
            </a:pathLst>
          </a:custGeom>
          <a:solidFill>
            <a:srgbClr val="FFFFFF">
              <a:alpha val="54000"/>
            </a:srgbClr>
          </a:solidFill>
          <a:ln w="3239"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eeform 94">
            <a:extLst>
              <a:ext uri="{FF2B5EF4-FFF2-40B4-BE49-F238E27FC236}">
                <a16:creationId xmlns:a16="http://schemas.microsoft.com/office/drawing/2014/main" id="{B43AD6D9-8520-8127-2EA6-35CD04D4526F}"/>
              </a:ext>
            </a:extLst>
          </p:cNvPr>
          <p:cNvSpPr>
            <a:spLocks noGrp="1" noRot="1" noMove="1" noResize="1" noEditPoints="1" noAdjustHandles="1" noChangeArrowheads="1" noChangeShapeType="1"/>
          </p:cNvSpPr>
          <p:nvPr/>
        </p:nvSpPr>
        <p:spPr>
          <a:xfrm>
            <a:off x="7772386" y="1695658"/>
            <a:ext cx="3194481" cy="3194731"/>
          </a:xfrm>
          <a:custGeom>
            <a:avLst/>
            <a:gdLst>
              <a:gd name="connsiteX0" fmla="*/ 2060982 w 4121962"/>
              <a:gd name="connsiteY0" fmla="*/ 4122287 h 4122286"/>
              <a:gd name="connsiteX1" fmla="*/ 1258805 w 4121962"/>
              <a:gd name="connsiteY1" fmla="*/ 3960362 h 4122286"/>
              <a:gd name="connsiteX2" fmla="*/ 603657 w 4121962"/>
              <a:gd name="connsiteY2" fmla="*/ 3518630 h 4122286"/>
              <a:gd name="connsiteX3" fmla="*/ 161925 w 4121962"/>
              <a:gd name="connsiteY3" fmla="*/ 2863482 h 4122286"/>
              <a:gd name="connsiteX4" fmla="*/ 0 w 4121962"/>
              <a:gd name="connsiteY4" fmla="*/ 2061305 h 4122286"/>
              <a:gd name="connsiteX5" fmla="*/ 161925 w 4121962"/>
              <a:gd name="connsiteY5" fmla="*/ 1259129 h 4122286"/>
              <a:gd name="connsiteX6" fmla="*/ 603657 w 4121962"/>
              <a:gd name="connsiteY6" fmla="*/ 603656 h 4122286"/>
              <a:gd name="connsiteX7" fmla="*/ 1258805 w 4121962"/>
              <a:gd name="connsiteY7" fmla="*/ 161925 h 4122286"/>
              <a:gd name="connsiteX8" fmla="*/ 2060982 w 4121962"/>
              <a:gd name="connsiteY8" fmla="*/ 0 h 4122286"/>
              <a:gd name="connsiteX9" fmla="*/ 2863158 w 4121962"/>
              <a:gd name="connsiteY9" fmla="*/ 161925 h 4122286"/>
              <a:gd name="connsiteX10" fmla="*/ 3518307 w 4121962"/>
              <a:gd name="connsiteY10" fmla="*/ 603656 h 4122286"/>
              <a:gd name="connsiteX11" fmla="*/ 3960038 w 4121962"/>
              <a:gd name="connsiteY11" fmla="*/ 1258805 h 4122286"/>
              <a:gd name="connsiteX12" fmla="*/ 4121963 w 4121962"/>
              <a:gd name="connsiteY12" fmla="*/ 2060981 h 4122286"/>
              <a:gd name="connsiteX13" fmla="*/ 3960038 w 4121962"/>
              <a:gd name="connsiteY13" fmla="*/ 2863158 h 4122286"/>
              <a:gd name="connsiteX14" fmla="*/ 3518307 w 4121962"/>
              <a:gd name="connsiteY14" fmla="*/ 3518307 h 4122286"/>
              <a:gd name="connsiteX15" fmla="*/ 2863158 w 4121962"/>
              <a:gd name="connsiteY15" fmla="*/ 3960038 h 4122286"/>
              <a:gd name="connsiteX16" fmla="*/ 2060982 w 4121962"/>
              <a:gd name="connsiteY16" fmla="*/ 4122287 h 4122286"/>
              <a:gd name="connsiteX17" fmla="*/ 2060982 w 4121962"/>
              <a:gd name="connsiteY17" fmla="*/ 64446 h 4122286"/>
              <a:gd name="connsiteX18" fmla="*/ 1283742 w 4121962"/>
              <a:gd name="connsiteY18" fmla="*/ 221190 h 4122286"/>
              <a:gd name="connsiteX19" fmla="*/ 648996 w 4121962"/>
              <a:gd name="connsiteY19" fmla="*/ 648995 h 4122286"/>
              <a:gd name="connsiteX20" fmla="*/ 221513 w 4121962"/>
              <a:gd name="connsiteY20" fmla="*/ 1283741 h 4122286"/>
              <a:gd name="connsiteX21" fmla="*/ 64770 w 4121962"/>
              <a:gd name="connsiteY21" fmla="*/ 2060981 h 4122286"/>
              <a:gd name="connsiteX22" fmla="*/ 221513 w 4121962"/>
              <a:gd name="connsiteY22" fmla="*/ 2838222 h 4122286"/>
              <a:gd name="connsiteX23" fmla="*/ 649319 w 4121962"/>
              <a:gd name="connsiteY23" fmla="*/ 3472968 h 4122286"/>
              <a:gd name="connsiteX24" fmla="*/ 1284065 w 4121962"/>
              <a:gd name="connsiteY24" fmla="*/ 3900773 h 4122286"/>
              <a:gd name="connsiteX25" fmla="*/ 2061305 w 4121962"/>
              <a:gd name="connsiteY25" fmla="*/ 4057517 h 4122286"/>
              <a:gd name="connsiteX26" fmla="*/ 2838545 w 4121962"/>
              <a:gd name="connsiteY26" fmla="*/ 3900773 h 4122286"/>
              <a:gd name="connsiteX27" fmla="*/ 3473291 w 4121962"/>
              <a:gd name="connsiteY27" fmla="*/ 3472968 h 4122286"/>
              <a:gd name="connsiteX28" fmla="*/ 3901097 w 4121962"/>
              <a:gd name="connsiteY28" fmla="*/ 2838222 h 4122286"/>
              <a:gd name="connsiteX29" fmla="*/ 4057841 w 4121962"/>
              <a:gd name="connsiteY29" fmla="*/ 2060981 h 4122286"/>
              <a:gd name="connsiteX30" fmla="*/ 3901097 w 4121962"/>
              <a:gd name="connsiteY30" fmla="*/ 1283741 h 4122286"/>
              <a:gd name="connsiteX31" fmla="*/ 3473291 w 4121962"/>
              <a:gd name="connsiteY31" fmla="*/ 648995 h 4122286"/>
              <a:gd name="connsiteX32" fmla="*/ 2838545 w 4121962"/>
              <a:gd name="connsiteY32" fmla="*/ 221190 h 4122286"/>
              <a:gd name="connsiteX33" fmla="*/ 2060982 w 4121962"/>
              <a:gd name="connsiteY33" fmla="*/ 64446 h 412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21962" h="4122286">
                <a:moveTo>
                  <a:pt x="2060982" y="4122287"/>
                </a:moveTo>
                <a:cubicBezTo>
                  <a:pt x="1782794" y="4122287"/>
                  <a:pt x="1512703" y="4067880"/>
                  <a:pt x="1258805" y="3960362"/>
                </a:cubicBezTo>
                <a:cubicBezTo>
                  <a:pt x="1013327" y="3856406"/>
                  <a:pt x="792785" y="3708083"/>
                  <a:pt x="603657" y="3518630"/>
                </a:cubicBezTo>
                <a:cubicBezTo>
                  <a:pt x="414528" y="3329502"/>
                  <a:pt x="265881" y="3108960"/>
                  <a:pt x="161925" y="2863482"/>
                </a:cubicBezTo>
                <a:cubicBezTo>
                  <a:pt x="54407" y="2609260"/>
                  <a:pt x="0" y="2339493"/>
                  <a:pt x="0" y="2061305"/>
                </a:cubicBezTo>
                <a:cubicBezTo>
                  <a:pt x="0" y="1783118"/>
                  <a:pt x="54407" y="1513027"/>
                  <a:pt x="161925" y="1259129"/>
                </a:cubicBezTo>
                <a:cubicBezTo>
                  <a:pt x="265557" y="1013327"/>
                  <a:pt x="414204" y="792785"/>
                  <a:pt x="603657" y="603656"/>
                </a:cubicBezTo>
                <a:cubicBezTo>
                  <a:pt x="792785" y="414528"/>
                  <a:pt x="1013327" y="265881"/>
                  <a:pt x="1258805" y="161925"/>
                </a:cubicBezTo>
                <a:cubicBezTo>
                  <a:pt x="1513027" y="54407"/>
                  <a:pt x="1782794" y="0"/>
                  <a:pt x="2060982" y="0"/>
                </a:cubicBezTo>
                <a:cubicBezTo>
                  <a:pt x="2339169" y="0"/>
                  <a:pt x="2609260" y="54407"/>
                  <a:pt x="2863158" y="161925"/>
                </a:cubicBezTo>
                <a:cubicBezTo>
                  <a:pt x="3108636" y="265881"/>
                  <a:pt x="3329178" y="414204"/>
                  <a:pt x="3518307" y="603656"/>
                </a:cubicBezTo>
                <a:cubicBezTo>
                  <a:pt x="3707435" y="792785"/>
                  <a:pt x="3856082" y="1013327"/>
                  <a:pt x="3960038" y="1258805"/>
                </a:cubicBezTo>
                <a:cubicBezTo>
                  <a:pt x="4067556" y="1513027"/>
                  <a:pt x="4121963" y="1782794"/>
                  <a:pt x="4121963" y="2060981"/>
                </a:cubicBezTo>
                <a:cubicBezTo>
                  <a:pt x="4121963" y="2339169"/>
                  <a:pt x="4067556" y="2609260"/>
                  <a:pt x="3960038" y="2863158"/>
                </a:cubicBezTo>
                <a:cubicBezTo>
                  <a:pt x="3856082" y="3108636"/>
                  <a:pt x="3707759" y="3329178"/>
                  <a:pt x="3518307" y="3518307"/>
                </a:cubicBezTo>
                <a:cubicBezTo>
                  <a:pt x="3328854" y="3707435"/>
                  <a:pt x="3108636" y="3856082"/>
                  <a:pt x="2863158" y="3960038"/>
                </a:cubicBezTo>
                <a:cubicBezTo>
                  <a:pt x="2609260" y="4067556"/>
                  <a:pt x="2339169" y="4122287"/>
                  <a:pt x="2060982" y="4122287"/>
                </a:cubicBezTo>
                <a:close/>
                <a:moveTo>
                  <a:pt x="2060982" y="64446"/>
                </a:moveTo>
                <a:cubicBezTo>
                  <a:pt x="1791538" y="64446"/>
                  <a:pt x="1529868" y="117234"/>
                  <a:pt x="1283742" y="221190"/>
                </a:cubicBezTo>
                <a:cubicBezTo>
                  <a:pt x="1046036" y="321583"/>
                  <a:pt x="832618" y="465696"/>
                  <a:pt x="648996" y="648995"/>
                </a:cubicBezTo>
                <a:cubicBezTo>
                  <a:pt x="466020" y="832618"/>
                  <a:pt x="321907" y="1046035"/>
                  <a:pt x="221513" y="1283741"/>
                </a:cubicBezTo>
                <a:cubicBezTo>
                  <a:pt x="117558" y="1529867"/>
                  <a:pt x="64770" y="1791214"/>
                  <a:pt x="64770" y="2060981"/>
                </a:cubicBezTo>
                <a:cubicBezTo>
                  <a:pt x="64770" y="2330425"/>
                  <a:pt x="117558" y="2592096"/>
                  <a:pt x="221513" y="2838222"/>
                </a:cubicBezTo>
                <a:cubicBezTo>
                  <a:pt x="321907" y="3075927"/>
                  <a:pt x="466020" y="3289345"/>
                  <a:pt x="649319" y="3472968"/>
                </a:cubicBezTo>
                <a:cubicBezTo>
                  <a:pt x="832618" y="3656267"/>
                  <a:pt x="1046036" y="3800380"/>
                  <a:pt x="1284065" y="3900773"/>
                </a:cubicBezTo>
                <a:cubicBezTo>
                  <a:pt x="1530191" y="4004729"/>
                  <a:pt x="1791538" y="4057517"/>
                  <a:pt x="2061305" y="4057517"/>
                </a:cubicBezTo>
                <a:cubicBezTo>
                  <a:pt x="2330749" y="4057517"/>
                  <a:pt x="2592419" y="4004729"/>
                  <a:pt x="2838545" y="3900773"/>
                </a:cubicBezTo>
                <a:cubicBezTo>
                  <a:pt x="3076251" y="3800380"/>
                  <a:pt x="3289669" y="3656267"/>
                  <a:pt x="3473291" y="3472968"/>
                </a:cubicBezTo>
                <a:cubicBezTo>
                  <a:pt x="3656915" y="3289668"/>
                  <a:pt x="3800704" y="3076251"/>
                  <a:pt x="3901097" y="2838222"/>
                </a:cubicBezTo>
                <a:cubicBezTo>
                  <a:pt x="4005053" y="2592096"/>
                  <a:pt x="4057841" y="2330749"/>
                  <a:pt x="4057841" y="2060981"/>
                </a:cubicBezTo>
                <a:cubicBezTo>
                  <a:pt x="4057841" y="1791538"/>
                  <a:pt x="4005053" y="1529867"/>
                  <a:pt x="3901097" y="1283741"/>
                </a:cubicBezTo>
                <a:cubicBezTo>
                  <a:pt x="3800704" y="1046035"/>
                  <a:pt x="3656590" y="832618"/>
                  <a:pt x="3473291" y="648995"/>
                </a:cubicBezTo>
                <a:cubicBezTo>
                  <a:pt x="3289992" y="465696"/>
                  <a:pt x="3076575" y="321583"/>
                  <a:pt x="2838545" y="221190"/>
                </a:cubicBezTo>
                <a:cubicBezTo>
                  <a:pt x="2592096" y="117234"/>
                  <a:pt x="2330425" y="64446"/>
                  <a:pt x="2060982" y="64446"/>
                </a:cubicBezTo>
                <a:close/>
              </a:path>
            </a:pathLst>
          </a:custGeom>
          <a:solidFill>
            <a:schemeClr val="accent6"/>
          </a:solidFill>
          <a:ln w="3239" cap="flat">
            <a:solidFill>
              <a:schemeClr val="accent6"/>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Freeform 93">
            <a:extLst>
              <a:ext uri="{FF2B5EF4-FFF2-40B4-BE49-F238E27FC236}">
                <a16:creationId xmlns:a16="http://schemas.microsoft.com/office/drawing/2014/main" id="{81C1F50F-164B-993F-FF32-E94111F4BC45}"/>
              </a:ext>
            </a:extLst>
          </p:cNvPr>
          <p:cNvSpPr>
            <a:spLocks noGrp="1" noRot="1" noMove="1" noResize="1" noEditPoints="1" noAdjustHandles="1" noChangeArrowheads="1" noChangeShapeType="1"/>
          </p:cNvSpPr>
          <p:nvPr/>
        </p:nvSpPr>
        <p:spPr>
          <a:xfrm>
            <a:off x="9037011" y="2960408"/>
            <a:ext cx="665230" cy="665230"/>
          </a:xfrm>
          <a:custGeom>
            <a:avLst/>
            <a:gdLst>
              <a:gd name="connsiteX0" fmla="*/ 4057841 w 4057840"/>
              <a:gd name="connsiteY0" fmla="*/ 2028920 h 4057840"/>
              <a:gd name="connsiteX1" fmla="*/ 2028920 w 4057840"/>
              <a:gd name="connsiteY1" fmla="*/ 4057841 h 4057840"/>
              <a:gd name="connsiteX2" fmla="*/ 0 w 4057840"/>
              <a:gd name="connsiteY2" fmla="*/ 2028920 h 4057840"/>
              <a:gd name="connsiteX3" fmla="*/ 2028920 w 4057840"/>
              <a:gd name="connsiteY3" fmla="*/ 0 h 4057840"/>
              <a:gd name="connsiteX4" fmla="*/ 4057841 w 4057840"/>
              <a:gd name="connsiteY4" fmla="*/ 2028920 h 40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840" h="4057840">
                <a:moveTo>
                  <a:pt x="4057841" y="2028920"/>
                </a:moveTo>
                <a:cubicBezTo>
                  <a:pt x="4057841" y="3149462"/>
                  <a:pt x="3149462" y="4057841"/>
                  <a:pt x="2028920" y="4057841"/>
                </a:cubicBezTo>
                <a:cubicBezTo>
                  <a:pt x="908379" y="4057841"/>
                  <a:pt x="0" y="3149462"/>
                  <a:pt x="0" y="2028920"/>
                </a:cubicBezTo>
                <a:cubicBezTo>
                  <a:pt x="0" y="908379"/>
                  <a:pt x="908379" y="0"/>
                  <a:pt x="2028920" y="0"/>
                </a:cubicBezTo>
                <a:cubicBezTo>
                  <a:pt x="3149462" y="0"/>
                  <a:pt x="4057841" y="908379"/>
                  <a:pt x="4057841" y="2028920"/>
                </a:cubicBezTo>
                <a:close/>
              </a:path>
            </a:pathLst>
          </a:custGeom>
          <a:solidFill>
            <a:schemeClr val="accent6"/>
          </a:solidFill>
          <a:ln w="3239"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Freeform 93">
            <a:extLst>
              <a:ext uri="{FF2B5EF4-FFF2-40B4-BE49-F238E27FC236}">
                <a16:creationId xmlns:a16="http://schemas.microsoft.com/office/drawing/2014/main" id="{C3573075-6F2C-6EB3-49E9-A4F960E9F064}"/>
              </a:ext>
            </a:extLst>
          </p:cNvPr>
          <p:cNvSpPr>
            <a:spLocks noGrp="1" noRot="1" noMove="1" noResize="1" noEditPoints="1" noAdjustHandles="1" noChangeArrowheads="1" noChangeShapeType="1"/>
          </p:cNvSpPr>
          <p:nvPr/>
        </p:nvSpPr>
        <p:spPr>
          <a:xfrm>
            <a:off x="9258107" y="3181504"/>
            <a:ext cx="223038" cy="223038"/>
          </a:xfrm>
          <a:custGeom>
            <a:avLst/>
            <a:gdLst>
              <a:gd name="connsiteX0" fmla="*/ 4057841 w 4057840"/>
              <a:gd name="connsiteY0" fmla="*/ 2028920 h 4057840"/>
              <a:gd name="connsiteX1" fmla="*/ 2028920 w 4057840"/>
              <a:gd name="connsiteY1" fmla="*/ 4057841 h 4057840"/>
              <a:gd name="connsiteX2" fmla="*/ 0 w 4057840"/>
              <a:gd name="connsiteY2" fmla="*/ 2028920 h 4057840"/>
              <a:gd name="connsiteX3" fmla="*/ 2028920 w 4057840"/>
              <a:gd name="connsiteY3" fmla="*/ 0 h 4057840"/>
              <a:gd name="connsiteX4" fmla="*/ 4057841 w 4057840"/>
              <a:gd name="connsiteY4" fmla="*/ 2028920 h 40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840" h="4057840">
                <a:moveTo>
                  <a:pt x="4057841" y="2028920"/>
                </a:moveTo>
                <a:cubicBezTo>
                  <a:pt x="4057841" y="3149462"/>
                  <a:pt x="3149462" y="4057841"/>
                  <a:pt x="2028920" y="4057841"/>
                </a:cubicBezTo>
                <a:cubicBezTo>
                  <a:pt x="908379" y="4057841"/>
                  <a:pt x="0" y="3149462"/>
                  <a:pt x="0" y="2028920"/>
                </a:cubicBezTo>
                <a:cubicBezTo>
                  <a:pt x="0" y="908379"/>
                  <a:pt x="908379" y="0"/>
                  <a:pt x="2028920" y="0"/>
                </a:cubicBezTo>
                <a:cubicBezTo>
                  <a:pt x="3149462" y="0"/>
                  <a:pt x="4057841" y="908379"/>
                  <a:pt x="4057841" y="2028920"/>
                </a:cubicBezTo>
                <a:close/>
              </a:path>
            </a:pathLst>
          </a:custGeom>
          <a:solidFill>
            <a:schemeClr val="tx1"/>
          </a:solidFill>
          <a:ln w="3239"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Bred bue 109">
            <a:extLst>
              <a:ext uri="{FF2B5EF4-FFF2-40B4-BE49-F238E27FC236}">
                <a16:creationId xmlns:a16="http://schemas.microsoft.com/office/drawing/2014/main" id="{2A48C181-4476-4CE0-BCCD-55D92760740D}"/>
              </a:ext>
            </a:extLst>
          </p:cNvPr>
          <p:cNvSpPr>
            <a:spLocks noGrp="1" noRot="1" noMove="1" noResize="1" noEditPoints="1" noAdjustHandles="1" noChangeArrowheads="1" noChangeShapeType="1"/>
          </p:cNvSpPr>
          <p:nvPr/>
        </p:nvSpPr>
        <p:spPr>
          <a:xfrm rot="16200000">
            <a:off x="8014132" y="1918450"/>
            <a:ext cx="2730067" cy="2730067"/>
          </a:xfrm>
          <a:prstGeom prst="blockArc">
            <a:avLst>
              <a:gd name="adj1" fmla="val 30082"/>
              <a:gd name="adj2" fmla="val 1436617"/>
              <a:gd name="adj3" fmla="val 37764"/>
            </a:avLst>
          </a:prstGeom>
          <a:solidFill>
            <a:srgbClr val="76C499">
              <a:alpha val="58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18" name="Rett linje 117">
            <a:extLst>
              <a:ext uri="{FF2B5EF4-FFF2-40B4-BE49-F238E27FC236}">
                <a16:creationId xmlns:a16="http://schemas.microsoft.com/office/drawing/2014/main" id="{F31546F8-C897-6993-8162-5050BFF3427B}"/>
              </a:ext>
            </a:extLst>
          </p:cNvPr>
          <p:cNvCxnSpPr>
            <a:cxnSpLocks noGrp="1" noRot="1" noMove="1" noResize="1" noEditPoints="1" noAdjustHandles="1" noChangeArrowheads="1" noChangeShapeType="1"/>
          </p:cNvCxnSpPr>
          <p:nvPr/>
        </p:nvCxnSpPr>
        <p:spPr>
          <a:xfrm flipH="1" flipV="1">
            <a:off x="8549792" y="2825117"/>
            <a:ext cx="810435" cy="467906"/>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Rett linje 141">
            <a:extLst>
              <a:ext uri="{FF2B5EF4-FFF2-40B4-BE49-F238E27FC236}">
                <a16:creationId xmlns:a16="http://schemas.microsoft.com/office/drawing/2014/main" id="{929FC128-4591-213A-C7E8-B3384BAE87F8}"/>
              </a:ext>
            </a:extLst>
          </p:cNvPr>
          <p:cNvCxnSpPr>
            <a:cxnSpLocks noGrp="1" noRot="1" noMove="1" noResize="1" noEditPoints="1" noAdjustHandles="1" noChangeArrowheads="1" noChangeShapeType="1"/>
          </p:cNvCxnSpPr>
          <p:nvPr/>
        </p:nvCxnSpPr>
        <p:spPr>
          <a:xfrm rot="360000">
            <a:off x="9516233" y="1918644"/>
            <a:ext cx="0" cy="85795"/>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45" name="Rett linje 144">
            <a:extLst>
              <a:ext uri="{FF2B5EF4-FFF2-40B4-BE49-F238E27FC236}">
                <a16:creationId xmlns:a16="http://schemas.microsoft.com/office/drawing/2014/main" id="{0D992427-09C6-6B3E-7B9B-F9692D356B6E}"/>
              </a:ext>
            </a:extLst>
          </p:cNvPr>
          <p:cNvCxnSpPr>
            <a:cxnSpLocks noGrp="1" noRot="1" noMove="1" noResize="1" noEditPoints="1" noAdjustHandles="1" noChangeArrowheads="1" noChangeShapeType="1"/>
          </p:cNvCxnSpPr>
          <p:nvPr/>
        </p:nvCxnSpPr>
        <p:spPr>
          <a:xfrm rot="720000">
            <a:off x="9654644" y="1940566"/>
            <a:ext cx="0" cy="85795"/>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48" name="Rett linje 147">
            <a:extLst>
              <a:ext uri="{FF2B5EF4-FFF2-40B4-BE49-F238E27FC236}">
                <a16:creationId xmlns:a16="http://schemas.microsoft.com/office/drawing/2014/main" id="{84778FA0-B100-F20C-0C6A-DC11CD4F741D}"/>
              </a:ext>
            </a:extLst>
          </p:cNvPr>
          <p:cNvCxnSpPr>
            <a:cxnSpLocks noGrp="1" noRot="1" noMove="1" noResize="1" noEditPoints="1" noAdjustHandles="1" noChangeArrowheads="1" noChangeShapeType="1"/>
          </p:cNvCxnSpPr>
          <p:nvPr/>
        </p:nvCxnSpPr>
        <p:spPr>
          <a:xfrm rot="1080000">
            <a:off x="9790006" y="1976836"/>
            <a:ext cx="0" cy="85795"/>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51" name="Rett linje 150">
            <a:extLst>
              <a:ext uri="{FF2B5EF4-FFF2-40B4-BE49-F238E27FC236}">
                <a16:creationId xmlns:a16="http://schemas.microsoft.com/office/drawing/2014/main" id="{2C526CEE-22EF-8D23-3E31-F016A835966D}"/>
              </a:ext>
            </a:extLst>
          </p:cNvPr>
          <p:cNvCxnSpPr>
            <a:cxnSpLocks noGrp="1" noRot="1" noMove="1" noResize="1" noEditPoints="1" noAdjustHandles="1" noChangeArrowheads="1" noChangeShapeType="1"/>
          </p:cNvCxnSpPr>
          <p:nvPr/>
        </p:nvCxnSpPr>
        <p:spPr>
          <a:xfrm rot="1440000">
            <a:off x="9920834" y="2027057"/>
            <a:ext cx="0" cy="85795"/>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grpSp>
        <p:nvGrpSpPr>
          <p:cNvPr id="166" name="Gruppe 165">
            <a:extLst>
              <a:ext uri="{FF2B5EF4-FFF2-40B4-BE49-F238E27FC236}">
                <a16:creationId xmlns:a16="http://schemas.microsoft.com/office/drawing/2014/main" id="{F8AB1875-CC8A-670C-0D9B-627FDB182A50}"/>
              </a:ext>
            </a:extLst>
          </p:cNvPr>
          <p:cNvGrpSpPr>
            <a:grpSpLocks noGrp="1" noUngrp="1" noRot="1" noMove="1" noResize="1"/>
          </p:cNvGrpSpPr>
          <p:nvPr/>
        </p:nvGrpSpPr>
        <p:grpSpPr>
          <a:xfrm>
            <a:off x="9369626" y="1902394"/>
            <a:ext cx="0" cy="2781258"/>
            <a:chOff x="9369626" y="1902394"/>
            <a:chExt cx="0" cy="2781258"/>
          </a:xfrm>
        </p:grpSpPr>
        <p:cxnSp>
          <p:nvCxnSpPr>
            <p:cNvPr id="112" name="Rett linje 111">
              <a:extLst>
                <a:ext uri="{FF2B5EF4-FFF2-40B4-BE49-F238E27FC236}">
                  <a16:creationId xmlns:a16="http://schemas.microsoft.com/office/drawing/2014/main" id="{F4BBF62A-A6F2-84B4-0BE9-1D14219897B1}"/>
                </a:ext>
              </a:extLst>
            </p:cNvPr>
            <p:cNvCxnSpPr>
              <a:cxnSpLocks noGrp="1" noRot="1" noMove="1" noResize="1" noEditPoints="1" noAdjustHandles="1" noChangeArrowheads="1" noChangeShapeType="1"/>
            </p:cNvCxnSpPr>
            <p:nvPr/>
          </p:nvCxnSpPr>
          <p:spPr>
            <a:xfrm>
              <a:off x="9369626" y="1902394"/>
              <a:ext cx="0" cy="1893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Rett linje 162">
              <a:extLst>
                <a:ext uri="{FF2B5EF4-FFF2-40B4-BE49-F238E27FC236}">
                  <a16:creationId xmlns:a16="http://schemas.microsoft.com/office/drawing/2014/main" id="{C8B57B0C-4DF8-9848-B835-904C9FF02728}"/>
                </a:ext>
              </a:extLst>
            </p:cNvPr>
            <p:cNvCxnSpPr>
              <a:cxnSpLocks noGrp="1" noRot="1" noMove="1" noResize="1" noEditPoints="1" noAdjustHandles="1" noChangeArrowheads="1" noChangeShapeType="1"/>
            </p:cNvCxnSpPr>
            <p:nvPr/>
          </p:nvCxnSpPr>
          <p:spPr>
            <a:xfrm>
              <a:off x="9369626" y="3928770"/>
              <a:ext cx="0" cy="754882"/>
            </a:xfrm>
            <a:prstGeom prst="line">
              <a:avLst/>
            </a:prstGeom>
            <a:ln w="19050">
              <a:solidFill>
                <a:srgbClr val="EEEAEA"/>
              </a:solidFill>
            </a:ln>
          </p:spPr>
          <p:style>
            <a:lnRef idx="1">
              <a:schemeClr val="accent1"/>
            </a:lnRef>
            <a:fillRef idx="0">
              <a:schemeClr val="accent1"/>
            </a:fillRef>
            <a:effectRef idx="0">
              <a:schemeClr val="accent1"/>
            </a:effectRef>
            <a:fontRef idx="minor">
              <a:schemeClr val="tx1"/>
            </a:fontRef>
          </p:style>
        </p:cxnSp>
      </p:grpSp>
      <p:grpSp>
        <p:nvGrpSpPr>
          <p:cNvPr id="169" name="Gruppe 168">
            <a:extLst>
              <a:ext uri="{FF2B5EF4-FFF2-40B4-BE49-F238E27FC236}">
                <a16:creationId xmlns:a16="http://schemas.microsoft.com/office/drawing/2014/main" id="{9D05F66E-826F-AEA0-BACB-43F2230190EE}"/>
              </a:ext>
            </a:extLst>
          </p:cNvPr>
          <p:cNvGrpSpPr>
            <a:grpSpLocks noGrp="1" noUngrp="1" noRot="1" noMove="1" noResize="1"/>
          </p:cNvGrpSpPr>
          <p:nvPr/>
        </p:nvGrpSpPr>
        <p:grpSpPr>
          <a:xfrm>
            <a:off x="7987913" y="1911310"/>
            <a:ext cx="2763426" cy="2763426"/>
            <a:chOff x="7987913" y="1911310"/>
            <a:chExt cx="2763426" cy="2763426"/>
          </a:xfrm>
        </p:grpSpPr>
        <p:grpSp>
          <p:nvGrpSpPr>
            <p:cNvPr id="168" name="Gruppe 167">
              <a:extLst>
                <a:ext uri="{FF2B5EF4-FFF2-40B4-BE49-F238E27FC236}">
                  <a16:creationId xmlns:a16="http://schemas.microsoft.com/office/drawing/2014/main" id="{181D4937-B61F-2B6E-206B-6E7E75AD7202}"/>
                </a:ext>
              </a:extLst>
            </p:cNvPr>
            <p:cNvGrpSpPr>
              <a:grpSpLocks noGrp="1" noUngrp="1" noRot="1" noMove="1" noResize="1"/>
            </p:cNvGrpSpPr>
            <p:nvPr/>
          </p:nvGrpSpPr>
          <p:grpSpPr>
            <a:xfrm>
              <a:off x="7987913" y="1911310"/>
              <a:ext cx="2763426" cy="2763426"/>
              <a:chOff x="7987913" y="1911310"/>
              <a:chExt cx="2763426" cy="2763426"/>
            </a:xfrm>
          </p:grpSpPr>
          <p:cxnSp>
            <p:nvCxnSpPr>
              <p:cNvPr id="93" name="Rett linje 92">
                <a:extLst>
                  <a:ext uri="{FF2B5EF4-FFF2-40B4-BE49-F238E27FC236}">
                    <a16:creationId xmlns:a16="http://schemas.microsoft.com/office/drawing/2014/main" id="{F8265BC6-0AD6-B1A6-556F-C973D8DCE7C4}"/>
                  </a:ext>
                </a:extLst>
              </p:cNvPr>
              <p:cNvCxnSpPr>
                <a:cxnSpLocks noGrp="1" noRot="1" noMove="1" noResize="1" noEditPoints="1" noAdjustHandles="1" noChangeArrowheads="1" noChangeShapeType="1"/>
              </p:cNvCxnSpPr>
              <p:nvPr/>
            </p:nvCxnSpPr>
            <p:spPr>
              <a:xfrm rot="3600000">
                <a:off x="8268479" y="3818553"/>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nvGrpSpPr>
              <p:cNvPr id="167" name="Gruppe 166">
                <a:extLst>
                  <a:ext uri="{FF2B5EF4-FFF2-40B4-BE49-F238E27FC236}">
                    <a16:creationId xmlns:a16="http://schemas.microsoft.com/office/drawing/2014/main" id="{5B043AE0-7AC0-C68D-321E-9E0B1C6074C9}"/>
                  </a:ext>
                </a:extLst>
              </p:cNvPr>
              <p:cNvGrpSpPr>
                <a:grpSpLocks noGrp="1" noUngrp="1" noRot="1" noMove="1" noResize="1"/>
              </p:cNvGrpSpPr>
              <p:nvPr/>
            </p:nvGrpSpPr>
            <p:grpSpPr>
              <a:xfrm>
                <a:off x="7987913" y="1911310"/>
                <a:ext cx="2763426" cy="2763426"/>
                <a:chOff x="7987913" y="1911310"/>
                <a:chExt cx="2763426" cy="2763426"/>
              </a:xfrm>
            </p:grpSpPr>
            <p:grpSp>
              <p:nvGrpSpPr>
                <p:cNvPr id="85" name="Gruppe 84">
                  <a:extLst>
                    <a:ext uri="{FF2B5EF4-FFF2-40B4-BE49-F238E27FC236}">
                      <a16:creationId xmlns:a16="http://schemas.microsoft.com/office/drawing/2014/main" id="{9CEC642D-D9EC-2516-C6BE-A4E61D518B34}"/>
                    </a:ext>
                  </a:extLst>
                </p:cNvPr>
                <p:cNvGrpSpPr>
                  <a:grpSpLocks noGrp="1" noUngrp="1" noRot="1" noMove="1" noResize="1"/>
                </p:cNvGrpSpPr>
                <p:nvPr/>
              </p:nvGrpSpPr>
              <p:grpSpPr>
                <a:xfrm rot="5400000">
                  <a:off x="9369626" y="1911311"/>
                  <a:ext cx="0" cy="2763425"/>
                  <a:chOff x="9424204" y="1434805"/>
                  <a:chExt cx="0" cy="2763425"/>
                </a:xfrm>
              </p:grpSpPr>
              <p:cxnSp>
                <p:nvCxnSpPr>
                  <p:cNvPr id="86" name="Rett linje 85">
                    <a:extLst>
                      <a:ext uri="{FF2B5EF4-FFF2-40B4-BE49-F238E27FC236}">
                        <a16:creationId xmlns:a16="http://schemas.microsoft.com/office/drawing/2014/main" id="{B729BE73-B7C2-8D76-5B07-7F767EC02C9E}"/>
                      </a:ext>
                    </a:extLst>
                  </p:cNvPr>
                  <p:cNvCxnSpPr>
                    <a:cxnSpLocks noGrp="1" noRot="1" noMove="1" noResize="1" noEditPoints="1" noAdjustHandles="1" noChangeArrowheads="1" noChangeShapeType="1"/>
                  </p:cNvCxnSpPr>
                  <p:nvPr/>
                </p:nvCxnSpPr>
                <p:spPr>
                  <a:xfrm rot="16200000" flipH="1">
                    <a:off x="9193321" y="1665688"/>
                    <a:ext cx="461765" cy="0"/>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87" name="Rett linje 86">
                    <a:extLst>
                      <a:ext uri="{FF2B5EF4-FFF2-40B4-BE49-F238E27FC236}">
                        <a16:creationId xmlns:a16="http://schemas.microsoft.com/office/drawing/2014/main" id="{F322EDE9-B16A-C942-BFEE-AFCB9ACA8D21}"/>
                      </a:ext>
                    </a:extLst>
                  </p:cNvPr>
                  <p:cNvCxnSpPr>
                    <a:cxnSpLocks noGrp="1" noRot="1" noMove="1" noResize="1" noEditPoints="1" noAdjustHandles="1" noChangeArrowheads="1" noChangeShapeType="1"/>
                  </p:cNvCxnSpPr>
                  <p:nvPr/>
                </p:nvCxnSpPr>
                <p:spPr>
                  <a:xfrm rot="16200000" flipH="1">
                    <a:off x="9195938" y="3969965"/>
                    <a:ext cx="456531" cy="0"/>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grpSp>
            <p:grpSp>
              <p:nvGrpSpPr>
                <p:cNvPr id="126" name="Gruppe 125">
                  <a:extLst>
                    <a:ext uri="{FF2B5EF4-FFF2-40B4-BE49-F238E27FC236}">
                      <a16:creationId xmlns:a16="http://schemas.microsoft.com/office/drawing/2014/main" id="{180A14D4-267C-D4B7-3383-EC4CA318011A}"/>
                    </a:ext>
                  </a:extLst>
                </p:cNvPr>
                <p:cNvGrpSpPr>
                  <a:grpSpLocks noGrp="1" noUngrp="1" noRot="1" noMove="1" noResize="1"/>
                </p:cNvGrpSpPr>
                <p:nvPr/>
              </p:nvGrpSpPr>
              <p:grpSpPr>
                <a:xfrm>
                  <a:off x="8733879" y="2081658"/>
                  <a:ext cx="1271495" cy="2422730"/>
                  <a:chOff x="8733879" y="2081658"/>
                  <a:chExt cx="1271495" cy="2422730"/>
                </a:xfrm>
              </p:grpSpPr>
              <p:cxnSp>
                <p:nvCxnSpPr>
                  <p:cNvPr id="89" name="Rett linje 88">
                    <a:extLst>
                      <a:ext uri="{FF2B5EF4-FFF2-40B4-BE49-F238E27FC236}">
                        <a16:creationId xmlns:a16="http://schemas.microsoft.com/office/drawing/2014/main" id="{275AF037-3868-0925-DE19-6B8A364C8D37}"/>
                      </a:ext>
                    </a:extLst>
                  </p:cNvPr>
                  <p:cNvCxnSpPr>
                    <a:cxnSpLocks noGrp="1" noRot="1" noMove="1" noResize="1" noEditPoints="1" noAdjustHandles="1" noChangeArrowheads="1" noChangeShapeType="1"/>
                  </p:cNvCxnSpPr>
                  <p:nvPr/>
                </p:nvCxnSpPr>
                <p:spPr>
                  <a:xfrm rot="1800000">
                    <a:off x="10005374" y="2081658"/>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0" name="Rett linje 89">
                    <a:extLst>
                      <a:ext uri="{FF2B5EF4-FFF2-40B4-BE49-F238E27FC236}">
                        <a16:creationId xmlns:a16="http://schemas.microsoft.com/office/drawing/2014/main" id="{E8D77E78-82D6-6E03-A0D4-AC91788C2243}"/>
                      </a:ext>
                    </a:extLst>
                  </p:cNvPr>
                  <p:cNvCxnSpPr>
                    <a:cxnSpLocks noGrp="1" noRot="1" noMove="1" noResize="1" noEditPoints="1" noAdjustHandles="1" noChangeArrowheads="1" noChangeShapeType="1"/>
                  </p:cNvCxnSpPr>
                  <p:nvPr/>
                </p:nvCxnSpPr>
                <p:spPr>
                  <a:xfrm rot="1800000">
                    <a:off x="8733879" y="4283952"/>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cxnSp>
              <p:nvCxnSpPr>
                <p:cNvPr id="92" name="Rett linje 91">
                  <a:extLst>
                    <a:ext uri="{FF2B5EF4-FFF2-40B4-BE49-F238E27FC236}">
                      <a16:creationId xmlns:a16="http://schemas.microsoft.com/office/drawing/2014/main" id="{62B338E5-1E85-DA2E-6CA6-449F9F586BF8}"/>
                    </a:ext>
                  </a:extLst>
                </p:cNvPr>
                <p:cNvCxnSpPr>
                  <a:cxnSpLocks noGrp="1" noRot="1" noMove="1" noResize="1" noEditPoints="1" noAdjustHandles="1" noChangeArrowheads="1" noChangeShapeType="1"/>
                </p:cNvCxnSpPr>
                <p:nvPr/>
              </p:nvCxnSpPr>
              <p:spPr>
                <a:xfrm rot="3600000">
                  <a:off x="10470773" y="2547058"/>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nvGrpSpPr>
                <p:cNvPr id="96" name="Gruppe 95">
                  <a:extLst>
                    <a:ext uri="{FF2B5EF4-FFF2-40B4-BE49-F238E27FC236}">
                      <a16:creationId xmlns:a16="http://schemas.microsoft.com/office/drawing/2014/main" id="{B1EC7FF9-2EAC-9D33-9191-34C20433D2F6}"/>
                    </a:ext>
                  </a:extLst>
                </p:cNvPr>
                <p:cNvGrpSpPr>
                  <a:grpSpLocks noGrp="1" noUngrp="1" noRot="1" noMove="1" noResize="1"/>
                </p:cNvGrpSpPr>
                <p:nvPr/>
              </p:nvGrpSpPr>
              <p:grpSpPr>
                <a:xfrm rot="7200000">
                  <a:off x="9369626" y="1911310"/>
                  <a:ext cx="0" cy="2763426"/>
                  <a:chOff x="9424203" y="1434805"/>
                  <a:chExt cx="0" cy="2763426"/>
                </a:xfrm>
              </p:grpSpPr>
              <p:cxnSp>
                <p:nvCxnSpPr>
                  <p:cNvPr id="100" name="Rett linje 99">
                    <a:extLst>
                      <a:ext uri="{FF2B5EF4-FFF2-40B4-BE49-F238E27FC236}">
                        <a16:creationId xmlns:a16="http://schemas.microsoft.com/office/drawing/2014/main" id="{7A4611BE-9C22-85A0-DE16-79537831E35E}"/>
                      </a:ext>
                    </a:extLst>
                  </p:cNvPr>
                  <p:cNvCxnSpPr>
                    <a:cxnSpLocks noGrp="1" noRot="1" noMove="1" noResize="1" noEditPoints="1" noAdjustHandles="1" noChangeArrowheads="1" noChangeShapeType="1"/>
                  </p:cNvCxnSpPr>
                  <p:nvPr/>
                </p:nvCxnSpPr>
                <p:spPr>
                  <a:xfrm>
                    <a:off x="9424203" y="143480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AD6FBDB1-BC31-E771-F1D4-424394347560}"/>
                      </a:ext>
                    </a:extLst>
                  </p:cNvPr>
                  <p:cNvCxnSpPr>
                    <a:cxnSpLocks noGrp="1" noRot="1" noMove="1" noResize="1" noEditPoints="1" noAdjustHandles="1" noChangeArrowheads="1" noChangeShapeType="1"/>
                  </p:cNvCxnSpPr>
                  <p:nvPr/>
                </p:nvCxnSpPr>
                <p:spPr>
                  <a:xfrm>
                    <a:off x="9424203" y="397779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grpSp>
              <p:nvGrpSpPr>
                <p:cNvPr id="97" name="Gruppe 96">
                  <a:extLst>
                    <a:ext uri="{FF2B5EF4-FFF2-40B4-BE49-F238E27FC236}">
                      <a16:creationId xmlns:a16="http://schemas.microsoft.com/office/drawing/2014/main" id="{DF03C890-FA5A-6A73-F842-3FA7A26A3092}"/>
                    </a:ext>
                  </a:extLst>
                </p:cNvPr>
                <p:cNvGrpSpPr>
                  <a:grpSpLocks noGrp="1" noUngrp="1" noRot="1" noMove="1" noResize="1"/>
                </p:cNvGrpSpPr>
                <p:nvPr/>
              </p:nvGrpSpPr>
              <p:grpSpPr>
                <a:xfrm rot="9000000">
                  <a:off x="9369626" y="1911310"/>
                  <a:ext cx="0" cy="2763426"/>
                  <a:chOff x="9424203" y="1434805"/>
                  <a:chExt cx="0" cy="2763426"/>
                </a:xfrm>
              </p:grpSpPr>
              <p:cxnSp>
                <p:nvCxnSpPr>
                  <p:cNvPr id="98" name="Rett linje 97">
                    <a:extLst>
                      <a:ext uri="{FF2B5EF4-FFF2-40B4-BE49-F238E27FC236}">
                        <a16:creationId xmlns:a16="http://schemas.microsoft.com/office/drawing/2014/main" id="{1389B6EB-8E1F-6712-E14C-B5EB802B2B27}"/>
                      </a:ext>
                    </a:extLst>
                  </p:cNvPr>
                  <p:cNvCxnSpPr>
                    <a:cxnSpLocks noGrp="1" noRot="1" noMove="1" noResize="1" noEditPoints="1" noAdjustHandles="1" noChangeArrowheads="1" noChangeShapeType="1"/>
                  </p:cNvCxnSpPr>
                  <p:nvPr/>
                </p:nvCxnSpPr>
                <p:spPr>
                  <a:xfrm>
                    <a:off x="9424203" y="143480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9" name="Rett linje 98">
                    <a:extLst>
                      <a:ext uri="{FF2B5EF4-FFF2-40B4-BE49-F238E27FC236}">
                        <a16:creationId xmlns:a16="http://schemas.microsoft.com/office/drawing/2014/main" id="{E2498D6C-8929-4B95-F9AC-C04FC98DFE82}"/>
                      </a:ext>
                    </a:extLst>
                  </p:cNvPr>
                  <p:cNvCxnSpPr>
                    <a:cxnSpLocks noGrp="1" noRot="1" noMove="1" noResize="1" noEditPoints="1" noAdjustHandles="1" noChangeArrowheads="1" noChangeShapeType="1"/>
                  </p:cNvCxnSpPr>
                  <p:nvPr/>
                </p:nvCxnSpPr>
                <p:spPr>
                  <a:xfrm>
                    <a:off x="9424203" y="397779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grpSp>
        </p:grpSp>
        <p:grpSp>
          <p:nvGrpSpPr>
            <p:cNvPr id="84" name="Gruppe 83">
              <a:extLst>
                <a:ext uri="{FF2B5EF4-FFF2-40B4-BE49-F238E27FC236}">
                  <a16:creationId xmlns:a16="http://schemas.microsoft.com/office/drawing/2014/main" id="{2143133C-5491-CE6C-004C-D96DE6C707D7}"/>
                </a:ext>
              </a:extLst>
            </p:cNvPr>
            <p:cNvGrpSpPr>
              <a:grpSpLocks noGrp="1" noUngrp="1" noRot="1" noMove="1" noResize="1"/>
            </p:cNvGrpSpPr>
            <p:nvPr/>
          </p:nvGrpSpPr>
          <p:grpSpPr>
            <a:xfrm>
              <a:off x="9369626" y="1911310"/>
              <a:ext cx="0" cy="2763426"/>
              <a:chOff x="9424203" y="1434805"/>
              <a:chExt cx="0" cy="2763426"/>
            </a:xfrm>
          </p:grpSpPr>
          <p:cxnSp>
            <p:nvCxnSpPr>
              <p:cNvPr id="82" name="Rett linje 81">
                <a:extLst>
                  <a:ext uri="{FF2B5EF4-FFF2-40B4-BE49-F238E27FC236}">
                    <a16:creationId xmlns:a16="http://schemas.microsoft.com/office/drawing/2014/main" id="{CDBC7BA5-9835-B803-5B8E-A30D86598EC7}"/>
                  </a:ext>
                </a:extLst>
              </p:cNvPr>
              <p:cNvCxnSpPr>
                <a:cxnSpLocks noGrp="1" noRot="1" noMove="1" noResize="1" noEditPoints="1" noAdjustHandles="1" noChangeArrowheads="1" noChangeShapeType="1"/>
              </p:cNvCxnSpPr>
              <p:nvPr/>
            </p:nvCxnSpPr>
            <p:spPr>
              <a:xfrm>
                <a:off x="9424203" y="1434805"/>
                <a:ext cx="0" cy="458208"/>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83" name="Rett linje 82">
                <a:extLst>
                  <a:ext uri="{FF2B5EF4-FFF2-40B4-BE49-F238E27FC236}">
                    <a16:creationId xmlns:a16="http://schemas.microsoft.com/office/drawing/2014/main" id="{33828946-D3A5-2422-0BA9-681AB7183547}"/>
                  </a:ext>
                </a:extLst>
              </p:cNvPr>
              <p:cNvCxnSpPr>
                <a:cxnSpLocks noGrp="1" noRot="1" noMove="1" noResize="1" noEditPoints="1" noAdjustHandles="1" noChangeArrowheads="1" noChangeShapeType="1"/>
              </p:cNvCxnSpPr>
              <p:nvPr/>
            </p:nvCxnSpPr>
            <p:spPr>
              <a:xfrm>
                <a:off x="9424203" y="3743959"/>
                <a:ext cx="0" cy="454272"/>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655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0" accel="50000" decel="50000" fill="hold" nodeType="withEffect">
                                  <p:stCondLst>
                                    <p:cond delay="0"/>
                                  </p:stCondLst>
                                  <p:childTnLst>
                                    <p:animRot by="1440000">
                                      <p:cBhvr>
                                        <p:cTn id="6" dur="8000" fill="hold"/>
                                        <p:tgtEl>
                                          <p:spTgt spid="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F7F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A83227-B799-855C-682F-75CE38FFCD2C}"/>
              </a:ext>
            </a:extLst>
          </p:cNvPr>
          <p:cNvSpPr>
            <a:spLocks noGrp="1"/>
          </p:cNvSpPr>
          <p:nvPr>
            <p:ph type="title"/>
          </p:nvPr>
        </p:nvSpPr>
        <p:spPr>
          <a:xfrm>
            <a:off x="440336" y="368467"/>
            <a:ext cx="10874375" cy="1325563"/>
          </a:xfrm>
        </p:spPr>
        <p:txBody>
          <a:bodyPr>
            <a:normAutofit/>
          </a:bodyPr>
          <a:lstStyle/>
          <a:p>
            <a:r>
              <a:rPr lang="nb-NO" sz="3600" b="0">
                <a:solidFill>
                  <a:srgbClr val="015168"/>
                </a:solidFill>
                <a:latin typeface="Aptos Light" panose="020B0004020202020204" pitchFamily="34" charset="0"/>
              </a:rPr>
              <a:t>Avdekke sug</a:t>
            </a:r>
          </a:p>
        </p:txBody>
      </p:sp>
      <p:sp>
        <p:nvSpPr>
          <p:cNvPr id="3" name="Plassholder for innhold 2">
            <a:extLst>
              <a:ext uri="{FF2B5EF4-FFF2-40B4-BE49-F238E27FC236}">
                <a16:creationId xmlns:a16="http://schemas.microsoft.com/office/drawing/2014/main" id="{A3B07D57-3219-140A-4510-040535BE24FE}"/>
              </a:ext>
            </a:extLst>
          </p:cNvPr>
          <p:cNvSpPr>
            <a:spLocks noGrp="1"/>
          </p:cNvSpPr>
          <p:nvPr>
            <p:ph sz="half" idx="1"/>
          </p:nvPr>
        </p:nvSpPr>
        <p:spPr>
          <a:xfrm>
            <a:off x="529630" y="1451018"/>
            <a:ext cx="5248928" cy="4351338"/>
          </a:xfrm>
        </p:spPr>
        <p:txBody>
          <a:bodyPr vert="horz" wrap="square" lIns="0" tIns="0" rIns="0" bIns="0" rtlCol="0" anchor="t">
            <a:normAutofit/>
          </a:bodyPr>
          <a:lstStyle/>
          <a:p>
            <a:r>
              <a:rPr lang="nb-NO">
                <a:solidFill>
                  <a:srgbClr val="015168"/>
                </a:solidFill>
                <a:latin typeface="Aptos Light"/>
              </a:rPr>
              <a:t>Når fornemmelsen av sug kommer, hva kjennetegner situasjonen?</a:t>
            </a:r>
          </a:p>
          <a:p>
            <a:r>
              <a:rPr lang="nb-NO">
                <a:solidFill>
                  <a:srgbClr val="015168"/>
                </a:solidFill>
                <a:latin typeface="Aptos Light"/>
              </a:rPr>
              <a:t>Et sug varer i noen minutter. </a:t>
            </a:r>
            <a:br>
              <a:rPr lang="nb-NO">
                <a:solidFill>
                  <a:srgbClr val="015168"/>
                </a:solidFill>
                <a:latin typeface="Aptos Light"/>
              </a:rPr>
            </a:br>
            <a:r>
              <a:rPr lang="nb-NO">
                <a:solidFill>
                  <a:srgbClr val="015168"/>
                </a:solidFill>
                <a:latin typeface="Aptos Light"/>
              </a:rPr>
              <a:t>Stopp, tenk og vurder.</a:t>
            </a:r>
          </a:p>
          <a:p>
            <a:pPr marL="0" indent="0">
              <a:buNone/>
            </a:pPr>
            <a:endParaRPr lang="nb-NO">
              <a:solidFill>
                <a:srgbClr val="015168"/>
              </a:solidFill>
              <a:latin typeface="Aptos Light"/>
            </a:endParaRPr>
          </a:p>
        </p:txBody>
      </p:sp>
      <p:sp>
        <p:nvSpPr>
          <p:cNvPr id="89" name="Oval 91">
            <a:extLst>
              <a:ext uri="{FF2B5EF4-FFF2-40B4-BE49-F238E27FC236}">
                <a16:creationId xmlns:a16="http://schemas.microsoft.com/office/drawing/2014/main" id="{6DBDBD77-FC07-F1AB-4D3B-2CDB32DE2EA8}"/>
              </a:ext>
            </a:extLst>
          </p:cNvPr>
          <p:cNvSpPr>
            <a:spLocks noGrp="1" noRot="1" noMove="1" noResize="1" noEditPoints="1" noAdjustHandles="1" noChangeArrowheads="1" noChangeShapeType="1"/>
          </p:cNvSpPr>
          <p:nvPr/>
        </p:nvSpPr>
        <p:spPr>
          <a:xfrm>
            <a:off x="5889417" y="925043"/>
            <a:ext cx="4810503" cy="4810496"/>
          </a:xfrm>
          <a:prstGeom prst="ellipse">
            <a:avLst/>
          </a:prstGeom>
          <a:solidFill>
            <a:srgbClr val="DB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Freeform 93">
            <a:extLst>
              <a:ext uri="{FF2B5EF4-FFF2-40B4-BE49-F238E27FC236}">
                <a16:creationId xmlns:a16="http://schemas.microsoft.com/office/drawing/2014/main" id="{C48CFF44-8C1B-B976-3665-F966CEA98870}"/>
              </a:ext>
            </a:extLst>
          </p:cNvPr>
          <p:cNvSpPr>
            <a:spLocks noGrp="1" noRot="1" noMove="1" noResize="1" noEditPoints="1" noAdjustHandles="1" noChangeArrowheads="1" noChangeShapeType="1"/>
          </p:cNvSpPr>
          <p:nvPr/>
        </p:nvSpPr>
        <p:spPr>
          <a:xfrm>
            <a:off x="5897122" y="932745"/>
            <a:ext cx="4795093" cy="4795093"/>
          </a:xfrm>
          <a:custGeom>
            <a:avLst/>
            <a:gdLst>
              <a:gd name="connsiteX0" fmla="*/ 4057841 w 4057840"/>
              <a:gd name="connsiteY0" fmla="*/ 2028920 h 4057840"/>
              <a:gd name="connsiteX1" fmla="*/ 2028920 w 4057840"/>
              <a:gd name="connsiteY1" fmla="*/ 4057841 h 4057840"/>
              <a:gd name="connsiteX2" fmla="*/ 0 w 4057840"/>
              <a:gd name="connsiteY2" fmla="*/ 2028920 h 4057840"/>
              <a:gd name="connsiteX3" fmla="*/ 2028920 w 4057840"/>
              <a:gd name="connsiteY3" fmla="*/ 0 h 4057840"/>
              <a:gd name="connsiteX4" fmla="*/ 4057841 w 4057840"/>
              <a:gd name="connsiteY4" fmla="*/ 2028920 h 40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840" h="4057840">
                <a:moveTo>
                  <a:pt x="4057841" y="2028920"/>
                </a:moveTo>
                <a:cubicBezTo>
                  <a:pt x="4057841" y="3149462"/>
                  <a:pt x="3149462" y="4057841"/>
                  <a:pt x="2028920" y="4057841"/>
                </a:cubicBezTo>
                <a:cubicBezTo>
                  <a:pt x="908379" y="4057841"/>
                  <a:pt x="0" y="3149462"/>
                  <a:pt x="0" y="2028920"/>
                </a:cubicBezTo>
                <a:cubicBezTo>
                  <a:pt x="0" y="908379"/>
                  <a:pt x="908379" y="0"/>
                  <a:pt x="2028920" y="0"/>
                </a:cubicBezTo>
                <a:cubicBezTo>
                  <a:pt x="3149462" y="0"/>
                  <a:pt x="4057841" y="908379"/>
                  <a:pt x="4057841" y="2028920"/>
                </a:cubicBezTo>
                <a:close/>
              </a:path>
            </a:pathLst>
          </a:custGeom>
          <a:solidFill>
            <a:srgbClr val="FFFFFF">
              <a:alpha val="54000"/>
            </a:srgbClr>
          </a:solidFill>
          <a:ln w="3239"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eeform 94">
            <a:extLst>
              <a:ext uri="{FF2B5EF4-FFF2-40B4-BE49-F238E27FC236}">
                <a16:creationId xmlns:a16="http://schemas.microsoft.com/office/drawing/2014/main" id="{2751C4DA-675F-A81A-6CEB-3613EB3F97DB}"/>
              </a:ext>
            </a:extLst>
          </p:cNvPr>
          <p:cNvSpPr>
            <a:spLocks noGrp="1" noRot="1" noMove="1" noResize="1" noEditPoints="1" noAdjustHandles="1" noChangeArrowheads="1" noChangeShapeType="1"/>
          </p:cNvSpPr>
          <p:nvPr/>
        </p:nvSpPr>
        <p:spPr>
          <a:xfrm>
            <a:off x="5859236" y="894668"/>
            <a:ext cx="4870867" cy="4871248"/>
          </a:xfrm>
          <a:custGeom>
            <a:avLst/>
            <a:gdLst>
              <a:gd name="connsiteX0" fmla="*/ 2060982 w 4121962"/>
              <a:gd name="connsiteY0" fmla="*/ 4122287 h 4122286"/>
              <a:gd name="connsiteX1" fmla="*/ 1258805 w 4121962"/>
              <a:gd name="connsiteY1" fmla="*/ 3960362 h 4122286"/>
              <a:gd name="connsiteX2" fmla="*/ 603657 w 4121962"/>
              <a:gd name="connsiteY2" fmla="*/ 3518630 h 4122286"/>
              <a:gd name="connsiteX3" fmla="*/ 161925 w 4121962"/>
              <a:gd name="connsiteY3" fmla="*/ 2863482 h 4122286"/>
              <a:gd name="connsiteX4" fmla="*/ 0 w 4121962"/>
              <a:gd name="connsiteY4" fmla="*/ 2061305 h 4122286"/>
              <a:gd name="connsiteX5" fmla="*/ 161925 w 4121962"/>
              <a:gd name="connsiteY5" fmla="*/ 1259129 h 4122286"/>
              <a:gd name="connsiteX6" fmla="*/ 603657 w 4121962"/>
              <a:gd name="connsiteY6" fmla="*/ 603656 h 4122286"/>
              <a:gd name="connsiteX7" fmla="*/ 1258805 w 4121962"/>
              <a:gd name="connsiteY7" fmla="*/ 161925 h 4122286"/>
              <a:gd name="connsiteX8" fmla="*/ 2060982 w 4121962"/>
              <a:gd name="connsiteY8" fmla="*/ 0 h 4122286"/>
              <a:gd name="connsiteX9" fmla="*/ 2863158 w 4121962"/>
              <a:gd name="connsiteY9" fmla="*/ 161925 h 4122286"/>
              <a:gd name="connsiteX10" fmla="*/ 3518307 w 4121962"/>
              <a:gd name="connsiteY10" fmla="*/ 603656 h 4122286"/>
              <a:gd name="connsiteX11" fmla="*/ 3960038 w 4121962"/>
              <a:gd name="connsiteY11" fmla="*/ 1258805 h 4122286"/>
              <a:gd name="connsiteX12" fmla="*/ 4121963 w 4121962"/>
              <a:gd name="connsiteY12" fmla="*/ 2060981 h 4122286"/>
              <a:gd name="connsiteX13" fmla="*/ 3960038 w 4121962"/>
              <a:gd name="connsiteY13" fmla="*/ 2863158 h 4122286"/>
              <a:gd name="connsiteX14" fmla="*/ 3518307 w 4121962"/>
              <a:gd name="connsiteY14" fmla="*/ 3518307 h 4122286"/>
              <a:gd name="connsiteX15" fmla="*/ 2863158 w 4121962"/>
              <a:gd name="connsiteY15" fmla="*/ 3960038 h 4122286"/>
              <a:gd name="connsiteX16" fmla="*/ 2060982 w 4121962"/>
              <a:gd name="connsiteY16" fmla="*/ 4122287 h 4122286"/>
              <a:gd name="connsiteX17" fmla="*/ 2060982 w 4121962"/>
              <a:gd name="connsiteY17" fmla="*/ 64446 h 4122286"/>
              <a:gd name="connsiteX18" fmla="*/ 1283742 w 4121962"/>
              <a:gd name="connsiteY18" fmla="*/ 221190 h 4122286"/>
              <a:gd name="connsiteX19" fmla="*/ 648996 w 4121962"/>
              <a:gd name="connsiteY19" fmla="*/ 648995 h 4122286"/>
              <a:gd name="connsiteX20" fmla="*/ 221513 w 4121962"/>
              <a:gd name="connsiteY20" fmla="*/ 1283741 h 4122286"/>
              <a:gd name="connsiteX21" fmla="*/ 64770 w 4121962"/>
              <a:gd name="connsiteY21" fmla="*/ 2060981 h 4122286"/>
              <a:gd name="connsiteX22" fmla="*/ 221513 w 4121962"/>
              <a:gd name="connsiteY22" fmla="*/ 2838222 h 4122286"/>
              <a:gd name="connsiteX23" fmla="*/ 649319 w 4121962"/>
              <a:gd name="connsiteY23" fmla="*/ 3472968 h 4122286"/>
              <a:gd name="connsiteX24" fmla="*/ 1284065 w 4121962"/>
              <a:gd name="connsiteY24" fmla="*/ 3900773 h 4122286"/>
              <a:gd name="connsiteX25" fmla="*/ 2061305 w 4121962"/>
              <a:gd name="connsiteY25" fmla="*/ 4057517 h 4122286"/>
              <a:gd name="connsiteX26" fmla="*/ 2838545 w 4121962"/>
              <a:gd name="connsiteY26" fmla="*/ 3900773 h 4122286"/>
              <a:gd name="connsiteX27" fmla="*/ 3473291 w 4121962"/>
              <a:gd name="connsiteY27" fmla="*/ 3472968 h 4122286"/>
              <a:gd name="connsiteX28" fmla="*/ 3901097 w 4121962"/>
              <a:gd name="connsiteY28" fmla="*/ 2838222 h 4122286"/>
              <a:gd name="connsiteX29" fmla="*/ 4057841 w 4121962"/>
              <a:gd name="connsiteY29" fmla="*/ 2060981 h 4122286"/>
              <a:gd name="connsiteX30" fmla="*/ 3901097 w 4121962"/>
              <a:gd name="connsiteY30" fmla="*/ 1283741 h 4122286"/>
              <a:gd name="connsiteX31" fmla="*/ 3473291 w 4121962"/>
              <a:gd name="connsiteY31" fmla="*/ 648995 h 4122286"/>
              <a:gd name="connsiteX32" fmla="*/ 2838545 w 4121962"/>
              <a:gd name="connsiteY32" fmla="*/ 221190 h 4122286"/>
              <a:gd name="connsiteX33" fmla="*/ 2060982 w 4121962"/>
              <a:gd name="connsiteY33" fmla="*/ 64446 h 412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21962" h="4122286">
                <a:moveTo>
                  <a:pt x="2060982" y="4122287"/>
                </a:moveTo>
                <a:cubicBezTo>
                  <a:pt x="1782794" y="4122287"/>
                  <a:pt x="1512703" y="4067880"/>
                  <a:pt x="1258805" y="3960362"/>
                </a:cubicBezTo>
                <a:cubicBezTo>
                  <a:pt x="1013327" y="3856406"/>
                  <a:pt x="792785" y="3708083"/>
                  <a:pt x="603657" y="3518630"/>
                </a:cubicBezTo>
                <a:cubicBezTo>
                  <a:pt x="414528" y="3329502"/>
                  <a:pt x="265881" y="3108960"/>
                  <a:pt x="161925" y="2863482"/>
                </a:cubicBezTo>
                <a:cubicBezTo>
                  <a:pt x="54407" y="2609260"/>
                  <a:pt x="0" y="2339493"/>
                  <a:pt x="0" y="2061305"/>
                </a:cubicBezTo>
                <a:cubicBezTo>
                  <a:pt x="0" y="1783118"/>
                  <a:pt x="54407" y="1513027"/>
                  <a:pt x="161925" y="1259129"/>
                </a:cubicBezTo>
                <a:cubicBezTo>
                  <a:pt x="265557" y="1013327"/>
                  <a:pt x="414204" y="792785"/>
                  <a:pt x="603657" y="603656"/>
                </a:cubicBezTo>
                <a:cubicBezTo>
                  <a:pt x="792785" y="414528"/>
                  <a:pt x="1013327" y="265881"/>
                  <a:pt x="1258805" y="161925"/>
                </a:cubicBezTo>
                <a:cubicBezTo>
                  <a:pt x="1513027" y="54407"/>
                  <a:pt x="1782794" y="0"/>
                  <a:pt x="2060982" y="0"/>
                </a:cubicBezTo>
                <a:cubicBezTo>
                  <a:pt x="2339169" y="0"/>
                  <a:pt x="2609260" y="54407"/>
                  <a:pt x="2863158" y="161925"/>
                </a:cubicBezTo>
                <a:cubicBezTo>
                  <a:pt x="3108636" y="265881"/>
                  <a:pt x="3329178" y="414204"/>
                  <a:pt x="3518307" y="603656"/>
                </a:cubicBezTo>
                <a:cubicBezTo>
                  <a:pt x="3707435" y="792785"/>
                  <a:pt x="3856082" y="1013327"/>
                  <a:pt x="3960038" y="1258805"/>
                </a:cubicBezTo>
                <a:cubicBezTo>
                  <a:pt x="4067556" y="1513027"/>
                  <a:pt x="4121963" y="1782794"/>
                  <a:pt x="4121963" y="2060981"/>
                </a:cubicBezTo>
                <a:cubicBezTo>
                  <a:pt x="4121963" y="2339169"/>
                  <a:pt x="4067556" y="2609260"/>
                  <a:pt x="3960038" y="2863158"/>
                </a:cubicBezTo>
                <a:cubicBezTo>
                  <a:pt x="3856082" y="3108636"/>
                  <a:pt x="3707759" y="3329178"/>
                  <a:pt x="3518307" y="3518307"/>
                </a:cubicBezTo>
                <a:cubicBezTo>
                  <a:pt x="3328854" y="3707435"/>
                  <a:pt x="3108636" y="3856082"/>
                  <a:pt x="2863158" y="3960038"/>
                </a:cubicBezTo>
                <a:cubicBezTo>
                  <a:pt x="2609260" y="4067556"/>
                  <a:pt x="2339169" y="4122287"/>
                  <a:pt x="2060982" y="4122287"/>
                </a:cubicBezTo>
                <a:close/>
                <a:moveTo>
                  <a:pt x="2060982" y="64446"/>
                </a:moveTo>
                <a:cubicBezTo>
                  <a:pt x="1791538" y="64446"/>
                  <a:pt x="1529868" y="117234"/>
                  <a:pt x="1283742" y="221190"/>
                </a:cubicBezTo>
                <a:cubicBezTo>
                  <a:pt x="1046036" y="321583"/>
                  <a:pt x="832618" y="465696"/>
                  <a:pt x="648996" y="648995"/>
                </a:cubicBezTo>
                <a:cubicBezTo>
                  <a:pt x="466020" y="832618"/>
                  <a:pt x="321907" y="1046035"/>
                  <a:pt x="221513" y="1283741"/>
                </a:cubicBezTo>
                <a:cubicBezTo>
                  <a:pt x="117558" y="1529867"/>
                  <a:pt x="64770" y="1791214"/>
                  <a:pt x="64770" y="2060981"/>
                </a:cubicBezTo>
                <a:cubicBezTo>
                  <a:pt x="64770" y="2330425"/>
                  <a:pt x="117558" y="2592096"/>
                  <a:pt x="221513" y="2838222"/>
                </a:cubicBezTo>
                <a:cubicBezTo>
                  <a:pt x="321907" y="3075927"/>
                  <a:pt x="466020" y="3289345"/>
                  <a:pt x="649319" y="3472968"/>
                </a:cubicBezTo>
                <a:cubicBezTo>
                  <a:pt x="832618" y="3656267"/>
                  <a:pt x="1046036" y="3800380"/>
                  <a:pt x="1284065" y="3900773"/>
                </a:cubicBezTo>
                <a:cubicBezTo>
                  <a:pt x="1530191" y="4004729"/>
                  <a:pt x="1791538" y="4057517"/>
                  <a:pt x="2061305" y="4057517"/>
                </a:cubicBezTo>
                <a:cubicBezTo>
                  <a:pt x="2330749" y="4057517"/>
                  <a:pt x="2592419" y="4004729"/>
                  <a:pt x="2838545" y="3900773"/>
                </a:cubicBezTo>
                <a:cubicBezTo>
                  <a:pt x="3076251" y="3800380"/>
                  <a:pt x="3289669" y="3656267"/>
                  <a:pt x="3473291" y="3472968"/>
                </a:cubicBezTo>
                <a:cubicBezTo>
                  <a:pt x="3656915" y="3289668"/>
                  <a:pt x="3800704" y="3076251"/>
                  <a:pt x="3901097" y="2838222"/>
                </a:cubicBezTo>
                <a:cubicBezTo>
                  <a:pt x="4005053" y="2592096"/>
                  <a:pt x="4057841" y="2330749"/>
                  <a:pt x="4057841" y="2060981"/>
                </a:cubicBezTo>
                <a:cubicBezTo>
                  <a:pt x="4057841" y="1791538"/>
                  <a:pt x="4005053" y="1529867"/>
                  <a:pt x="3901097" y="1283741"/>
                </a:cubicBezTo>
                <a:cubicBezTo>
                  <a:pt x="3800704" y="1046035"/>
                  <a:pt x="3656590" y="832618"/>
                  <a:pt x="3473291" y="648995"/>
                </a:cubicBezTo>
                <a:cubicBezTo>
                  <a:pt x="3289992" y="465696"/>
                  <a:pt x="3076575" y="321583"/>
                  <a:pt x="2838545" y="221190"/>
                </a:cubicBezTo>
                <a:cubicBezTo>
                  <a:pt x="2592096" y="117234"/>
                  <a:pt x="2330425" y="64446"/>
                  <a:pt x="2060982" y="64446"/>
                </a:cubicBezTo>
                <a:close/>
              </a:path>
            </a:pathLst>
          </a:custGeom>
          <a:solidFill>
            <a:schemeClr val="accent6"/>
          </a:solidFill>
          <a:ln w="3239" cap="flat">
            <a:solidFill>
              <a:schemeClr val="accent6"/>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eeform 93">
            <a:extLst>
              <a:ext uri="{FF2B5EF4-FFF2-40B4-BE49-F238E27FC236}">
                <a16:creationId xmlns:a16="http://schemas.microsoft.com/office/drawing/2014/main" id="{CD2A2490-DD44-2890-A5C0-C8E32997E1C0}"/>
              </a:ext>
            </a:extLst>
          </p:cNvPr>
          <p:cNvSpPr>
            <a:spLocks noGrp="1" noRot="1" noMove="1" noResize="1" noEditPoints="1" noAdjustHandles="1" noChangeArrowheads="1" noChangeShapeType="1"/>
          </p:cNvSpPr>
          <p:nvPr/>
        </p:nvSpPr>
        <p:spPr>
          <a:xfrm>
            <a:off x="7787505" y="2823128"/>
            <a:ext cx="1014327" cy="1014326"/>
          </a:xfrm>
          <a:custGeom>
            <a:avLst/>
            <a:gdLst>
              <a:gd name="connsiteX0" fmla="*/ 4057841 w 4057840"/>
              <a:gd name="connsiteY0" fmla="*/ 2028920 h 4057840"/>
              <a:gd name="connsiteX1" fmla="*/ 2028920 w 4057840"/>
              <a:gd name="connsiteY1" fmla="*/ 4057841 h 4057840"/>
              <a:gd name="connsiteX2" fmla="*/ 0 w 4057840"/>
              <a:gd name="connsiteY2" fmla="*/ 2028920 h 4057840"/>
              <a:gd name="connsiteX3" fmla="*/ 2028920 w 4057840"/>
              <a:gd name="connsiteY3" fmla="*/ 0 h 4057840"/>
              <a:gd name="connsiteX4" fmla="*/ 4057841 w 4057840"/>
              <a:gd name="connsiteY4" fmla="*/ 2028920 h 40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840" h="4057840">
                <a:moveTo>
                  <a:pt x="4057841" y="2028920"/>
                </a:moveTo>
                <a:cubicBezTo>
                  <a:pt x="4057841" y="3149462"/>
                  <a:pt x="3149462" y="4057841"/>
                  <a:pt x="2028920" y="4057841"/>
                </a:cubicBezTo>
                <a:cubicBezTo>
                  <a:pt x="908379" y="4057841"/>
                  <a:pt x="0" y="3149462"/>
                  <a:pt x="0" y="2028920"/>
                </a:cubicBezTo>
                <a:cubicBezTo>
                  <a:pt x="0" y="908379"/>
                  <a:pt x="908379" y="0"/>
                  <a:pt x="2028920" y="0"/>
                </a:cubicBezTo>
                <a:cubicBezTo>
                  <a:pt x="3149462" y="0"/>
                  <a:pt x="4057841" y="908379"/>
                  <a:pt x="4057841" y="2028920"/>
                </a:cubicBezTo>
                <a:close/>
              </a:path>
            </a:pathLst>
          </a:custGeom>
          <a:solidFill>
            <a:schemeClr val="accent6"/>
          </a:solidFill>
          <a:ln w="3239"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Freeform 93">
            <a:extLst>
              <a:ext uri="{FF2B5EF4-FFF2-40B4-BE49-F238E27FC236}">
                <a16:creationId xmlns:a16="http://schemas.microsoft.com/office/drawing/2014/main" id="{5C397F32-3BF4-F850-F877-7AA9F56AFAA5}"/>
              </a:ext>
            </a:extLst>
          </p:cNvPr>
          <p:cNvSpPr>
            <a:spLocks noGrp="1" noRot="1" noMove="1" noResize="1" noEditPoints="1" noAdjustHandles="1" noChangeArrowheads="1" noChangeShapeType="1"/>
          </p:cNvSpPr>
          <p:nvPr/>
        </p:nvSpPr>
        <p:spPr>
          <a:xfrm>
            <a:off x="8124627" y="3160250"/>
            <a:ext cx="340083" cy="340083"/>
          </a:xfrm>
          <a:custGeom>
            <a:avLst/>
            <a:gdLst>
              <a:gd name="connsiteX0" fmla="*/ 4057841 w 4057840"/>
              <a:gd name="connsiteY0" fmla="*/ 2028920 h 4057840"/>
              <a:gd name="connsiteX1" fmla="*/ 2028920 w 4057840"/>
              <a:gd name="connsiteY1" fmla="*/ 4057841 h 4057840"/>
              <a:gd name="connsiteX2" fmla="*/ 0 w 4057840"/>
              <a:gd name="connsiteY2" fmla="*/ 2028920 h 4057840"/>
              <a:gd name="connsiteX3" fmla="*/ 2028920 w 4057840"/>
              <a:gd name="connsiteY3" fmla="*/ 0 h 4057840"/>
              <a:gd name="connsiteX4" fmla="*/ 4057841 w 4057840"/>
              <a:gd name="connsiteY4" fmla="*/ 2028920 h 40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840" h="4057840">
                <a:moveTo>
                  <a:pt x="4057841" y="2028920"/>
                </a:moveTo>
                <a:cubicBezTo>
                  <a:pt x="4057841" y="3149462"/>
                  <a:pt x="3149462" y="4057841"/>
                  <a:pt x="2028920" y="4057841"/>
                </a:cubicBezTo>
                <a:cubicBezTo>
                  <a:pt x="908379" y="4057841"/>
                  <a:pt x="0" y="3149462"/>
                  <a:pt x="0" y="2028920"/>
                </a:cubicBezTo>
                <a:cubicBezTo>
                  <a:pt x="0" y="908379"/>
                  <a:pt x="908379" y="0"/>
                  <a:pt x="2028920" y="0"/>
                </a:cubicBezTo>
                <a:cubicBezTo>
                  <a:pt x="3149462" y="0"/>
                  <a:pt x="4057841" y="908379"/>
                  <a:pt x="4057841" y="2028920"/>
                </a:cubicBezTo>
                <a:close/>
              </a:path>
            </a:pathLst>
          </a:custGeom>
          <a:solidFill>
            <a:schemeClr val="tx1"/>
          </a:solidFill>
          <a:ln w="3239"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Bred bue 93">
            <a:extLst>
              <a:ext uri="{FF2B5EF4-FFF2-40B4-BE49-F238E27FC236}">
                <a16:creationId xmlns:a16="http://schemas.microsoft.com/office/drawing/2014/main" id="{C1B5C27F-5D8A-8F27-C54B-5BF018DB47B3}"/>
              </a:ext>
            </a:extLst>
          </p:cNvPr>
          <p:cNvSpPr>
            <a:spLocks noGrp="1" noRot="1" noMove="1" noResize="1" noEditPoints="1" noAdjustHandles="1" noChangeArrowheads="1" noChangeShapeType="1"/>
          </p:cNvSpPr>
          <p:nvPr/>
        </p:nvSpPr>
        <p:spPr>
          <a:xfrm rot="16200000">
            <a:off x="6227845" y="1234376"/>
            <a:ext cx="4162740" cy="4162740"/>
          </a:xfrm>
          <a:prstGeom prst="blockArc">
            <a:avLst>
              <a:gd name="adj1" fmla="val 30082"/>
              <a:gd name="adj2" fmla="val 1464362"/>
              <a:gd name="adj3" fmla="val 37935"/>
            </a:avLst>
          </a:prstGeom>
          <a:solidFill>
            <a:srgbClr val="76C499">
              <a:alpha val="58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95" name="Rett linje 94">
            <a:extLst>
              <a:ext uri="{FF2B5EF4-FFF2-40B4-BE49-F238E27FC236}">
                <a16:creationId xmlns:a16="http://schemas.microsoft.com/office/drawing/2014/main" id="{6D92529B-927B-686F-C474-7CA6F3C17CF5}"/>
              </a:ext>
            </a:extLst>
          </p:cNvPr>
          <p:cNvCxnSpPr>
            <a:cxnSpLocks noGrp="1" noRot="1" noMove="1" noResize="1" noEditPoints="1" noAdjustHandles="1" noChangeArrowheads="1" noChangeShapeType="1"/>
          </p:cNvCxnSpPr>
          <p:nvPr/>
        </p:nvCxnSpPr>
        <p:spPr>
          <a:xfrm flipH="1" flipV="1">
            <a:off x="7044606" y="2616840"/>
            <a:ext cx="1235732" cy="71345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uppe 99">
            <a:extLst>
              <a:ext uri="{FF2B5EF4-FFF2-40B4-BE49-F238E27FC236}">
                <a16:creationId xmlns:a16="http://schemas.microsoft.com/office/drawing/2014/main" id="{2126290C-33AE-8161-8AF1-5564356B8837}"/>
              </a:ext>
            </a:extLst>
          </p:cNvPr>
          <p:cNvGrpSpPr>
            <a:grpSpLocks noGrp="1" noUngrp="1" noRot="1" noMove="1" noResize="1"/>
          </p:cNvGrpSpPr>
          <p:nvPr/>
        </p:nvGrpSpPr>
        <p:grpSpPr>
          <a:xfrm>
            <a:off x="8294669" y="1209894"/>
            <a:ext cx="0" cy="4240794"/>
            <a:chOff x="9369626" y="1902394"/>
            <a:chExt cx="0" cy="2781258"/>
          </a:xfrm>
        </p:grpSpPr>
        <p:cxnSp>
          <p:nvCxnSpPr>
            <p:cNvPr id="101" name="Rett linje 100">
              <a:extLst>
                <a:ext uri="{FF2B5EF4-FFF2-40B4-BE49-F238E27FC236}">
                  <a16:creationId xmlns:a16="http://schemas.microsoft.com/office/drawing/2014/main" id="{F478884F-EAF8-EFE9-0A58-87E8DD2C336D}"/>
                </a:ext>
              </a:extLst>
            </p:cNvPr>
            <p:cNvCxnSpPr>
              <a:cxnSpLocks noGrp="1" noRot="1" noMove="1" noResize="1" noEditPoints="1" noAdjustHandles="1" noChangeArrowheads="1" noChangeShapeType="1"/>
            </p:cNvCxnSpPr>
            <p:nvPr/>
          </p:nvCxnSpPr>
          <p:spPr>
            <a:xfrm>
              <a:off x="9369626" y="1902394"/>
              <a:ext cx="0" cy="1893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EC376A4C-7AB4-C59D-A912-0F10A0703E44}"/>
                </a:ext>
              </a:extLst>
            </p:cNvPr>
            <p:cNvCxnSpPr>
              <a:cxnSpLocks noGrp="1" noRot="1" noMove="1" noResize="1" noEditPoints="1" noAdjustHandles="1" noChangeArrowheads="1" noChangeShapeType="1"/>
            </p:cNvCxnSpPr>
            <p:nvPr/>
          </p:nvCxnSpPr>
          <p:spPr>
            <a:xfrm>
              <a:off x="9369626" y="3928770"/>
              <a:ext cx="0" cy="754882"/>
            </a:xfrm>
            <a:prstGeom prst="line">
              <a:avLst/>
            </a:prstGeom>
            <a:ln w="19050">
              <a:solidFill>
                <a:srgbClr val="EEEAEA"/>
              </a:solidFill>
            </a:ln>
          </p:spPr>
          <p:style>
            <a:lnRef idx="1">
              <a:schemeClr val="accent1"/>
            </a:lnRef>
            <a:fillRef idx="0">
              <a:schemeClr val="accent1"/>
            </a:fillRef>
            <a:effectRef idx="0">
              <a:schemeClr val="accent1"/>
            </a:effectRef>
            <a:fontRef idx="minor">
              <a:schemeClr val="tx1"/>
            </a:fontRef>
          </p:style>
        </p:cxnSp>
      </p:grpSp>
      <p:grpSp>
        <p:nvGrpSpPr>
          <p:cNvPr id="103" name="Gruppe 102">
            <a:extLst>
              <a:ext uri="{FF2B5EF4-FFF2-40B4-BE49-F238E27FC236}">
                <a16:creationId xmlns:a16="http://schemas.microsoft.com/office/drawing/2014/main" id="{4FC3A709-C67C-4884-1CB4-608649B010F1}"/>
              </a:ext>
            </a:extLst>
          </p:cNvPr>
          <p:cNvGrpSpPr>
            <a:grpSpLocks noGrp="1" noUngrp="1" noRot="1" noMove="1" noResize="1"/>
          </p:cNvGrpSpPr>
          <p:nvPr/>
        </p:nvGrpSpPr>
        <p:grpSpPr>
          <a:xfrm>
            <a:off x="6187866" y="1223489"/>
            <a:ext cx="4213605" cy="4213605"/>
            <a:chOff x="7987913" y="1911310"/>
            <a:chExt cx="2763426" cy="2763426"/>
          </a:xfrm>
        </p:grpSpPr>
        <p:grpSp>
          <p:nvGrpSpPr>
            <p:cNvPr id="104" name="Gruppe 103">
              <a:extLst>
                <a:ext uri="{FF2B5EF4-FFF2-40B4-BE49-F238E27FC236}">
                  <a16:creationId xmlns:a16="http://schemas.microsoft.com/office/drawing/2014/main" id="{A599544F-81FF-898A-43E1-11ADCA728E61}"/>
                </a:ext>
              </a:extLst>
            </p:cNvPr>
            <p:cNvGrpSpPr>
              <a:grpSpLocks noGrp="1" noUngrp="1" noRot="1" noMove="1" noResize="1"/>
            </p:cNvGrpSpPr>
            <p:nvPr/>
          </p:nvGrpSpPr>
          <p:grpSpPr>
            <a:xfrm>
              <a:off x="7987913" y="1911310"/>
              <a:ext cx="2763426" cy="2763426"/>
              <a:chOff x="7987913" y="1911310"/>
              <a:chExt cx="2763426" cy="2763426"/>
            </a:xfrm>
          </p:grpSpPr>
          <p:cxnSp>
            <p:nvCxnSpPr>
              <p:cNvPr id="108" name="Rett linje 107">
                <a:extLst>
                  <a:ext uri="{FF2B5EF4-FFF2-40B4-BE49-F238E27FC236}">
                    <a16:creationId xmlns:a16="http://schemas.microsoft.com/office/drawing/2014/main" id="{E5667B2E-662B-92C3-9BA8-0B0BDD749AFC}"/>
                  </a:ext>
                </a:extLst>
              </p:cNvPr>
              <p:cNvCxnSpPr>
                <a:cxnSpLocks noGrp="1" noRot="1" noMove="1" noResize="1" noEditPoints="1" noAdjustHandles="1" noChangeArrowheads="1" noChangeShapeType="1"/>
              </p:cNvCxnSpPr>
              <p:nvPr/>
            </p:nvCxnSpPr>
            <p:spPr>
              <a:xfrm rot="3600000">
                <a:off x="8268479" y="3818553"/>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nvGrpSpPr>
              <p:cNvPr id="109" name="Gruppe 108">
                <a:extLst>
                  <a:ext uri="{FF2B5EF4-FFF2-40B4-BE49-F238E27FC236}">
                    <a16:creationId xmlns:a16="http://schemas.microsoft.com/office/drawing/2014/main" id="{631D9B4F-44AF-CFEE-0AAC-B21384720FE0}"/>
                  </a:ext>
                </a:extLst>
              </p:cNvPr>
              <p:cNvGrpSpPr>
                <a:grpSpLocks noGrp="1" noUngrp="1" noRot="1" noMove="1" noResize="1"/>
              </p:cNvGrpSpPr>
              <p:nvPr/>
            </p:nvGrpSpPr>
            <p:grpSpPr>
              <a:xfrm>
                <a:off x="7987913" y="1911310"/>
                <a:ext cx="2763426" cy="2763426"/>
                <a:chOff x="7987913" y="1911310"/>
                <a:chExt cx="2763426" cy="2763426"/>
              </a:xfrm>
            </p:grpSpPr>
            <p:grpSp>
              <p:nvGrpSpPr>
                <p:cNvPr id="110" name="Gruppe 109">
                  <a:extLst>
                    <a:ext uri="{FF2B5EF4-FFF2-40B4-BE49-F238E27FC236}">
                      <a16:creationId xmlns:a16="http://schemas.microsoft.com/office/drawing/2014/main" id="{8EB0132C-118B-99AA-8B90-876E84A34190}"/>
                    </a:ext>
                  </a:extLst>
                </p:cNvPr>
                <p:cNvGrpSpPr>
                  <a:grpSpLocks noGrp="1" noUngrp="1" noRot="1" noMove="1" noResize="1"/>
                </p:cNvGrpSpPr>
                <p:nvPr/>
              </p:nvGrpSpPr>
              <p:grpSpPr>
                <a:xfrm rot="5400000">
                  <a:off x="9369626" y="1911311"/>
                  <a:ext cx="0" cy="2763425"/>
                  <a:chOff x="9424204" y="1434805"/>
                  <a:chExt cx="0" cy="2763425"/>
                </a:xfrm>
              </p:grpSpPr>
              <p:cxnSp>
                <p:nvCxnSpPr>
                  <p:cNvPr id="121" name="Rett linje 120">
                    <a:extLst>
                      <a:ext uri="{FF2B5EF4-FFF2-40B4-BE49-F238E27FC236}">
                        <a16:creationId xmlns:a16="http://schemas.microsoft.com/office/drawing/2014/main" id="{AFA2DA50-312F-988B-6F31-B2AA5BD1EE2F}"/>
                      </a:ext>
                    </a:extLst>
                  </p:cNvPr>
                  <p:cNvCxnSpPr>
                    <a:cxnSpLocks noGrp="1" noRot="1" noMove="1" noResize="1" noEditPoints="1" noAdjustHandles="1" noChangeArrowheads="1" noChangeShapeType="1"/>
                  </p:cNvCxnSpPr>
                  <p:nvPr/>
                </p:nvCxnSpPr>
                <p:spPr>
                  <a:xfrm rot="16200000" flipH="1">
                    <a:off x="9193321" y="1665688"/>
                    <a:ext cx="461765" cy="0"/>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2" name="Rett linje 121">
                    <a:extLst>
                      <a:ext uri="{FF2B5EF4-FFF2-40B4-BE49-F238E27FC236}">
                        <a16:creationId xmlns:a16="http://schemas.microsoft.com/office/drawing/2014/main" id="{0F3970F0-F0C7-4ECF-555A-460659BB9AF1}"/>
                      </a:ext>
                    </a:extLst>
                  </p:cNvPr>
                  <p:cNvCxnSpPr>
                    <a:cxnSpLocks noGrp="1" noRot="1" noMove="1" noResize="1" noEditPoints="1" noAdjustHandles="1" noChangeArrowheads="1" noChangeShapeType="1"/>
                  </p:cNvCxnSpPr>
                  <p:nvPr/>
                </p:nvCxnSpPr>
                <p:spPr>
                  <a:xfrm rot="16200000" flipH="1">
                    <a:off x="9195938" y="3969965"/>
                    <a:ext cx="456531" cy="0"/>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grpSp>
            <p:grpSp>
              <p:nvGrpSpPr>
                <p:cNvPr id="111" name="Gruppe 110">
                  <a:extLst>
                    <a:ext uri="{FF2B5EF4-FFF2-40B4-BE49-F238E27FC236}">
                      <a16:creationId xmlns:a16="http://schemas.microsoft.com/office/drawing/2014/main" id="{A0B5ECC7-EBC8-1D71-B418-F06B23FCD945}"/>
                    </a:ext>
                  </a:extLst>
                </p:cNvPr>
                <p:cNvGrpSpPr>
                  <a:grpSpLocks noGrp="1" noUngrp="1" noRot="1" noMove="1" noResize="1"/>
                </p:cNvGrpSpPr>
                <p:nvPr/>
              </p:nvGrpSpPr>
              <p:grpSpPr>
                <a:xfrm>
                  <a:off x="8733879" y="2081658"/>
                  <a:ext cx="1271495" cy="2422730"/>
                  <a:chOff x="8733879" y="2081658"/>
                  <a:chExt cx="1271495" cy="2422730"/>
                </a:xfrm>
              </p:grpSpPr>
              <p:cxnSp>
                <p:nvCxnSpPr>
                  <p:cNvPr id="119" name="Rett linje 118">
                    <a:extLst>
                      <a:ext uri="{FF2B5EF4-FFF2-40B4-BE49-F238E27FC236}">
                        <a16:creationId xmlns:a16="http://schemas.microsoft.com/office/drawing/2014/main" id="{AA08E6BF-6DA7-1D0F-8BB5-CC4C9673D723}"/>
                      </a:ext>
                    </a:extLst>
                  </p:cNvPr>
                  <p:cNvCxnSpPr>
                    <a:cxnSpLocks noGrp="1" noRot="1" noMove="1" noResize="1" noEditPoints="1" noAdjustHandles="1" noChangeArrowheads="1" noChangeShapeType="1"/>
                  </p:cNvCxnSpPr>
                  <p:nvPr/>
                </p:nvCxnSpPr>
                <p:spPr>
                  <a:xfrm rot="1800000">
                    <a:off x="10005374" y="2081658"/>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0" name="Rett linje 119">
                    <a:extLst>
                      <a:ext uri="{FF2B5EF4-FFF2-40B4-BE49-F238E27FC236}">
                        <a16:creationId xmlns:a16="http://schemas.microsoft.com/office/drawing/2014/main" id="{B82B768E-2058-49B1-853F-44677F1D29C6}"/>
                      </a:ext>
                    </a:extLst>
                  </p:cNvPr>
                  <p:cNvCxnSpPr>
                    <a:cxnSpLocks noGrp="1" noRot="1" noMove="1" noResize="1" noEditPoints="1" noAdjustHandles="1" noChangeArrowheads="1" noChangeShapeType="1"/>
                  </p:cNvCxnSpPr>
                  <p:nvPr/>
                </p:nvCxnSpPr>
                <p:spPr>
                  <a:xfrm rot="1800000">
                    <a:off x="8733879" y="4283952"/>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cxnSp>
              <p:nvCxnSpPr>
                <p:cNvPr id="112" name="Rett linje 111">
                  <a:extLst>
                    <a:ext uri="{FF2B5EF4-FFF2-40B4-BE49-F238E27FC236}">
                      <a16:creationId xmlns:a16="http://schemas.microsoft.com/office/drawing/2014/main" id="{28B7F4B9-8B6A-B991-8456-B045C8C70AD2}"/>
                    </a:ext>
                  </a:extLst>
                </p:cNvPr>
                <p:cNvCxnSpPr>
                  <a:cxnSpLocks noGrp="1" noRot="1" noMove="1" noResize="1" noEditPoints="1" noAdjustHandles="1" noChangeArrowheads="1" noChangeShapeType="1"/>
                </p:cNvCxnSpPr>
                <p:nvPr/>
              </p:nvCxnSpPr>
              <p:spPr>
                <a:xfrm rot="3600000">
                  <a:off x="10470773" y="2547058"/>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nvGrpSpPr>
                <p:cNvPr id="113" name="Gruppe 112">
                  <a:extLst>
                    <a:ext uri="{FF2B5EF4-FFF2-40B4-BE49-F238E27FC236}">
                      <a16:creationId xmlns:a16="http://schemas.microsoft.com/office/drawing/2014/main" id="{FCF7193D-33CB-42E0-CF2E-97FF1309E182}"/>
                    </a:ext>
                  </a:extLst>
                </p:cNvPr>
                <p:cNvGrpSpPr>
                  <a:grpSpLocks noGrp="1" noUngrp="1" noRot="1" noMove="1" noResize="1"/>
                </p:cNvGrpSpPr>
                <p:nvPr/>
              </p:nvGrpSpPr>
              <p:grpSpPr>
                <a:xfrm rot="7200000">
                  <a:off x="9369626" y="1911310"/>
                  <a:ext cx="0" cy="2763426"/>
                  <a:chOff x="9424203" y="1434805"/>
                  <a:chExt cx="0" cy="2763426"/>
                </a:xfrm>
              </p:grpSpPr>
              <p:cxnSp>
                <p:nvCxnSpPr>
                  <p:cNvPr id="117" name="Rett linje 116">
                    <a:extLst>
                      <a:ext uri="{FF2B5EF4-FFF2-40B4-BE49-F238E27FC236}">
                        <a16:creationId xmlns:a16="http://schemas.microsoft.com/office/drawing/2014/main" id="{A663BE25-36DF-238C-2B98-35491B844B66}"/>
                      </a:ext>
                    </a:extLst>
                  </p:cNvPr>
                  <p:cNvCxnSpPr>
                    <a:cxnSpLocks noGrp="1" noRot="1" noMove="1" noResize="1" noEditPoints="1" noAdjustHandles="1" noChangeArrowheads="1" noChangeShapeType="1"/>
                  </p:cNvCxnSpPr>
                  <p:nvPr/>
                </p:nvCxnSpPr>
                <p:spPr>
                  <a:xfrm>
                    <a:off x="9424203" y="143480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8A80772D-0A4E-AF35-0884-E32BAE40F235}"/>
                      </a:ext>
                    </a:extLst>
                  </p:cNvPr>
                  <p:cNvCxnSpPr>
                    <a:cxnSpLocks noGrp="1" noRot="1" noMove="1" noResize="1" noEditPoints="1" noAdjustHandles="1" noChangeArrowheads="1" noChangeShapeType="1"/>
                  </p:cNvCxnSpPr>
                  <p:nvPr/>
                </p:nvCxnSpPr>
                <p:spPr>
                  <a:xfrm>
                    <a:off x="9424203" y="397779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grpSp>
              <p:nvGrpSpPr>
                <p:cNvPr id="114" name="Gruppe 113">
                  <a:extLst>
                    <a:ext uri="{FF2B5EF4-FFF2-40B4-BE49-F238E27FC236}">
                      <a16:creationId xmlns:a16="http://schemas.microsoft.com/office/drawing/2014/main" id="{52140040-06F9-2E9C-514E-750C446A1CC2}"/>
                    </a:ext>
                  </a:extLst>
                </p:cNvPr>
                <p:cNvGrpSpPr>
                  <a:grpSpLocks noGrp="1" noUngrp="1" noRot="1" noMove="1" noResize="1"/>
                </p:cNvGrpSpPr>
                <p:nvPr/>
              </p:nvGrpSpPr>
              <p:grpSpPr>
                <a:xfrm rot="9000000">
                  <a:off x="9369626" y="1911310"/>
                  <a:ext cx="0" cy="2763426"/>
                  <a:chOff x="9424203" y="1434805"/>
                  <a:chExt cx="0" cy="2763426"/>
                </a:xfrm>
              </p:grpSpPr>
              <p:cxnSp>
                <p:nvCxnSpPr>
                  <p:cNvPr id="115" name="Rett linje 114">
                    <a:extLst>
                      <a:ext uri="{FF2B5EF4-FFF2-40B4-BE49-F238E27FC236}">
                        <a16:creationId xmlns:a16="http://schemas.microsoft.com/office/drawing/2014/main" id="{AF48173B-D827-27FF-8014-65130192B5F0}"/>
                      </a:ext>
                    </a:extLst>
                  </p:cNvPr>
                  <p:cNvCxnSpPr>
                    <a:cxnSpLocks noGrp="1" noRot="1" noMove="1" noResize="1" noEditPoints="1" noAdjustHandles="1" noChangeArrowheads="1" noChangeShapeType="1"/>
                  </p:cNvCxnSpPr>
                  <p:nvPr/>
                </p:nvCxnSpPr>
                <p:spPr>
                  <a:xfrm>
                    <a:off x="9424203" y="143480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6" name="Rett linje 115">
                    <a:extLst>
                      <a:ext uri="{FF2B5EF4-FFF2-40B4-BE49-F238E27FC236}">
                        <a16:creationId xmlns:a16="http://schemas.microsoft.com/office/drawing/2014/main" id="{31B85434-5319-1845-F49B-789ED1A6BACA}"/>
                      </a:ext>
                    </a:extLst>
                  </p:cNvPr>
                  <p:cNvCxnSpPr>
                    <a:cxnSpLocks noGrp="1" noRot="1" noMove="1" noResize="1" noEditPoints="1" noAdjustHandles="1" noChangeArrowheads="1" noChangeShapeType="1"/>
                  </p:cNvCxnSpPr>
                  <p:nvPr/>
                </p:nvCxnSpPr>
                <p:spPr>
                  <a:xfrm>
                    <a:off x="9424203" y="3977795"/>
                    <a:ext cx="0" cy="220436"/>
                  </a:xfrm>
                  <a:prstGeom prst="line">
                    <a:avLst/>
                  </a:prstGeom>
                  <a:ln w="19050">
                    <a:solidFill>
                      <a:srgbClr val="202020"/>
                    </a:solidFill>
                  </a:ln>
                </p:spPr>
                <p:style>
                  <a:lnRef idx="1">
                    <a:schemeClr val="accent1"/>
                  </a:lnRef>
                  <a:fillRef idx="0">
                    <a:schemeClr val="accent1"/>
                  </a:fillRef>
                  <a:effectRef idx="0">
                    <a:schemeClr val="accent1"/>
                  </a:effectRef>
                  <a:fontRef idx="minor">
                    <a:schemeClr val="tx1"/>
                  </a:fontRef>
                </p:style>
              </p:cxnSp>
            </p:grpSp>
          </p:grpSp>
        </p:grpSp>
        <p:grpSp>
          <p:nvGrpSpPr>
            <p:cNvPr id="105" name="Gruppe 104">
              <a:extLst>
                <a:ext uri="{FF2B5EF4-FFF2-40B4-BE49-F238E27FC236}">
                  <a16:creationId xmlns:a16="http://schemas.microsoft.com/office/drawing/2014/main" id="{EB41DDD3-F5B7-2C2F-D673-15F2D011EB57}"/>
                </a:ext>
              </a:extLst>
            </p:cNvPr>
            <p:cNvGrpSpPr>
              <a:grpSpLocks noGrp="1" noUngrp="1" noRot="1" noMove="1" noResize="1"/>
            </p:cNvGrpSpPr>
            <p:nvPr/>
          </p:nvGrpSpPr>
          <p:grpSpPr>
            <a:xfrm>
              <a:off x="9369626" y="1911310"/>
              <a:ext cx="0" cy="2763426"/>
              <a:chOff x="9424203" y="1434805"/>
              <a:chExt cx="0" cy="2763426"/>
            </a:xfrm>
          </p:grpSpPr>
          <p:cxnSp>
            <p:nvCxnSpPr>
              <p:cNvPr id="106" name="Rett linje 105">
                <a:extLst>
                  <a:ext uri="{FF2B5EF4-FFF2-40B4-BE49-F238E27FC236}">
                    <a16:creationId xmlns:a16="http://schemas.microsoft.com/office/drawing/2014/main" id="{E669B136-6DB2-E09E-D78A-26C79F359721}"/>
                  </a:ext>
                </a:extLst>
              </p:cNvPr>
              <p:cNvCxnSpPr>
                <a:cxnSpLocks noGrp="1" noRot="1" noMove="1" noResize="1" noEditPoints="1" noAdjustHandles="1" noChangeArrowheads="1" noChangeShapeType="1"/>
              </p:cNvCxnSpPr>
              <p:nvPr/>
            </p:nvCxnSpPr>
            <p:spPr>
              <a:xfrm>
                <a:off x="9424203" y="1434805"/>
                <a:ext cx="0" cy="458208"/>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0737B3DD-09F5-B0B7-B6AE-098565781663}"/>
                  </a:ext>
                </a:extLst>
              </p:cNvPr>
              <p:cNvCxnSpPr>
                <a:cxnSpLocks noGrp="1" noRot="1" noMove="1" noResize="1" noEditPoints="1" noAdjustHandles="1" noChangeArrowheads="1" noChangeShapeType="1"/>
              </p:cNvCxnSpPr>
              <p:nvPr/>
            </p:nvCxnSpPr>
            <p:spPr>
              <a:xfrm>
                <a:off x="9424203" y="3743959"/>
                <a:ext cx="0" cy="454272"/>
              </a:xfrm>
              <a:prstGeom prst="line">
                <a:avLst/>
              </a:prstGeom>
              <a:ln w="25400">
                <a:solidFill>
                  <a:srgbClr val="202020"/>
                </a:solidFill>
              </a:ln>
            </p:spPr>
            <p:style>
              <a:lnRef idx="1">
                <a:schemeClr val="accent1"/>
              </a:lnRef>
              <a:fillRef idx="0">
                <a:schemeClr val="accent1"/>
              </a:fillRef>
              <a:effectRef idx="0">
                <a:schemeClr val="accent1"/>
              </a:effectRef>
              <a:fontRef idx="minor">
                <a:schemeClr val="tx1"/>
              </a:fontRef>
            </p:style>
          </p:cxnSp>
        </p:grpSp>
      </p:grpSp>
      <p:cxnSp>
        <p:nvCxnSpPr>
          <p:cNvPr id="96" name="Rett linje 95">
            <a:extLst>
              <a:ext uri="{FF2B5EF4-FFF2-40B4-BE49-F238E27FC236}">
                <a16:creationId xmlns:a16="http://schemas.microsoft.com/office/drawing/2014/main" id="{7E851308-8BCA-33B2-47C7-E38D3951A872}"/>
              </a:ext>
            </a:extLst>
          </p:cNvPr>
          <p:cNvCxnSpPr>
            <a:cxnSpLocks noGrp="1" noRot="1" noMove="1" noResize="1" noEditPoints="1" noAdjustHandles="1" noChangeArrowheads="1" noChangeShapeType="1"/>
          </p:cNvCxnSpPr>
          <p:nvPr/>
        </p:nvCxnSpPr>
        <p:spPr>
          <a:xfrm rot="360000">
            <a:off x="8518212" y="1234672"/>
            <a:ext cx="0" cy="13081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7" name="Rett linje 96">
            <a:extLst>
              <a:ext uri="{FF2B5EF4-FFF2-40B4-BE49-F238E27FC236}">
                <a16:creationId xmlns:a16="http://schemas.microsoft.com/office/drawing/2014/main" id="{632ABF01-19E0-66AE-6AD6-EB6E00AE8E45}"/>
              </a:ext>
            </a:extLst>
          </p:cNvPr>
          <p:cNvCxnSpPr>
            <a:cxnSpLocks noGrp="1" noRot="1" noMove="1" noResize="1" noEditPoints="1" noAdjustHandles="1" noChangeArrowheads="1" noChangeShapeType="1"/>
          </p:cNvCxnSpPr>
          <p:nvPr/>
        </p:nvCxnSpPr>
        <p:spPr>
          <a:xfrm rot="720000">
            <a:off x="8729257" y="1268098"/>
            <a:ext cx="0" cy="13081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8" name="Rett linje 97">
            <a:extLst>
              <a:ext uri="{FF2B5EF4-FFF2-40B4-BE49-F238E27FC236}">
                <a16:creationId xmlns:a16="http://schemas.microsoft.com/office/drawing/2014/main" id="{927FA1E8-C9B3-D28A-3FE0-2E9B6603BAF1}"/>
              </a:ext>
            </a:extLst>
          </p:cNvPr>
          <p:cNvCxnSpPr>
            <a:cxnSpLocks noGrp="1" noRot="1" noMove="1" noResize="1" noEditPoints="1" noAdjustHandles="1" noChangeArrowheads="1" noChangeShapeType="1"/>
          </p:cNvCxnSpPr>
          <p:nvPr/>
        </p:nvCxnSpPr>
        <p:spPr>
          <a:xfrm rot="1080000">
            <a:off x="8935654" y="1323401"/>
            <a:ext cx="0" cy="13081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9" name="Rett linje 98">
            <a:extLst>
              <a:ext uri="{FF2B5EF4-FFF2-40B4-BE49-F238E27FC236}">
                <a16:creationId xmlns:a16="http://schemas.microsoft.com/office/drawing/2014/main" id="{DCF05680-7B65-9A51-7B74-4ECC38B4236B}"/>
              </a:ext>
            </a:extLst>
          </p:cNvPr>
          <p:cNvCxnSpPr>
            <a:cxnSpLocks noGrp="1" noRot="1" noMove="1" noResize="1" noEditPoints="1" noAdjustHandles="1" noChangeArrowheads="1" noChangeShapeType="1"/>
          </p:cNvCxnSpPr>
          <p:nvPr/>
        </p:nvCxnSpPr>
        <p:spPr>
          <a:xfrm rot="1440000">
            <a:off x="9135137" y="1399977"/>
            <a:ext cx="0" cy="13081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grpSp>
        <p:nvGrpSpPr>
          <p:cNvPr id="5" name="Gruppe 4">
            <a:extLst>
              <a:ext uri="{FF2B5EF4-FFF2-40B4-BE49-F238E27FC236}">
                <a16:creationId xmlns:a16="http://schemas.microsoft.com/office/drawing/2014/main" id="{5FAC0939-E0A0-A151-E6A5-442C1F4CA053}"/>
              </a:ext>
            </a:extLst>
          </p:cNvPr>
          <p:cNvGrpSpPr>
            <a:grpSpLocks/>
          </p:cNvGrpSpPr>
          <p:nvPr/>
        </p:nvGrpSpPr>
        <p:grpSpPr>
          <a:xfrm>
            <a:off x="2539783" y="3717079"/>
            <a:ext cx="719241" cy="719241"/>
            <a:chOff x="2468760" y="4250563"/>
            <a:chExt cx="719241" cy="719241"/>
          </a:xfrm>
        </p:grpSpPr>
        <p:sp>
          <p:nvSpPr>
            <p:cNvPr id="6" name="Ellipse 5">
              <a:extLst>
                <a:ext uri="{FF2B5EF4-FFF2-40B4-BE49-F238E27FC236}">
                  <a16:creationId xmlns:a16="http://schemas.microsoft.com/office/drawing/2014/main" id="{3A837C5A-FA21-9508-8BD3-97C17654B80E}"/>
                </a:ext>
              </a:extLst>
            </p:cNvPr>
            <p:cNvSpPr>
              <a:spLocks/>
            </p:cNvSpPr>
            <p:nvPr/>
          </p:nvSpPr>
          <p:spPr>
            <a:xfrm>
              <a:off x="2468760" y="4250563"/>
              <a:ext cx="719241" cy="7192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uppe 81">
              <a:extLst>
                <a:ext uri="{FF2B5EF4-FFF2-40B4-BE49-F238E27FC236}">
                  <a16:creationId xmlns:a16="http://schemas.microsoft.com/office/drawing/2014/main" id="{5FA1DCBB-081E-3325-2C90-525EF804B8A7}"/>
                </a:ext>
              </a:extLst>
            </p:cNvPr>
            <p:cNvGrpSpPr>
              <a:grpSpLocks noChangeAspect="1"/>
            </p:cNvGrpSpPr>
            <p:nvPr/>
          </p:nvGrpSpPr>
          <p:grpSpPr>
            <a:xfrm>
              <a:off x="2558380" y="4471307"/>
              <a:ext cx="540000" cy="277753"/>
              <a:chOff x="4245148" y="1002525"/>
              <a:chExt cx="1691195" cy="869875"/>
            </a:xfrm>
          </p:grpSpPr>
          <p:sp>
            <p:nvSpPr>
              <p:cNvPr id="8" name="Friform 82">
                <a:extLst>
                  <a:ext uri="{FF2B5EF4-FFF2-40B4-BE49-F238E27FC236}">
                    <a16:creationId xmlns:a16="http://schemas.microsoft.com/office/drawing/2014/main" id="{2197AC21-5A24-7439-DC6D-94654865D3A4}"/>
                  </a:ext>
                </a:extLst>
              </p:cNvPr>
              <p:cNvSpPr>
                <a:spLocks/>
              </p:cNvSpPr>
              <p:nvPr/>
            </p:nvSpPr>
            <p:spPr>
              <a:xfrm>
                <a:off x="4245148" y="1002525"/>
                <a:ext cx="1001028" cy="869875"/>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iform 83">
                <a:extLst>
                  <a:ext uri="{FF2B5EF4-FFF2-40B4-BE49-F238E27FC236}">
                    <a16:creationId xmlns:a16="http://schemas.microsoft.com/office/drawing/2014/main" id="{C22F0B01-8E59-70A0-9694-50EC0489A783}"/>
                  </a:ext>
                </a:extLst>
              </p:cNvPr>
              <p:cNvSpPr>
                <a:spLocks/>
              </p:cNvSpPr>
              <p:nvPr/>
            </p:nvSpPr>
            <p:spPr>
              <a:xfrm flipH="1">
                <a:off x="5336257" y="1002525"/>
                <a:ext cx="600086" cy="521464"/>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noFill/>
              <a:ln w="9525" cap="flat">
                <a:solidFill>
                  <a:schemeClr val="tx1"/>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403844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afterEffect">
                                  <p:stCondLst>
                                    <p:cond delay="0"/>
                                  </p:stCondLst>
                                  <p:childTnLst>
                                    <p:animRot by="1440000">
                                      <p:cBhvr>
                                        <p:cTn id="6" dur="8000" fill="hold"/>
                                        <p:tgtEl>
                                          <p:spTgt spid="100"/>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F7F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795EF0-F713-1265-4ED9-2F6E597718F0}"/>
              </a:ext>
            </a:extLst>
          </p:cNvPr>
          <p:cNvSpPr>
            <a:spLocks noGrp="1"/>
          </p:cNvSpPr>
          <p:nvPr>
            <p:ph type="title"/>
          </p:nvPr>
        </p:nvSpPr>
        <p:spPr>
          <a:xfrm>
            <a:off x="479697" y="361218"/>
            <a:ext cx="10874375" cy="1325563"/>
          </a:xfrm>
        </p:spPr>
        <p:txBody>
          <a:bodyPr>
            <a:normAutofit/>
          </a:bodyPr>
          <a:lstStyle/>
          <a:p>
            <a:r>
              <a:rPr lang="nb-NO" sz="3600" b="0">
                <a:solidFill>
                  <a:srgbClr val="015168"/>
                </a:solidFill>
                <a:latin typeface="Aptos Light"/>
              </a:rPr>
              <a:t>Verktøy for å håndtere sug </a:t>
            </a:r>
            <a:endParaRPr lang="nb-NO" sz="3600" b="0">
              <a:solidFill>
                <a:srgbClr val="015168"/>
              </a:solidFill>
              <a:latin typeface="Aptos Light" panose="020B0004020202020204" pitchFamily="34" charset="0"/>
            </a:endParaRPr>
          </a:p>
        </p:txBody>
      </p:sp>
      <p:sp>
        <p:nvSpPr>
          <p:cNvPr id="3" name="Plassholder for innhold 2">
            <a:extLst>
              <a:ext uri="{FF2B5EF4-FFF2-40B4-BE49-F238E27FC236}">
                <a16:creationId xmlns:a16="http://schemas.microsoft.com/office/drawing/2014/main" id="{AD809BB3-222E-4333-5508-3DA0DB554719}"/>
              </a:ext>
            </a:extLst>
          </p:cNvPr>
          <p:cNvSpPr>
            <a:spLocks noGrp="1"/>
          </p:cNvSpPr>
          <p:nvPr>
            <p:ph sz="half" idx="1"/>
          </p:nvPr>
        </p:nvSpPr>
        <p:spPr>
          <a:xfrm>
            <a:off x="573860" y="1825625"/>
            <a:ext cx="5248928" cy="4351338"/>
          </a:xfrm>
        </p:spPr>
        <p:txBody>
          <a:bodyPr vert="horz" wrap="square" lIns="0" tIns="0" rIns="0" bIns="0" rtlCol="0" anchor="t">
            <a:normAutofit/>
          </a:bodyPr>
          <a:lstStyle/>
          <a:p>
            <a:pPr marL="179705" indent="-179705"/>
            <a:r>
              <a:rPr lang="nb-NO">
                <a:solidFill>
                  <a:srgbClr val="015168"/>
                </a:solidFill>
                <a:latin typeface="Aptos Light"/>
              </a:rPr>
              <a:t>Spise regelmessig</a:t>
            </a:r>
          </a:p>
          <a:p>
            <a:pPr marL="179705" indent="-179705"/>
            <a:r>
              <a:rPr lang="nb-NO">
                <a:solidFill>
                  <a:srgbClr val="015168"/>
                </a:solidFill>
                <a:latin typeface="Aptos Light"/>
              </a:rPr>
              <a:t>Spise nok</a:t>
            </a:r>
          </a:p>
          <a:p>
            <a:pPr marL="179705" indent="-179705"/>
            <a:r>
              <a:rPr lang="nb-NO">
                <a:solidFill>
                  <a:srgbClr val="015168"/>
                </a:solidFill>
                <a:latin typeface="Aptos Light"/>
              </a:rPr>
              <a:t>Drikke vann</a:t>
            </a:r>
          </a:p>
          <a:p>
            <a:pPr marL="179705" indent="-179705"/>
            <a:r>
              <a:rPr lang="nb-NO">
                <a:solidFill>
                  <a:srgbClr val="015168"/>
                </a:solidFill>
                <a:latin typeface="Aptos Light"/>
              </a:rPr>
              <a:t>Sove nok</a:t>
            </a:r>
          </a:p>
          <a:p>
            <a:pPr marL="179705" indent="-179705"/>
            <a:r>
              <a:rPr lang="nb-NO">
                <a:solidFill>
                  <a:srgbClr val="015168"/>
                </a:solidFill>
                <a:latin typeface="Aptos Light"/>
              </a:rPr>
              <a:t>Fysisk aktivitet</a:t>
            </a:r>
            <a:endParaRPr lang="nb-NO"/>
          </a:p>
          <a:p>
            <a:pPr marL="179705" indent="-179705"/>
            <a:r>
              <a:rPr lang="nb-NO">
                <a:solidFill>
                  <a:srgbClr val="015168"/>
                </a:solidFill>
                <a:latin typeface="Aptos Light"/>
              </a:rPr>
              <a:t>Distrahere – «5-minuttere»</a:t>
            </a:r>
            <a:endParaRPr lang="en-US">
              <a:latin typeface="Aptos Light"/>
            </a:endParaRPr>
          </a:p>
          <a:p>
            <a:pPr marL="179705" indent="-179705"/>
            <a:r>
              <a:rPr lang="nb-NO">
                <a:solidFill>
                  <a:srgbClr val="015168"/>
                </a:solidFill>
                <a:latin typeface="Aptos Light"/>
              </a:rPr>
              <a:t>Stå i det – mentale teknikker</a:t>
            </a:r>
          </a:p>
          <a:p>
            <a:pPr marL="179705" indent="-179705"/>
            <a:r>
              <a:rPr lang="nb-NO">
                <a:solidFill>
                  <a:srgbClr val="015168"/>
                </a:solidFill>
                <a:latin typeface="Aptos Light"/>
              </a:rPr>
              <a:t>Putte noe sunnere i munnen</a:t>
            </a:r>
          </a:p>
          <a:p>
            <a:pPr marL="179705" indent="-179705"/>
            <a:r>
              <a:rPr lang="nb-NO">
                <a:solidFill>
                  <a:srgbClr val="015168"/>
                </a:solidFill>
                <a:latin typeface="Aptos Light"/>
              </a:rPr>
              <a:t>Ha et bedre alternativ i veska </a:t>
            </a:r>
            <a:br>
              <a:rPr lang="nb-NO">
                <a:solidFill>
                  <a:srgbClr val="015168"/>
                </a:solidFill>
                <a:latin typeface="Aptos Light"/>
              </a:rPr>
            </a:br>
            <a:r>
              <a:rPr lang="nb-NO">
                <a:solidFill>
                  <a:srgbClr val="015168"/>
                </a:solidFill>
                <a:latin typeface="Aptos Light"/>
              </a:rPr>
              <a:t>eller lomma</a:t>
            </a:r>
          </a:p>
          <a:p>
            <a:pPr marL="179705" indent="-179705"/>
            <a:endParaRPr lang="nb-NO">
              <a:solidFill>
                <a:srgbClr val="015168"/>
              </a:solidFill>
              <a:latin typeface="Aptos Light"/>
            </a:endParaRPr>
          </a:p>
          <a:p>
            <a:pPr marL="179705" indent="-179705"/>
            <a:endParaRPr lang="nb-NO">
              <a:solidFill>
                <a:srgbClr val="015168"/>
              </a:solidFill>
              <a:latin typeface="Aptos Light"/>
              <a:cs typeface="Arial" panose="020B0604020202020204"/>
            </a:endParaRPr>
          </a:p>
          <a:p>
            <a:pPr marL="179705" indent="-179705"/>
            <a:endParaRPr lang="nb-NO">
              <a:solidFill>
                <a:srgbClr val="015168"/>
              </a:solidFill>
              <a:cs typeface="Arial" panose="020B0604020202020204"/>
            </a:endParaRPr>
          </a:p>
          <a:p>
            <a:pPr marL="179705" indent="-179705"/>
            <a:endParaRPr lang="nb-NO">
              <a:solidFill>
                <a:srgbClr val="015168"/>
              </a:solidFill>
              <a:cs typeface="Arial" panose="020B0604020202020204"/>
            </a:endParaRPr>
          </a:p>
          <a:p>
            <a:pPr marL="179705" indent="-179705"/>
            <a:endParaRPr lang="nb-NO">
              <a:solidFill>
                <a:srgbClr val="015168"/>
              </a:solidFill>
              <a:cs typeface="Arial" panose="020B0604020202020204"/>
            </a:endParaRPr>
          </a:p>
        </p:txBody>
      </p:sp>
      <p:sp>
        <p:nvSpPr>
          <p:cNvPr id="4" name="Plassholder for innhold 3">
            <a:extLst>
              <a:ext uri="{FF2B5EF4-FFF2-40B4-BE49-F238E27FC236}">
                <a16:creationId xmlns:a16="http://schemas.microsoft.com/office/drawing/2014/main" id="{47EF2278-196F-1229-84DC-BD436B389569}"/>
              </a:ext>
            </a:extLst>
          </p:cNvPr>
          <p:cNvSpPr>
            <a:spLocks noGrp="1"/>
          </p:cNvSpPr>
          <p:nvPr>
            <p:ph sz="half" idx="2"/>
          </p:nvPr>
        </p:nvSpPr>
        <p:spPr/>
        <p:txBody>
          <a:bodyPr vert="horz" wrap="square" lIns="0" tIns="0" rIns="0" bIns="0" rtlCol="0" anchor="t">
            <a:normAutofit/>
          </a:bodyPr>
          <a:lstStyle/>
          <a:p>
            <a:pPr marL="179705" indent="-179705"/>
            <a:r>
              <a:rPr lang="nb-NO">
                <a:solidFill>
                  <a:srgbClr val="015168"/>
                </a:solidFill>
                <a:latin typeface="Aptos Light"/>
              </a:rPr>
              <a:t>Pusse tennene</a:t>
            </a:r>
          </a:p>
          <a:p>
            <a:pPr marL="179705" indent="-179705"/>
            <a:r>
              <a:rPr lang="nb-NO">
                <a:solidFill>
                  <a:srgbClr val="015168"/>
                </a:solidFill>
                <a:latin typeface="Aptos Light"/>
              </a:rPr>
              <a:t>Ringe en alliert/venn</a:t>
            </a:r>
          </a:p>
          <a:p>
            <a:pPr marL="179705" indent="-179705"/>
            <a:r>
              <a:rPr lang="nb-NO">
                <a:solidFill>
                  <a:srgbClr val="015168"/>
                </a:solidFill>
                <a:latin typeface="Aptos Light"/>
              </a:rPr>
              <a:t>…</a:t>
            </a:r>
            <a:endParaRPr lang="nb-NO">
              <a:latin typeface="Aptos Light"/>
            </a:endParaRPr>
          </a:p>
        </p:txBody>
      </p:sp>
      <p:pic>
        <p:nvPicPr>
          <p:cNvPr id="7" name="Grafikk 6" descr="Verktøy med heldekkende fyll">
            <a:extLst>
              <a:ext uri="{FF2B5EF4-FFF2-40B4-BE49-F238E27FC236}">
                <a16:creationId xmlns:a16="http://schemas.microsoft.com/office/drawing/2014/main" id="{B18D12A5-06EB-0AC5-6B44-6DEFCD9D45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5467" y="3778478"/>
            <a:ext cx="1315200" cy="1315200"/>
          </a:xfrm>
          <a:prstGeom prst="rect">
            <a:avLst/>
          </a:prstGeom>
        </p:spPr>
      </p:pic>
      <p:sp>
        <p:nvSpPr>
          <p:cNvPr id="8" name="Freeform 94">
            <a:extLst>
              <a:ext uri="{FF2B5EF4-FFF2-40B4-BE49-F238E27FC236}">
                <a16:creationId xmlns:a16="http://schemas.microsoft.com/office/drawing/2014/main" id="{8E39171F-C107-CAB6-6799-710255529C24}"/>
              </a:ext>
            </a:extLst>
          </p:cNvPr>
          <p:cNvSpPr>
            <a:spLocks/>
          </p:cNvSpPr>
          <p:nvPr/>
        </p:nvSpPr>
        <p:spPr>
          <a:xfrm>
            <a:off x="7183069" y="3131663"/>
            <a:ext cx="2799996" cy="2800216"/>
          </a:xfrm>
          <a:custGeom>
            <a:avLst/>
            <a:gdLst>
              <a:gd name="connsiteX0" fmla="*/ 2060982 w 4121962"/>
              <a:gd name="connsiteY0" fmla="*/ 4122287 h 4122286"/>
              <a:gd name="connsiteX1" fmla="*/ 1258805 w 4121962"/>
              <a:gd name="connsiteY1" fmla="*/ 3960362 h 4122286"/>
              <a:gd name="connsiteX2" fmla="*/ 603657 w 4121962"/>
              <a:gd name="connsiteY2" fmla="*/ 3518630 h 4122286"/>
              <a:gd name="connsiteX3" fmla="*/ 161925 w 4121962"/>
              <a:gd name="connsiteY3" fmla="*/ 2863482 h 4122286"/>
              <a:gd name="connsiteX4" fmla="*/ 0 w 4121962"/>
              <a:gd name="connsiteY4" fmla="*/ 2061305 h 4122286"/>
              <a:gd name="connsiteX5" fmla="*/ 161925 w 4121962"/>
              <a:gd name="connsiteY5" fmla="*/ 1259129 h 4122286"/>
              <a:gd name="connsiteX6" fmla="*/ 603657 w 4121962"/>
              <a:gd name="connsiteY6" fmla="*/ 603656 h 4122286"/>
              <a:gd name="connsiteX7" fmla="*/ 1258805 w 4121962"/>
              <a:gd name="connsiteY7" fmla="*/ 161925 h 4122286"/>
              <a:gd name="connsiteX8" fmla="*/ 2060982 w 4121962"/>
              <a:gd name="connsiteY8" fmla="*/ 0 h 4122286"/>
              <a:gd name="connsiteX9" fmla="*/ 2863158 w 4121962"/>
              <a:gd name="connsiteY9" fmla="*/ 161925 h 4122286"/>
              <a:gd name="connsiteX10" fmla="*/ 3518307 w 4121962"/>
              <a:gd name="connsiteY10" fmla="*/ 603656 h 4122286"/>
              <a:gd name="connsiteX11" fmla="*/ 3960038 w 4121962"/>
              <a:gd name="connsiteY11" fmla="*/ 1258805 h 4122286"/>
              <a:gd name="connsiteX12" fmla="*/ 4121963 w 4121962"/>
              <a:gd name="connsiteY12" fmla="*/ 2060981 h 4122286"/>
              <a:gd name="connsiteX13" fmla="*/ 3960038 w 4121962"/>
              <a:gd name="connsiteY13" fmla="*/ 2863158 h 4122286"/>
              <a:gd name="connsiteX14" fmla="*/ 3518307 w 4121962"/>
              <a:gd name="connsiteY14" fmla="*/ 3518307 h 4122286"/>
              <a:gd name="connsiteX15" fmla="*/ 2863158 w 4121962"/>
              <a:gd name="connsiteY15" fmla="*/ 3960038 h 4122286"/>
              <a:gd name="connsiteX16" fmla="*/ 2060982 w 4121962"/>
              <a:gd name="connsiteY16" fmla="*/ 4122287 h 4122286"/>
              <a:gd name="connsiteX17" fmla="*/ 2060982 w 4121962"/>
              <a:gd name="connsiteY17" fmla="*/ 64446 h 4122286"/>
              <a:gd name="connsiteX18" fmla="*/ 1283742 w 4121962"/>
              <a:gd name="connsiteY18" fmla="*/ 221190 h 4122286"/>
              <a:gd name="connsiteX19" fmla="*/ 648996 w 4121962"/>
              <a:gd name="connsiteY19" fmla="*/ 648995 h 4122286"/>
              <a:gd name="connsiteX20" fmla="*/ 221513 w 4121962"/>
              <a:gd name="connsiteY20" fmla="*/ 1283741 h 4122286"/>
              <a:gd name="connsiteX21" fmla="*/ 64770 w 4121962"/>
              <a:gd name="connsiteY21" fmla="*/ 2060981 h 4122286"/>
              <a:gd name="connsiteX22" fmla="*/ 221513 w 4121962"/>
              <a:gd name="connsiteY22" fmla="*/ 2838222 h 4122286"/>
              <a:gd name="connsiteX23" fmla="*/ 649319 w 4121962"/>
              <a:gd name="connsiteY23" fmla="*/ 3472968 h 4122286"/>
              <a:gd name="connsiteX24" fmla="*/ 1284065 w 4121962"/>
              <a:gd name="connsiteY24" fmla="*/ 3900773 h 4122286"/>
              <a:gd name="connsiteX25" fmla="*/ 2061305 w 4121962"/>
              <a:gd name="connsiteY25" fmla="*/ 4057517 h 4122286"/>
              <a:gd name="connsiteX26" fmla="*/ 2838545 w 4121962"/>
              <a:gd name="connsiteY26" fmla="*/ 3900773 h 4122286"/>
              <a:gd name="connsiteX27" fmla="*/ 3473291 w 4121962"/>
              <a:gd name="connsiteY27" fmla="*/ 3472968 h 4122286"/>
              <a:gd name="connsiteX28" fmla="*/ 3901097 w 4121962"/>
              <a:gd name="connsiteY28" fmla="*/ 2838222 h 4122286"/>
              <a:gd name="connsiteX29" fmla="*/ 4057841 w 4121962"/>
              <a:gd name="connsiteY29" fmla="*/ 2060981 h 4122286"/>
              <a:gd name="connsiteX30" fmla="*/ 3901097 w 4121962"/>
              <a:gd name="connsiteY30" fmla="*/ 1283741 h 4122286"/>
              <a:gd name="connsiteX31" fmla="*/ 3473291 w 4121962"/>
              <a:gd name="connsiteY31" fmla="*/ 648995 h 4122286"/>
              <a:gd name="connsiteX32" fmla="*/ 2838545 w 4121962"/>
              <a:gd name="connsiteY32" fmla="*/ 221190 h 4122286"/>
              <a:gd name="connsiteX33" fmla="*/ 2060982 w 4121962"/>
              <a:gd name="connsiteY33" fmla="*/ 64446 h 412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21962" h="4122286">
                <a:moveTo>
                  <a:pt x="2060982" y="4122287"/>
                </a:moveTo>
                <a:cubicBezTo>
                  <a:pt x="1782794" y="4122287"/>
                  <a:pt x="1512703" y="4067880"/>
                  <a:pt x="1258805" y="3960362"/>
                </a:cubicBezTo>
                <a:cubicBezTo>
                  <a:pt x="1013327" y="3856406"/>
                  <a:pt x="792785" y="3708083"/>
                  <a:pt x="603657" y="3518630"/>
                </a:cubicBezTo>
                <a:cubicBezTo>
                  <a:pt x="414528" y="3329502"/>
                  <a:pt x="265881" y="3108960"/>
                  <a:pt x="161925" y="2863482"/>
                </a:cubicBezTo>
                <a:cubicBezTo>
                  <a:pt x="54407" y="2609260"/>
                  <a:pt x="0" y="2339493"/>
                  <a:pt x="0" y="2061305"/>
                </a:cubicBezTo>
                <a:cubicBezTo>
                  <a:pt x="0" y="1783118"/>
                  <a:pt x="54407" y="1513027"/>
                  <a:pt x="161925" y="1259129"/>
                </a:cubicBezTo>
                <a:cubicBezTo>
                  <a:pt x="265557" y="1013327"/>
                  <a:pt x="414204" y="792785"/>
                  <a:pt x="603657" y="603656"/>
                </a:cubicBezTo>
                <a:cubicBezTo>
                  <a:pt x="792785" y="414528"/>
                  <a:pt x="1013327" y="265881"/>
                  <a:pt x="1258805" y="161925"/>
                </a:cubicBezTo>
                <a:cubicBezTo>
                  <a:pt x="1513027" y="54407"/>
                  <a:pt x="1782794" y="0"/>
                  <a:pt x="2060982" y="0"/>
                </a:cubicBezTo>
                <a:cubicBezTo>
                  <a:pt x="2339169" y="0"/>
                  <a:pt x="2609260" y="54407"/>
                  <a:pt x="2863158" y="161925"/>
                </a:cubicBezTo>
                <a:cubicBezTo>
                  <a:pt x="3108636" y="265881"/>
                  <a:pt x="3329178" y="414204"/>
                  <a:pt x="3518307" y="603656"/>
                </a:cubicBezTo>
                <a:cubicBezTo>
                  <a:pt x="3707435" y="792785"/>
                  <a:pt x="3856082" y="1013327"/>
                  <a:pt x="3960038" y="1258805"/>
                </a:cubicBezTo>
                <a:cubicBezTo>
                  <a:pt x="4067556" y="1513027"/>
                  <a:pt x="4121963" y="1782794"/>
                  <a:pt x="4121963" y="2060981"/>
                </a:cubicBezTo>
                <a:cubicBezTo>
                  <a:pt x="4121963" y="2339169"/>
                  <a:pt x="4067556" y="2609260"/>
                  <a:pt x="3960038" y="2863158"/>
                </a:cubicBezTo>
                <a:cubicBezTo>
                  <a:pt x="3856082" y="3108636"/>
                  <a:pt x="3707759" y="3329178"/>
                  <a:pt x="3518307" y="3518307"/>
                </a:cubicBezTo>
                <a:cubicBezTo>
                  <a:pt x="3328854" y="3707435"/>
                  <a:pt x="3108636" y="3856082"/>
                  <a:pt x="2863158" y="3960038"/>
                </a:cubicBezTo>
                <a:cubicBezTo>
                  <a:pt x="2609260" y="4067556"/>
                  <a:pt x="2339169" y="4122287"/>
                  <a:pt x="2060982" y="4122287"/>
                </a:cubicBezTo>
                <a:close/>
                <a:moveTo>
                  <a:pt x="2060982" y="64446"/>
                </a:moveTo>
                <a:cubicBezTo>
                  <a:pt x="1791538" y="64446"/>
                  <a:pt x="1529868" y="117234"/>
                  <a:pt x="1283742" y="221190"/>
                </a:cubicBezTo>
                <a:cubicBezTo>
                  <a:pt x="1046036" y="321583"/>
                  <a:pt x="832618" y="465696"/>
                  <a:pt x="648996" y="648995"/>
                </a:cubicBezTo>
                <a:cubicBezTo>
                  <a:pt x="466020" y="832618"/>
                  <a:pt x="321907" y="1046035"/>
                  <a:pt x="221513" y="1283741"/>
                </a:cubicBezTo>
                <a:cubicBezTo>
                  <a:pt x="117558" y="1529867"/>
                  <a:pt x="64770" y="1791214"/>
                  <a:pt x="64770" y="2060981"/>
                </a:cubicBezTo>
                <a:cubicBezTo>
                  <a:pt x="64770" y="2330425"/>
                  <a:pt x="117558" y="2592096"/>
                  <a:pt x="221513" y="2838222"/>
                </a:cubicBezTo>
                <a:cubicBezTo>
                  <a:pt x="321907" y="3075927"/>
                  <a:pt x="466020" y="3289345"/>
                  <a:pt x="649319" y="3472968"/>
                </a:cubicBezTo>
                <a:cubicBezTo>
                  <a:pt x="832618" y="3656267"/>
                  <a:pt x="1046036" y="3800380"/>
                  <a:pt x="1284065" y="3900773"/>
                </a:cubicBezTo>
                <a:cubicBezTo>
                  <a:pt x="1530191" y="4004729"/>
                  <a:pt x="1791538" y="4057517"/>
                  <a:pt x="2061305" y="4057517"/>
                </a:cubicBezTo>
                <a:cubicBezTo>
                  <a:pt x="2330749" y="4057517"/>
                  <a:pt x="2592419" y="4004729"/>
                  <a:pt x="2838545" y="3900773"/>
                </a:cubicBezTo>
                <a:cubicBezTo>
                  <a:pt x="3076251" y="3800380"/>
                  <a:pt x="3289669" y="3656267"/>
                  <a:pt x="3473291" y="3472968"/>
                </a:cubicBezTo>
                <a:cubicBezTo>
                  <a:pt x="3656915" y="3289668"/>
                  <a:pt x="3800704" y="3076251"/>
                  <a:pt x="3901097" y="2838222"/>
                </a:cubicBezTo>
                <a:cubicBezTo>
                  <a:pt x="4005053" y="2592096"/>
                  <a:pt x="4057841" y="2330749"/>
                  <a:pt x="4057841" y="2060981"/>
                </a:cubicBezTo>
                <a:cubicBezTo>
                  <a:pt x="4057841" y="1791538"/>
                  <a:pt x="4005053" y="1529867"/>
                  <a:pt x="3901097" y="1283741"/>
                </a:cubicBezTo>
                <a:cubicBezTo>
                  <a:pt x="3800704" y="1046035"/>
                  <a:pt x="3656590" y="832618"/>
                  <a:pt x="3473291" y="648995"/>
                </a:cubicBezTo>
                <a:cubicBezTo>
                  <a:pt x="3289992" y="465696"/>
                  <a:pt x="3076575" y="321583"/>
                  <a:pt x="2838545" y="221190"/>
                </a:cubicBezTo>
                <a:cubicBezTo>
                  <a:pt x="2592096" y="117234"/>
                  <a:pt x="2330425" y="64446"/>
                  <a:pt x="2060982" y="64446"/>
                </a:cubicBezTo>
                <a:close/>
              </a:path>
            </a:pathLst>
          </a:custGeom>
          <a:solidFill>
            <a:schemeClr val="accent6"/>
          </a:solidFill>
          <a:ln w="3239" cap="flat">
            <a:solidFill>
              <a:schemeClr val="accent6"/>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89274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9F5"/>
        </a:solidFill>
        <a:effectLst/>
      </p:bgPr>
    </p:bg>
    <p:spTree>
      <p:nvGrpSpPr>
        <p:cNvPr id="1" name="">
          <a:extLst>
            <a:ext uri="{FF2B5EF4-FFF2-40B4-BE49-F238E27FC236}">
              <a16:creationId xmlns:a16="http://schemas.microsoft.com/office/drawing/2014/main" id="{33C0D091-094D-E0CB-0448-962DAEEC4483}"/>
            </a:ext>
          </a:extLst>
        </p:cNvPr>
        <p:cNvGrpSpPr/>
        <p:nvPr/>
      </p:nvGrpSpPr>
      <p:grpSpPr>
        <a:xfrm>
          <a:off x="0" y="0"/>
          <a:ext cx="0" cy="0"/>
          <a:chOff x="0" y="0"/>
          <a:chExt cx="0" cy="0"/>
        </a:xfrm>
      </p:grpSpPr>
      <p:pic>
        <p:nvPicPr>
          <p:cNvPr id="21" name="Bilde 20" descr="Et bilde som inneholder hjul, transport, Sykkelhjul, Sykkelgafferamme&#10;&#10;KI-generert innhold kan være feil.">
            <a:extLst>
              <a:ext uri="{FF2B5EF4-FFF2-40B4-BE49-F238E27FC236}">
                <a16:creationId xmlns:a16="http://schemas.microsoft.com/office/drawing/2014/main" id="{32D4BD76-ED66-998B-B2BF-95304AF06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366" y="1589382"/>
            <a:ext cx="2459499" cy="2452742"/>
          </a:xfrm>
          <a:prstGeom prst="rect">
            <a:avLst/>
          </a:prstGeom>
        </p:spPr>
      </p:pic>
      <p:sp>
        <p:nvSpPr>
          <p:cNvPr id="22" name="Grafikk 50">
            <a:extLst>
              <a:ext uri="{FF2B5EF4-FFF2-40B4-BE49-F238E27FC236}">
                <a16:creationId xmlns:a16="http://schemas.microsoft.com/office/drawing/2014/main" id="{4AA736FF-6FF7-FAF8-AC0B-3A84B6E19F67}"/>
              </a:ext>
            </a:extLst>
          </p:cNvPr>
          <p:cNvSpPr/>
          <p:nvPr/>
        </p:nvSpPr>
        <p:spPr>
          <a:xfrm>
            <a:off x="2574194" y="1564747"/>
            <a:ext cx="5786103" cy="3438542"/>
          </a:xfrm>
          <a:custGeom>
            <a:avLst/>
            <a:gdLst>
              <a:gd name="connsiteX0" fmla="*/ 296847 w 1256723"/>
              <a:gd name="connsiteY0" fmla="*/ 28622 h 836910"/>
              <a:gd name="connsiteX1" fmla="*/ 77056 w 1256723"/>
              <a:gd name="connsiteY1" fmla="*/ 638248 h 836910"/>
              <a:gd name="connsiteX2" fmla="*/ 1256366 w 1256723"/>
              <a:gd name="connsiteY2" fmla="*/ 341299 h 836910"/>
              <a:gd name="connsiteX3" fmla="*/ 296847 w 1256723"/>
              <a:gd name="connsiteY3" fmla="*/ 28622 h 836910"/>
            </a:gdLst>
            <a:ahLst/>
            <a:cxnLst>
              <a:cxn ang="0">
                <a:pos x="connsiteX0" y="connsiteY0"/>
              </a:cxn>
              <a:cxn ang="0">
                <a:pos x="connsiteX1" y="connsiteY1"/>
              </a:cxn>
              <a:cxn ang="0">
                <a:pos x="connsiteX2" y="connsiteY2"/>
              </a:cxn>
              <a:cxn ang="0">
                <a:pos x="connsiteX3" y="connsiteY3"/>
              </a:cxn>
            </a:cxnLst>
            <a:rect l="l" t="t" r="r" b="b"/>
            <a:pathLst>
              <a:path w="1256723" h="836910">
                <a:moveTo>
                  <a:pt x="296847" y="28622"/>
                </a:moveTo>
                <a:cubicBezTo>
                  <a:pt x="173764" y="49907"/>
                  <a:pt x="-145949" y="185526"/>
                  <a:pt x="77056" y="638248"/>
                </a:cubicBezTo>
                <a:cubicBezTo>
                  <a:pt x="300062" y="1090876"/>
                  <a:pt x="1239917" y="673754"/>
                  <a:pt x="1256366" y="341299"/>
                </a:cubicBezTo>
                <a:cubicBezTo>
                  <a:pt x="1272815" y="8750"/>
                  <a:pt x="718185" y="-44179"/>
                  <a:pt x="296847" y="28622"/>
                </a:cubicBezTo>
                <a:close/>
              </a:path>
            </a:pathLst>
          </a:custGeom>
          <a:solidFill>
            <a:srgbClr val="C5E1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3" name="Tittel 1">
            <a:extLst>
              <a:ext uri="{FF2B5EF4-FFF2-40B4-BE49-F238E27FC236}">
                <a16:creationId xmlns:a16="http://schemas.microsoft.com/office/drawing/2014/main" id="{7C13642B-E36D-7CA6-33A1-EE2872067FCF}"/>
              </a:ext>
            </a:extLst>
          </p:cNvPr>
          <p:cNvSpPr txBox="1">
            <a:spLocks noGrp="1"/>
          </p:cNvSpPr>
          <p:nvPr>
            <p:ph type="title" idx="4294967295"/>
          </p:nvPr>
        </p:nvSpPr>
        <p:spPr>
          <a:xfrm>
            <a:off x="3134799" y="2023543"/>
            <a:ext cx="4211541" cy="2275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0" i="0" kern="1200">
                <a:solidFill>
                  <a:schemeClr val="tx2"/>
                </a:solidFill>
                <a:latin typeface="Aptos Light"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6500" b="0" i="0" u="none" strike="noStrike" kern="1200" cap="none" spc="0" normalizeH="0" baseline="0" noProof="0">
                <a:ln>
                  <a:noFill/>
                </a:ln>
                <a:solidFill>
                  <a:srgbClr val="015168"/>
                </a:solidFill>
                <a:effectLst/>
                <a:uLnTx/>
                <a:uFillTx/>
                <a:latin typeface="Aptos Display" panose="02110004020202020204"/>
                <a:ea typeface="Roboto" panose="02000000000000000000" pitchFamily="2" charset="0"/>
                <a:cs typeface="+mj-cs"/>
              </a:rPr>
              <a:t>Bra mat for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6500" b="0" i="0" u="none" strike="noStrike" kern="1200" cap="none" spc="0" normalizeH="0" baseline="0" noProof="0">
                <a:ln>
                  <a:noFill/>
                </a:ln>
                <a:solidFill>
                  <a:srgbClr val="015168"/>
                </a:solidFill>
                <a:effectLst/>
                <a:uLnTx/>
                <a:uFillTx/>
                <a:latin typeface="Aptos Display" panose="02110004020202020204"/>
                <a:ea typeface="Roboto" panose="02000000000000000000" pitchFamily="2" charset="0"/>
                <a:cs typeface="+mj-cs"/>
              </a:rPr>
              <a:t>bedre helse</a:t>
            </a:r>
          </a:p>
        </p:txBody>
      </p:sp>
      <p:sp>
        <p:nvSpPr>
          <p:cNvPr id="24" name="Grafikk 50">
            <a:extLst>
              <a:ext uri="{FF2B5EF4-FFF2-40B4-BE49-F238E27FC236}">
                <a16:creationId xmlns:a16="http://schemas.microsoft.com/office/drawing/2014/main" id="{205BF53C-DF84-FCFA-62B2-C034792EE4A8}"/>
              </a:ext>
            </a:extLst>
          </p:cNvPr>
          <p:cNvSpPr/>
          <p:nvPr/>
        </p:nvSpPr>
        <p:spPr>
          <a:xfrm>
            <a:off x="5997000" y="4066758"/>
            <a:ext cx="2196469" cy="1305309"/>
          </a:xfrm>
          <a:custGeom>
            <a:avLst/>
            <a:gdLst>
              <a:gd name="connsiteX0" fmla="*/ 296847 w 1256723"/>
              <a:gd name="connsiteY0" fmla="*/ 28622 h 836910"/>
              <a:gd name="connsiteX1" fmla="*/ 77056 w 1256723"/>
              <a:gd name="connsiteY1" fmla="*/ 638248 h 836910"/>
              <a:gd name="connsiteX2" fmla="*/ 1256366 w 1256723"/>
              <a:gd name="connsiteY2" fmla="*/ 341299 h 836910"/>
              <a:gd name="connsiteX3" fmla="*/ 296847 w 1256723"/>
              <a:gd name="connsiteY3" fmla="*/ 28622 h 836910"/>
            </a:gdLst>
            <a:ahLst/>
            <a:cxnLst>
              <a:cxn ang="0">
                <a:pos x="connsiteX0" y="connsiteY0"/>
              </a:cxn>
              <a:cxn ang="0">
                <a:pos x="connsiteX1" y="connsiteY1"/>
              </a:cxn>
              <a:cxn ang="0">
                <a:pos x="connsiteX2" y="connsiteY2"/>
              </a:cxn>
              <a:cxn ang="0">
                <a:pos x="connsiteX3" y="connsiteY3"/>
              </a:cxn>
            </a:cxnLst>
            <a:rect l="l" t="t" r="r" b="b"/>
            <a:pathLst>
              <a:path w="1256723" h="836910">
                <a:moveTo>
                  <a:pt x="296847" y="28622"/>
                </a:moveTo>
                <a:cubicBezTo>
                  <a:pt x="173764" y="49907"/>
                  <a:pt x="-145949" y="185526"/>
                  <a:pt x="77056" y="638248"/>
                </a:cubicBezTo>
                <a:cubicBezTo>
                  <a:pt x="300062" y="1090876"/>
                  <a:pt x="1239917" y="673754"/>
                  <a:pt x="1256366" y="341299"/>
                </a:cubicBezTo>
                <a:cubicBezTo>
                  <a:pt x="1272815" y="8750"/>
                  <a:pt x="718185" y="-44179"/>
                  <a:pt x="296847" y="28622"/>
                </a:cubicBezTo>
                <a:close/>
              </a:path>
            </a:pathLst>
          </a:custGeom>
          <a:solidFill>
            <a:srgbClr val="015168"/>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5" name="Undertittel 2">
            <a:extLst>
              <a:ext uri="{FF2B5EF4-FFF2-40B4-BE49-F238E27FC236}">
                <a16:creationId xmlns:a16="http://schemas.microsoft.com/office/drawing/2014/main" id="{E14DF1F7-27F8-2A4C-32F5-8EA98B2EE85E}"/>
              </a:ext>
            </a:extLst>
          </p:cNvPr>
          <p:cNvSpPr txBox="1">
            <a:spLocks/>
          </p:cNvSpPr>
          <p:nvPr/>
        </p:nvSpPr>
        <p:spPr>
          <a:xfrm>
            <a:off x="6373083" y="4487985"/>
            <a:ext cx="1216157" cy="4786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a:ln>
                  <a:noFill/>
                </a:ln>
                <a:solidFill>
                  <a:srgbClr val="C5E1FF"/>
                </a:solidFill>
                <a:effectLst/>
                <a:uLnTx/>
                <a:uFillTx/>
                <a:latin typeface="Aptos"/>
                <a:ea typeface="Roboto"/>
                <a:cs typeface="+mn-cs"/>
              </a:rPr>
              <a:t>Kursdag 6</a:t>
            </a:r>
            <a:endParaRPr kumimoji="0" lang="nb-NO" sz="1800" b="0" i="0" u="none" strike="noStrike" kern="1200" cap="none" spc="0" normalizeH="0" baseline="0" noProof="0">
              <a:ln>
                <a:noFill/>
              </a:ln>
              <a:solidFill>
                <a:srgbClr val="C5E1FF"/>
              </a:solidFill>
              <a:effectLst/>
              <a:uLnTx/>
              <a:uFillTx/>
              <a:latin typeface="Aptos"/>
              <a:ea typeface="Roboto Light"/>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a:ln>
                  <a:noFill/>
                </a:ln>
                <a:solidFill>
                  <a:srgbClr val="C5E1FF"/>
                </a:solidFill>
                <a:effectLst/>
                <a:uLnTx/>
                <a:uFillTx/>
                <a:latin typeface="Aptos"/>
                <a:ea typeface="Roboto Light"/>
                <a:cs typeface="+mn-cs"/>
              </a:rPr>
              <a:t> </a:t>
            </a:r>
          </a:p>
        </p:txBody>
      </p:sp>
      <p:pic>
        <p:nvPicPr>
          <p:cNvPr id="26" name="Bilde 25" descr="Et bilde som inneholder klær, tegnefilm, sko, stående&#10;&#10;KI-generert innhold kan være feil.">
            <a:extLst>
              <a:ext uri="{FF2B5EF4-FFF2-40B4-BE49-F238E27FC236}">
                <a16:creationId xmlns:a16="http://schemas.microsoft.com/office/drawing/2014/main" id="{77B56E46-9B4B-FA36-DB6A-4A0390C7D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950" y="2837646"/>
            <a:ext cx="2768600" cy="5549900"/>
          </a:xfrm>
          <a:prstGeom prst="rect">
            <a:avLst/>
          </a:prstGeom>
        </p:spPr>
      </p:pic>
      <p:pic>
        <p:nvPicPr>
          <p:cNvPr id="27" name="Bilde 26" descr="Et bilde som inneholder nellik, hjerte, blomster, kreativitet&#10;&#10;KI-generert innhold kan være feil.">
            <a:extLst>
              <a:ext uri="{FF2B5EF4-FFF2-40B4-BE49-F238E27FC236}">
                <a16:creationId xmlns:a16="http://schemas.microsoft.com/office/drawing/2014/main" id="{E19678FD-DF78-0507-5B9A-2A580A25C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75789">
            <a:off x="7171972" y="1407744"/>
            <a:ext cx="523720" cy="684865"/>
          </a:xfrm>
          <a:prstGeom prst="rect">
            <a:avLst/>
          </a:prstGeom>
        </p:spPr>
      </p:pic>
      <p:pic>
        <p:nvPicPr>
          <p:cNvPr id="28" name="Bilde 27" descr="Et bilde som inneholder blomster, Grafikk, Magenta, kreativitet&#10;&#10;KI-generert innhold kan være feil.">
            <a:extLst>
              <a:ext uri="{FF2B5EF4-FFF2-40B4-BE49-F238E27FC236}">
                <a16:creationId xmlns:a16="http://schemas.microsoft.com/office/drawing/2014/main" id="{A6ED060A-2B9D-5C21-02E7-F2593AEF5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83711">
            <a:off x="6356022" y="1085181"/>
            <a:ext cx="686310" cy="601485"/>
          </a:xfrm>
          <a:prstGeom prst="rect">
            <a:avLst/>
          </a:prstGeom>
        </p:spPr>
      </p:pic>
      <p:pic>
        <p:nvPicPr>
          <p:cNvPr id="29" name="Bilde 28" descr="Et bilde som inneholder hjerte, blomster, nellik, Valentinsdag&#10;&#10;KI-generert innhold kan være feil.">
            <a:extLst>
              <a:ext uri="{FF2B5EF4-FFF2-40B4-BE49-F238E27FC236}">
                <a16:creationId xmlns:a16="http://schemas.microsoft.com/office/drawing/2014/main" id="{82928E4A-4DED-BEDD-F7E2-9575955D47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550042">
            <a:off x="7013186" y="504420"/>
            <a:ext cx="666308" cy="795027"/>
          </a:xfrm>
          <a:prstGeom prst="rect">
            <a:avLst/>
          </a:prstGeom>
        </p:spPr>
      </p:pic>
      <p:pic>
        <p:nvPicPr>
          <p:cNvPr id="30" name="Bilde 29" descr="Et bilde som inneholder gul, appelsin, frukt, sitrus&#10;&#10;KI-generert innhold kan være feil.">
            <a:extLst>
              <a:ext uri="{FF2B5EF4-FFF2-40B4-BE49-F238E27FC236}">
                <a16:creationId xmlns:a16="http://schemas.microsoft.com/office/drawing/2014/main" id="{7E9FA641-0595-458E-6B13-72686345F6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3746" y="4697071"/>
            <a:ext cx="1100171" cy="786390"/>
          </a:xfrm>
          <a:prstGeom prst="rect">
            <a:avLst/>
          </a:prstGeom>
        </p:spPr>
      </p:pic>
      <p:pic>
        <p:nvPicPr>
          <p:cNvPr id="31" name="Bilde 30" descr="Et bilde som inneholder hjerte, kreativitet, kunst&#10;&#10;KI-generert innhold kan være feil.">
            <a:extLst>
              <a:ext uri="{FF2B5EF4-FFF2-40B4-BE49-F238E27FC236}">
                <a16:creationId xmlns:a16="http://schemas.microsoft.com/office/drawing/2014/main" id="{B99B1074-130E-8A77-4440-73F47D33C0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79121">
            <a:off x="7487533" y="-1074271"/>
            <a:ext cx="655539" cy="939280"/>
          </a:xfrm>
          <a:prstGeom prst="rect">
            <a:avLst/>
          </a:prstGeom>
        </p:spPr>
      </p:pic>
    </p:spTree>
    <p:extLst>
      <p:ext uri="{BB962C8B-B14F-4D97-AF65-F5344CB8AC3E}">
        <p14:creationId xmlns:p14="http://schemas.microsoft.com/office/powerpoint/2010/main" val="1825753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F7F2"/>
        </a:solidFill>
        <a:effectLst/>
      </p:bgPr>
    </p:bg>
    <p:spTree>
      <p:nvGrpSpPr>
        <p:cNvPr id="1" name="">
          <a:extLst>
            <a:ext uri="{FF2B5EF4-FFF2-40B4-BE49-F238E27FC236}">
              <a16:creationId xmlns:a16="http://schemas.microsoft.com/office/drawing/2014/main" id="{3C635903-2137-C918-65CB-3A960452F1C0}"/>
            </a:ext>
          </a:extLst>
        </p:cNvPr>
        <p:cNvGrpSpPr/>
        <p:nvPr/>
      </p:nvGrpSpPr>
      <p:grpSpPr>
        <a:xfrm>
          <a:off x="0" y="0"/>
          <a:ext cx="0" cy="0"/>
          <a:chOff x="0" y="0"/>
          <a:chExt cx="0" cy="0"/>
        </a:xfrm>
      </p:grpSpPr>
      <p:sp>
        <p:nvSpPr>
          <p:cNvPr id="79" name="Freeform 18">
            <a:extLst>
              <a:ext uri="{FF2B5EF4-FFF2-40B4-BE49-F238E27FC236}">
                <a16:creationId xmlns:a16="http://schemas.microsoft.com/office/drawing/2014/main" id="{647A4AE7-D156-D2B5-9039-C510C81EC431}"/>
              </a:ext>
            </a:extLst>
          </p:cNvPr>
          <p:cNvSpPr>
            <a:spLocks noGrp="1" noRot="1" noMove="1" noResize="1" noEditPoints="1" noAdjustHandles="1" noChangeArrowheads="1" noChangeShapeType="1"/>
          </p:cNvSpPr>
          <p:nvPr/>
        </p:nvSpPr>
        <p:spPr>
          <a:xfrm>
            <a:off x="8551318" y="4551708"/>
            <a:ext cx="1178433" cy="587016"/>
          </a:xfrm>
          <a:custGeom>
            <a:avLst/>
            <a:gdLst>
              <a:gd name="connsiteX0" fmla="*/ 1987312 w 2130843"/>
              <a:gd name="connsiteY0" fmla="*/ 531933 h 1061444"/>
              <a:gd name="connsiteX1" fmla="*/ 1597528 w 2130843"/>
              <a:gd name="connsiteY1" fmla="*/ 142840 h 1061444"/>
              <a:gd name="connsiteX2" fmla="*/ 1069399 w 2130843"/>
              <a:gd name="connsiteY2" fmla="*/ 0 h 1061444"/>
              <a:gd name="connsiteX3" fmla="*/ 1062136 w 2130843"/>
              <a:gd name="connsiteY3" fmla="*/ 0 h 1061444"/>
              <a:gd name="connsiteX4" fmla="*/ 533662 w 2130843"/>
              <a:gd name="connsiteY4" fmla="*/ 142840 h 1061444"/>
              <a:gd name="connsiteX5" fmla="*/ 143532 w 2130843"/>
              <a:gd name="connsiteY5" fmla="*/ 531933 h 1061444"/>
              <a:gd name="connsiteX6" fmla="*/ 0 w 2130843"/>
              <a:gd name="connsiteY6" fmla="*/ 1061445 h 1061444"/>
              <a:gd name="connsiteX7" fmla="*/ 2130844 w 2130843"/>
              <a:gd name="connsiteY7" fmla="*/ 1061445 h 1061444"/>
              <a:gd name="connsiteX8" fmla="*/ 1987312 w 2130843"/>
              <a:gd name="connsiteY8" fmla="*/ 531933 h 106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843" h="1061444">
                <a:moveTo>
                  <a:pt x="1987312" y="531933"/>
                </a:moveTo>
                <a:cubicBezTo>
                  <a:pt x="1893584" y="370762"/>
                  <a:pt x="1759044" y="236222"/>
                  <a:pt x="1597528" y="142840"/>
                </a:cubicBezTo>
                <a:cubicBezTo>
                  <a:pt x="1441891" y="52917"/>
                  <a:pt x="1261698" y="1038"/>
                  <a:pt x="1069399" y="0"/>
                </a:cubicBezTo>
                <a:cubicBezTo>
                  <a:pt x="1068016" y="0"/>
                  <a:pt x="1063174" y="0"/>
                  <a:pt x="1062136" y="0"/>
                </a:cubicBezTo>
                <a:cubicBezTo>
                  <a:pt x="869838" y="692"/>
                  <a:pt x="689299" y="52571"/>
                  <a:pt x="533662" y="142840"/>
                </a:cubicBezTo>
                <a:cubicBezTo>
                  <a:pt x="371800" y="235877"/>
                  <a:pt x="236914" y="370416"/>
                  <a:pt x="143532" y="531933"/>
                </a:cubicBezTo>
                <a:cubicBezTo>
                  <a:pt x="53263" y="687570"/>
                  <a:pt x="1038" y="868455"/>
                  <a:pt x="0" y="1061445"/>
                </a:cubicBezTo>
                <a:lnTo>
                  <a:pt x="2130844" y="1061445"/>
                </a:lnTo>
                <a:cubicBezTo>
                  <a:pt x="2129807" y="868455"/>
                  <a:pt x="2077582" y="687570"/>
                  <a:pt x="1987312" y="531933"/>
                </a:cubicBezTo>
                <a:close/>
              </a:path>
            </a:pathLst>
          </a:custGeom>
          <a:solidFill>
            <a:srgbClr val="FFFFFF"/>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Plassholder for innhold 2">
            <a:extLst>
              <a:ext uri="{FF2B5EF4-FFF2-40B4-BE49-F238E27FC236}">
                <a16:creationId xmlns:a16="http://schemas.microsoft.com/office/drawing/2014/main" id="{25E88A2B-4508-A933-9C72-E91B48E7002E}"/>
              </a:ext>
            </a:extLst>
          </p:cNvPr>
          <p:cNvSpPr>
            <a:spLocks noGrp="1"/>
          </p:cNvSpPr>
          <p:nvPr>
            <p:ph sz="half" idx="1"/>
          </p:nvPr>
        </p:nvSpPr>
        <p:spPr/>
        <p:txBody>
          <a:bodyPr/>
          <a:lstStyle/>
          <a:p>
            <a:r>
              <a:rPr lang="nb-NO" sz="2000">
                <a:solidFill>
                  <a:srgbClr val="015168"/>
                </a:solidFill>
                <a:latin typeface="Aptos Light" panose="020B0004020202020204" pitchFamily="34" charset="0"/>
              </a:rPr>
              <a:t>Hva gjør du når </a:t>
            </a:r>
            <a:br>
              <a:rPr lang="nb-NO" sz="2000">
                <a:solidFill>
                  <a:srgbClr val="015168"/>
                </a:solidFill>
                <a:latin typeface="Aptos Light" panose="020B0004020202020204" pitchFamily="34" charset="0"/>
              </a:rPr>
            </a:br>
            <a:r>
              <a:rPr lang="nb-NO" sz="2000">
                <a:solidFill>
                  <a:srgbClr val="015168"/>
                </a:solidFill>
                <a:latin typeface="Aptos Light" panose="020B0004020202020204" pitchFamily="34" charset="0"/>
              </a:rPr>
              <a:t>du blir stressa?</a:t>
            </a:r>
          </a:p>
          <a:p>
            <a:endParaRPr lang="nb-NO" sz="2000">
              <a:solidFill>
                <a:srgbClr val="015168"/>
              </a:solidFill>
              <a:latin typeface="Aptos Light" panose="020B0004020202020204" pitchFamily="34" charset="0"/>
            </a:endParaRPr>
          </a:p>
        </p:txBody>
      </p:sp>
      <p:sp>
        <p:nvSpPr>
          <p:cNvPr id="4" name="Plassholder for innhold 3">
            <a:extLst>
              <a:ext uri="{FF2B5EF4-FFF2-40B4-BE49-F238E27FC236}">
                <a16:creationId xmlns:a16="http://schemas.microsoft.com/office/drawing/2014/main" id="{73600173-0B29-4B8E-51D2-F7FCF63C83A3}"/>
              </a:ext>
            </a:extLst>
          </p:cNvPr>
          <p:cNvSpPr>
            <a:spLocks noGrp="1"/>
          </p:cNvSpPr>
          <p:nvPr>
            <p:ph sz="half" idx="2"/>
          </p:nvPr>
        </p:nvSpPr>
        <p:spPr>
          <a:xfrm>
            <a:off x="4114890" y="2708384"/>
            <a:ext cx="2356793" cy="3468686"/>
          </a:xfrm>
        </p:spPr>
        <p:txBody>
          <a:bodyPr vert="horz" wrap="square" lIns="0" tIns="0" rIns="0" bIns="0" rtlCol="0" anchor="t">
            <a:normAutofit/>
          </a:bodyPr>
          <a:lstStyle/>
          <a:p>
            <a:r>
              <a:rPr lang="nb-NO" sz="2000">
                <a:solidFill>
                  <a:srgbClr val="015168"/>
                </a:solidFill>
                <a:latin typeface="Aptos Light"/>
              </a:rPr>
              <a:t>Hva gjør du når du blir sint eller lei deg? </a:t>
            </a:r>
            <a:endParaRPr lang="en-US" sz="2000"/>
          </a:p>
        </p:txBody>
      </p:sp>
      <p:sp>
        <p:nvSpPr>
          <p:cNvPr id="2" name="Tittel 1">
            <a:extLst>
              <a:ext uri="{FF2B5EF4-FFF2-40B4-BE49-F238E27FC236}">
                <a16:creationId xmlns:a16="http://schemas.microsoft.com/office/drawing/2014/main" id="{BE93EA65-9C65-90DB-812F-B8B4C76B6E77}"/>
              </a:ext>
            </a:extLst>
          </p:cNvPr>
          <p:cNvSpPr>
            <a:spLocks noGrp="1"/>
          </p:cNvSpPr>
          <p:nvPr>
            <p:ph type="title"/>
          </p:nvPr>
        </p:nvSpPr>
        <p:spPr>
          <a:xfrm>
            <a:off x="533266" y="123361"/>
            <a:ext cx="10935735" cy="1157511"/>
          </a:xfrm>
        </p:spPr>
        <p:txBody>
          <a:bodyPr>
            <a:normAutofit/>
          </a:bodyPr>
          <a:lstStyle/>
          <a:p>
            <a:r>
              <a:rPr lang="nb-NO" sz="3600" b="0">
                <a:solidFill>
                  <a:srgbClr val="015168"/>
                </a:solidFill>
                <a:latin typeface="Aptos Light" panose="020B0004020202020204" pitchFamily="34" charset="0"/>
              </a:rPr>
              <a:t>Hvordan takler du tanker som kan gi sug?</a:t>
            </a:r>
          </a:p>
        </p:txBody>
      </p:sp>
      <p:sp>
        <p:nvSpPr>
          <p:cNvPr id="5" name="Plassholder for innhold 4">
            <a:extLst>
              <a:ext uri="{FF2B5EF4-FFF2-40B4-BE49-F238E27FC236}">
                <a16:creationId xmlns:a16="http://schemas.microsoft.com/office/drawing/2014/main" id="{A4754764-0B2C-B155-3A9F-A2B4E0D8409B}"/>
              </a:ext>
            </a:extLst>
          </p:cNvPr>
          <p:cNvSpPr>
            <a:spLocks noGrp="1"/>
          </p:cNvSpPr>
          <p:nvPr>
            <p:ph sz="half" idx="13"/>
          </p:nvPr>
        </p:nvSpPr>
        <p:spPr>
          <a:xfrm>
            <a:off x="7595300" y="2708276"/>
            <a:ext cx="1824994" cy="3468686"/>
          </a:xfrm>
        </p:spPr>
        <p:txBody>
          <a:bodyPr vert="horz" wrap="square" lIns="0" tIns="0" rIns="0" bIns="0" rtlCol="0" anchor="t">
            <a:normAutofit/>
          </a:bodyPr>
          <a:lstStyle/>
          <a:p>
            <a:r>
              <a:rPr lang="nb-NO" sz="2000">
                <a:solidFill>
                  <a:srgbClr val="015168"/>
                </a:solidFill>
                <a:latin typeface="Aptos Light"/>
              </a:rPr>
              <a:t>Hvordan koser du deg?</a:t>
            </a:r>
            <a:endParaRPr kumimoji="0" lang="nb-NO" sz="2000" u="none" strike="noStrike" kern="1200" cap="none" spc="0" normalizeH="0" baseline="0" noProof="0">
              <a:ln>
                <a:noFill/>
              </a:ln>
              <a:solidFill>
                <a:srgbClr val="015168"/>
              </a:solidFill>
              <a:effectLst/>
              <a:uLnTx/>
              <a:uFillTx/>
              <a:latin typeface="Aptos Light" panose="020B0004020202020204" pitchFamily="34" charset="0"/>
            </a:endParaRPr>
          </a:p>
          <a:p>
            <a:endParaRPr lang="nb-NO" sz="2000">
              <a:solidFill>
                <a:srgbClr val="015168"/>
              </a:solidFill>
              <a:latin typeface="Aptos Light" panose="020B0004020202020204" pitchFamily="34" charset="0"/>
            </a:endParaRPr>
          </a:p>
        </p:txBody>
      </p:sp>
      <p:grpSp>
        <p:nvGrpSpPr>
          <p:cNvPr id="20" name="Gruppe 19">
            <a:extLst>
              <a:ext uri="{FF2B5EF4-FFF2-40B4-BE49-F238E27FC236}">
                <a16:creationId xmlns:a16="http://schemas.microsoft.com/office/drawing/2014/main" id="{AD0A11C2-B723-F4FB-EFCC-50B8D5D2EA7D}"/>
              </a:ext>
            </a:extLst>
          </p:cNvPr>
          <p:cNvGrpSpPr>
            <a:grpSpLocks/>
          </p:cNvGrpSpPr>
          <p:nvPr/>
        </p:nvGrpSpPr>
        <p:grpSpPr>
          <a:xfrm>
            <a:off x="657593" y="1800000"/>
            <a:ext cx="719241" cy="719241"/>
            <a:chOff x="2468760" y="4250563"/>
            <a:chExt cx="719241" cy="719241"/>
          </a:xfrm>
        </p:grpSpPr>
        <p:sp>
          <p:nvSpPr>
            <p:cNvPr id="21" name="Ellipse 20">
              <a:extLst>
                <a:ext uri="{FF2B5EF4-FFF2-40B4-BE49-F238E27FC236}">
                  <a16:creationId xmlns:a16="http://schemas.microsoft.com/office/drawing/2014/main" id="{39153DD2-EA87-E60C-7CA5-EB0745D5DC34}"/>
                </a:ext>
              </a:extLst>
            </p:cNvPr>
            <p:cNvSpPr>
              <a:spLocks/>
            </p:cNvSpPr>
            <p:nvPr/>
          </p:nvSpPr>
          <p:spPr>
            <a:xfrm>
              <a:off x="2468760" y="4250563"/>
              <a:ext cx="719241" cy="7192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2" name="Gruppe 81">
              <a:extLst>
                <a:ext uri="{FF2B5EF4-FFF2-40B4-BE49-F238E27FC236}">
                  <a16:creationId xmlns:a16="http://schemas.microsoft.com/office/drawing/2014/main" id="{ABB8706E-D0A6-D345-64E9-DA99E5539DCB}"/>
                </a:ext>
              </a:extLst>
            </p:cNvPr>
            <p:cNvGrpSpPr>
              <a:grpSpLocks noChangeAspect="1"/>
            </p:cNvGrpSpPr>
            <p:nvPr/>
          </p:nvGrpSpPr>
          <p:grpSpPr>
            <a:xfrm>
              <a:off x="2558380" y="4471307"/>
              <a:ext cx="540000" cy="277753"/>
              <a:chOff x="4245148" y="1002525"/>
              <a:chExt cx="1691195" cy="869875"/>
            </a:xfrm>
          </p:grpSpPr>
          <p:sp>
            <p:nvSpPr>
              <p:cNvPr id="23" name="Friform 82">
                <a:extLst>
                  <a:ext uri="{FF2B5EF4-FFF2-40B4-BE49-F238E27FC236}">
                    <a16:creationId xmlns:a16="http://schemas.microsoft.com/office/drawing/2014/main" id="{F6B5CFDA-BA6C-CA05-133A-010FCE1DD8F1}"/>
                  </a:ext>
                </a:extLst>
              </p:cNvPr>
              <p:cNvSpPr>
                <a:spLocks/>
              </p:cNvSpPr>
              <p:nvPr/>
            </p:nvSpPr>
            <p:spPr>
              <a:xfrm>
                <a:off x="4245148" y="1002525"/>
                <a:ext cx="1001028" cy="869875"/>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solidFill>
                <a:schemeClr val="accent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iform 83">
                <a:extLst>
                  <a:ext uri="{FF2B5EF4-FFF2-40B4-BE49-F238E27FC236}">
                    <a16:creationId xmlns:a16="http://schemas.microsoft.com/office/drawing/2014/main" id="{C3A3951E-CAF1-2AFB-F386-D0110D859296}"/>
                  </a:ext>
                </a:extLst>
              </p:cNvPr>
              <p:cNvSpPr>
                <a:spLocks/>
              </p:cNvSpPr>
              <p:nvPr/>
            </p:nvSpPr>
            <p:spPr>
              <a:xfrm flipH="1">
                <a:off x="5336257" y="1002525"/>
                <a:ext cx="600086" cy="521464"/>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noFill/>
              <a:ln w="9525" cap="flat">
                <a:solidFill>
                  <a:schemeClr val="tx1"/>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25" name="Gruppe 24">
            <a:extLst>
              <a:ext uri="{FF2B5EF4-FFF2-40B4-BE49-F238E27FC236}">
                <a16:creationId xmlns:a16="http://schemas.microsoft.com/office/drawing/2014/main" id="{17CC03EE-AAF7-A2A6-363A-23BB33DA66DE}"/>
              </a:ext>
            </a:extLst>
          </p:cNvPr>
          <p:cNvGrpSpPr>
            <a:grpSpLocks noGrp="1" noUngrp="1" noRot="1" noMove="1" noResize="1"/>
          </p:cNvGrpSpPr>
          <p:nvPr/>
        </p:nvGrpSpPr>
        <p:grpSpPr>
          <a:xfrm>
            <a:off x="4114890" y="1800000"/>
            <a:ext cx="719241" cy="719241"/>
            <a:chOff x="2468760" y="4250563"/>
            <a:chExt cx="719241" cy="719241"/>
          </a:xfrm>
        </p:grpSpPr>
        <p:sp>
          <p:nvSpPr>
            <p:cNvPr id="26" name="Ellipse 25">
              <a:extLst>
                <a:ext uri="{FF2B5EF4-FFF2-40B4-BE49-F238E27FC236}">
                  <a16:creationId xmlns:a16="http://schemas.microsoft.com/office/drawing/2014/main" id="{F1806916-2BB9-0F19-9DAC-4F71D10D119F}"/>
                </a:ext>
              </a:extLst>
            </p:cNvPr>
            <p:cNvSpPr>
              <a:spLocks noGrp="1" noRot="1" noMove="1" noResize="1" noEditPoints="1" noAdjustHandles="1" noChangeArrowheads="1" noChangeShapeType="1"/>
            </p:cNvSpPr>
            <p:nvPr/>
          </p:nvSpPr>
          <p:spPr>
            <a:xfrm>
              <a:off x="2468760" y="4250563"/>
              <a:ext cx="719241" cy="7192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 name="Gruppe 81">
              <a:extLst>
                <a:ext uri="{FF2B5EF4-FFF2-40B4-BE49-F238E27FC236}">
                  <a16:creationId xmlns:a16="http://schemas.microsoft.com/office/drawing/2014/main" id="{73FD84F4-E366-3ADA-F37A-90271C464C85}"/>
                </a:ext>
              </a:extLst>
            </p:cNvPr>
            <p:cNvGrpSpPr>
              <a:grpSpLocks noGrp="1" noUngrp="1" noRot="1" noChangeAspect="1" noMove="1" noResize="1"/>
            </p:cNvGrpSpPr>
            <p:nvPr/>
          </p:nvGrpSpPr>
          <p:grpSpPr>
            <a:xfrm>
              <a:off x="2558380" y="4471307"/>
              <a:ext cx="540000" cy="277753"/>
              <a:chOff x="4245148" y="1002525"/>
              <a:chExt cx="1691195" cy="869875"/>
            </a:xfrm>
          </p:grpSpPr>
          <p:sp>
            <p:nvSpPr>
              <p:cNvPr id="28" name="Friform 82">
                <a:extLst>
                  <a:ext uri="{FF2B5EF4-FFF2-40B4-BE49-F238E27FC236}">
                    <a16:creationId xmlns:a16="http://schemas.microsoft.com/office/drawing/2014/main" id="{69E4645A-05B8-991A-BF4C-477A7D94CB11}"/>
                  </a:ext>
                </a:extLst>
              </p:cNvPr>
              <p:cNvSpPr>
                <a:spLocks noGrp="1" noRot="1" noMove="1" noResize="1" noEditPoints="1" noAdjustHandles="1" noChangeArrowheads="1" noChangeShapeType="1"/>
              </p:cNvSpPr>
              <p:nvPr/>
            </p:nvSpPr>
            <p:spPr>
              <a:xfrm>
                <a:off x="4245148" y="1002525"/>
                <a:ext cx="1001028" cy="869875"/>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solidFill>
                <a:schemeClr val="accent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iform 83">
                <a:extLst>
                  <a:ext uri="{FF2B5EF4-FFF2-40B4-BE49-F238E27FC236}">
                    <a16:creationId xmlns:a16="http://schemas.microsoft.com/office/drawing/2014/main" id="{EA555CF2-CED2-6B0C-05D3-55355DBEC433}"/>
                  </a:ext>
                </a:extLst>
              </p:cNvPr>
              <p:cNvSpPr>
                <a:spLocks noGrp="1" noRot="1" noMove="1" noResize="1" noEditPoints="1" noAdjustHandles="1" noChangeArrowheads="1" noChangeShapeType="1"/>
              </p:cNvSpPr>
              <p:nvPr/>
            </p:nvSpPr>
            <p:spPr>
              <a:xfrm flipH="1">
                <a:off x="5336257" y="1002525"/>
                <a:ext cx="600086" cy="521464"/>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noFill/>
              <a:ln w="9525" cap="flat">
                <a:solidFill>
                  <a:schemeClr val="tx1"/>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30" name="Gruppe 29">
            <a:extLst>
              <a:ext uri="{FF2B5EF4-FFF2-40B4-BE49-F238E27FC236}">
                <a16:creationId xmlns:a16="http://schemas.microsoft.com/office/drawing/2014/main" id="{71E678A8-1B5A-3A4A-1DDD-145E4B920ED3}"/>
              </a:ext>
            </a:extLst>
          </p:cNvPr>
          <p:cNvGrpSpPr>
            <a:grpSpLocks/>
          </p:cNvGrpSpPr>
          <p:nvPr/>
        </p:nvGrpSpPr>
        <p:grpSpPr>
          <a:xfrm>
            <a:off x="7595300" y="1800000"/>
            <a:ext cx="719241" cy="719241"/>
            <a:chOff x="2468760" y="4250563"/>
            <a:chExt cx="719241" cy="719241"/>
          </a:xfrm>
        </p:grpSpPr>
        <p:sp>
          <p:nvSpPr>
            <p:cNvPr id="31" name="Ellipse 30">
              <a:extLst>
                <a:ext uri="{FF2B5EF4-FFF2-40B4-BE49-F238E27FC236}">
                  <a16:creationId xmlns:a16="http://schemas.microsoft.com/office/drawing/2014/main" id="{C83E785D-6E37-177D-5898-B63F3005498D}"/>
                </a:ext>
              </a:extLst>
            </p:cNvPr>
            <p:cNvSpPr>
              <a:spLocks/>
            </p:cNvSpPr>
            <p:nvPr/>
          </p:nvSpPr>
          <p:spPr>
            <a:xfrm>
              <a:off x="2468760" y="4250563"/>
              <a:ext cx="719241" cy="7192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2" name="Gruppe 81">
              <a:extLst>
                <a:ext uri="{FF2B5EF4-FFF2-40B4-BE49-F238E27FC236}">
                  <a16:creationId xmlns:a16="http://schemas.microsoft.com/office/drawing/2014/main" id="{3E4B3C42-5B0A-F380-9808-D679BAEEBADE}"/>
                </a:ext>
              </a:extLst>
            </p:cNvPr>
            <p:cNvGrpSpPr>
              <a:grpSpLocks noChangeAspect="1"/>
            </p:cNvGrpSpPr>
            <p:nvPr/>
          </p:nvGrpSpPr>
          <p:grpSpPr>
            <a:xfrm>
              <a:off x="2558380" y="4471307"/>
              <a:ext cx="540000" cy="277753"/>
              <a:chOff x="4245148" y="1002525"/>
              <a:chExt cx="1691195" cy="869875"/>
            </a:xfrm>
          </p:grpSpPr>
          <p:sp>
            <p:nvSpPr>
              <p:cNvPr id="33" name="Friform 82">
                <a:extLst>
                  <a:ext uri="{FF2B5EF4-FFF2-40B4-BE49-F238E27FC236}">
                    <a16:creationId xmlns:a16="http://schemas.microsoft.com/office/drawing/2014/main" id="{6770240D-C5E0-BEE2-89FB-5F355FFC704F}"/>
                  </a:ext>
                </a:extLst>
              </p:cNvPr>
              <p:cNvSpPr>
                <a:spLocks/>
              </p:cNvSpPr>
              <p:nvPr/>
            </p:nvSpPr>
            <p:spPr>
              <a:xfrm>
                <a:off x="4245148" y="1002525"/>
                <a:ext cx="1001028" cy="869875"/>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solidFill>
                <a:schemeClr val="accent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iform 83">
                <a:extLst>
                  <a:ext uri="{FF2B5EF4-FFF2-40B4-BE49-F238E27FC236}">
                    <a16:creationId xmlns:a16="http://schemas.microsoft.com/office/drawing/2014/main" id="{C798672C-D7C1-45AC-A8C4-E3D31DD936A0}"/>
                  </a:ext>
                </a:extLst>
              </p:cNvPr>
              <p:cNvSpPr>
                <a:spLocks/>
              </p:cNvSpPr>
              <p:nvPr/>
            </p:nvSpPr>
            <p:spPr>
              <a:xfrm flipH="1">
                <a:off x="5336257" y="1002525"/>
                <a:ext cx="600086" cy="521464"/>
              </a:xfrm>
              <a:custGeom>
                <a:avLst/>
                <a:gdLst>
                  <a:gd name="connsiteX0" fmla="*/ 3806620 w 3806619"/>
                  <a:gd name="connsiteY0" fmla="*/ 3307882 h 3307881"/>
                  <a:gd name="connsiteX1" fmla="*/ 3092174 w 3806619"/>
                  <a:gd name="connsiteY1" fmla="*/ 2657202 h 3307881"/>
                  <a:gd name="connsiteX2" fmla="*/ 3805551 w 3806619"/>
                  <a:gd name="connsiteY2" fmla="*/ 1502321 h 3307881"/>
                  <a:gd name="connsiteX3" fmla="*/ 1911806 w 3806619"/>
                  <a:gd name="connsiteY3" fmla="*/ 45 h 3307881"/>
                  <a:gd name="connsiteX4" fmla="*/ 22 w 3806619"/>
                  <a:gd name="connsiteY4" fmla="*/ 1479295 h 3307881"/>
                  <a:gd name="connsiteX5" fmla="*/ 1893767 w 3806619"/>
                  <a:gd name="connsiteY5" fmla="*/ 2981570 h 3307881"/>
                  <a:gd name="connsiteX6" fmla="*/ 2752941 w 3806619"/>
                  <a:gd name="connsiteY6" fmla="*/ 2826803 h 3307881"/>
                  <a:gd name="connsiteX7" fmla="*/ 3806620 w 3806619"/>
                  <a:gd name="connsiteY7" fmla="*/ 3307882 h 3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619" h="3307881">
                    <a:moveTo>
                      <a:pt x="3806620" y="3307882"/>
                    </a:moveTo>
                    <a:cubicBezTo>
                      <a:pt x="3525453" y="3142815"/>
                      <a:pt x="3282015" y="2920557"/>
                      <a:pt x="3092174" y="2657202"/>
                    </a:cubicBezTo>
                    <a:cubicBezTo>
                      <a:pt x="3524676" y="2386496"/>
                      <a:pt x="3802734" y="1970478"/>
                      <a:pt x="3805551" y="1502321"/>
                    </a:cubicBezTo>
                    <a:cubicBezTo>
                      <a:pt x="3810538" y="678997"/>
                      <a:pt x="2962667" y="6393"/>
                      <a:pt x="1911806" y="45"/>
                    </a:cubicBezTo>
                    <a:cubicBezTo>
                      <a:pt x="860945" y="-6302"/>
                      <a:pt x="5009" y="655971"/>
                      <a:pt x="22" y="1479295"/>
                    </a:cubicBezTo>
                    <a:cubicBezTo>
                      <a:pt x="-4966" y="2302619"/>
                      <a:pt x="842906" y="2975223"/>
                      <a:pt x="1893767" y="2981570"/>
                    </a:cubicBezTo>
                    <a:cubicBezTo>
                      <a:pt x="2202558" y="2983449"/>
                      <a:pt x="2494444" y="2927520"/>
                      <a:pt x="2752941" y="2826803"/>
                    </a:cubicBezTo>
                    <a:cubicBezTo>
                      <a:pt x="3037670" y="3087048"/>
                      <a:pt x="3402520" y="3261279"/>
                      <a:pt x="3806620" y="3307882"/>
                    </a:cubicBezTo>
                    <a:close/>
                  </a:path>
                </a:pathLst>
              </a:custGeom>
              <a:noFill/>
              <a:ln w="9525" cap="flat">
                <a:solidFill>
                  <a:schemeClr val="tx1"/>
                </a:solid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95" name="Gruppe 94">
            <a:extLst>
              <a:ext uri="{FF2B5EF4-FFF2-40B4-BE49-F238E27FC236}">
                <a16:creationId xmlns:a16="http://schemas.microsoft.com/office/drawing/2014/main" id="{8586ED83-744E-6D79-9393-DBC5D6B8F5DE}"/>
              </a:ext>
            </a:extLst>
          </p:cNvPr>
          <p:cNvGrpSpPr>
            <a:grpSpLocks noGrp="1" noUngrp="1" noRot="1" noMove="1" noResize="1"/>
          </p:cNvGrpSpPr>
          <p:nvPr/>
        </p:nvGrpSpPr>
        <p:grpSpPr>
          <a:xfrm>
            <a:off x="-1529510" y="4561976"/>
            <a:ext cx="10239520" cy="3462535"/>
            <a:chOff x="-1529510" y="4561976"/>
            <a:chExt cx="10239520" cy="3462535"/>
          </a:xfrm>
        </p:grpSpPr>
        <p:sp>
          <p:nvSpPr>
            <p:cNvPr id="81" name="!!Vei">
              <a:extLst>
                <a:ext uri="{FF2B5EF4-FFF2-40B4-BE49-F238E27FC236}">
                  <a16:creationId xmlns:a16="http://schemas.microsoft.com/office/drawing/2014/main" id="{825F8114-AB00-3237-ACA2-A49D3AF0F4DD}"/>
                </a:ext>
              </a:extLst>
            </p:cNvPr>
            <p:cNvSpPr>
              <a:spLocks noGrp="1" noRot="1" noMove="1" noResize="1" noEditPoints="1" noAdjustHandles="1" noChangeArrowheads="1" noChangeShapeType="1"/>
            </p:cNvSpPr>
            <p:nvPr/>
          </p:nvSpPr>
          <p:spPr>
            <a:xfrm rot="1311019">
              <a:off x="-1529510" y="4561976"/>
              <a:ext cx="9413434" cy="3462535"/>
            </a:xfrm>
            <a:custGeom>
              <a:avLst/>
              <a:gdLst>
                <a:gd name="connsiteX0" fmla="*/ 0 w 12332970"/>
                <a:gd name="connsiteY0" fmla="*/ 2312114 h 4346069"/>
                <a:gd name="connsiteX1" fmla="*/ 2274570 w 12332970"/>
                <a:gd name="connsiteY1" fmla="*/ 746204 h 4346069"/>
                <a:gd name="connsiteX2" fmla="*/ 4331970 w 12332970"/>
                <a:gd name="connsiteY2" fmla="*/ 2552144 h 4346069"/>
                <a:gd name="connsiteX3" fmla="*/ 5795010 w 12332970"/>
                <a:gd name="connsiteY3" fmla="*/ 631904 h 4346069"/>
                <a:gd name="connsiteX4" fmla="*/ 6652260 w 12332970"/>
                <a:gd name="connsiteY4" fmla="*/ 711914 h 4346069"/>
                <a:gd name="connsiteX5" fmla="*/ 7075170 w 12332970"/>
                <a:gd name="connsiteY5" fmla="*/ 14684 h 4346069"/>
                <a:gd name="connsiteX6" fmla="*/ 7760970 w 12332970"/>
                <a:gd name="connsiteY6" fmla="*/ 1466294 h 4346069"/>
                <a:gd name="connsiteX7" fmla="*/ 9292590 w 12332970"/>
                <a:gd name="connsiteY7" fmla="*/ 1957784 h 4346069"/>
                <a:gd name="connsiteX8" fmla="*/ 9155430 w 12332970"/>
                <a:gd name="connsiteY8" fmla="*/ 4140914 h 4346069"/>
                <a:gd name="connsiteX9" fmla="*/ 10549890 w 12332970"/>
                <a:gd name="connsiteY9" fmla="*/ 4003754 h 4346069"/>
                <a:gd name="connsiteX10" fmla="*/ 11590020 w 12332970"/>
                <a:gd name="connsiteY10" fmla="*/ 1934924 h 4346069"/>
                <a:gd name="connsiteX11" fmla="*/ 12332970 w 12332970"/>
                <a:gd name="connsiteY11" fmla="*/ 1763474 h 4346069"/>
                <a:gd name="connsiteX0" fmla="*/ 0 w 12332970"/>
                <a:gd name="connsiteY0" fmla="*/ 1826949 h 3860904"/>
                <a:gd name="connsiteX1" fmla="*/ 2274570 w 12332970"/>
                <a:gd name="connsiteY1" fmla="*/ 261039 h 3860904"/>
                <a:gd name="connsiteX2" fmla="*/ 4331970 w 12332970"/>
                <a:gd name="connsiteY2" fmla="*/ 2066979 h 3860904"/>
                <a:gd name="connsiteX3" fmla="*/ 5795010 w 12332970"/>
                <a:gd name="connsiteY3" fmla="*/ 146739 h 3860904"/>
                <a:gd name="connsiteX4" fmla="*/ 6652260 w 12332970"/>
                <a:gd name="connsiteY4" fmla="*/ 226749 h 3860904"/>
                <a:gd name="connsiteX5" fmla="*/ 7760970 w 12332970"/>
                <a:gd name="connsiteY5" fmla="*/ 981129 h 3860904"/>
                <a:gd name="connsiteX6" fmla="*/ 9292590 w 12332970"/>
                <a:gd name="connsiteY6" fmla="*/ 1472619 h 3860904"/>
                <a:gd name="connsiteX7" fmla="*/ 9155430 w 12332970"/>
                <a:gd name="connsiteY7" fmla="*/ 3655749 h 3860904"/>
                <a:gd name="connsiteX8" fmla="*/ 10549890 w 12332970"/>
                <a:gd name="connsiteY8" fmla="*/ 3518589 h 3860904"/>
                <a:gd name="connsiteX9" fmla="*/ 11590020 w 12332970"/>
                <a:gd name="connsiteY9" fmla="*/ 1449759 h 3860904"/>
                <a:gd name="connsiteX10" fmla="*/ 12332970 w 12332970"/>
                <a:gd name="connsiteY10" fmla="*/ 1278309 h 3860904"/>
                <a:gd name="connsiteX0" fmla="*/ 0 w 12332970"/>
                <a:gd name="connsiteY0" fmla="*/ 1706793 h 3740748"/>
                <a:gd name="connsiteX1" fmla="*/ 2274570 w 12332970"/>
                <a:gd name="connsiteY1" fmla="*/ 140883 h 3740748"/>
                <a:gd name="connsiteX2" fmla="*/ 4331970 w 12332970"/>
                <a:gd name="connsiteY2" fmla="*/ 1946823 h 3740748"/>
                <a:gd name="connsiteX3" fmla="*/ 5795010 w 12332970"/>
                <a:gd name="connsiteY3" fmla="*/ 26583 h 3740748"/>
                <a:gd name="connsiteX4" fmla="*/ 7760970 w 12332970"/>
                <a:gd name="connsiteY4" fmla="*/ 860973 h 3740748"/>
                <a:gd name="connsiteX5" fmla="*/ 9292590 w 12332970"/>
                <a:gd name="connsiteY5" fmla="*/ 1352463 h 3740748"/>
                <a:gd name="connsiteX6" fmla="*/ 9155430 w 12332970"/>
                <a:gd name="connsiteY6" fmla="*/ 3535593 h 3740748"/>
                <a:gd name="connsiteX7" fmla="*/ 10549890 w 12332970"/>
                <a:gd name="connsiteY7" fmla="*/ 3398433 h 3740748"/>
                <a:gd name="connsiteX8" fmla="*/ 11590020 w 12332970"/>
                <a:gd name="connsiteY8" fmla="*/ 1329603 h 3740748"/>
                <a:gd name="connsiteX9" fmla="*/ 12332970 w 12332970"/>
                <a:gd name="connsiteY9" fmla="*/ 1158153 h 3740748"/>
                <a:gd name="connsiteX0" fmla="*/ 0 w 12332970"/>
                <a:gd name="connsiteY0" fmla="*/ 1706793 h 3501336"/>
                <a:gd name="connsiteX1" fmla="*/ 2274570 w 12332970"/>
                <a:gd name="connsiteY1" fmla="*/ 140883 h 3501336"/>
                <a:gd name="connsiteX2" fmla="*/ 4331970 w 12332970"/>
                <a:gd name="connsiteY2" fmla="*/ 1946823 h 3501336"/>
                <a:gd name="connsiteX3" fmla="*/ 5795010 w 12332970"/>
                <a:gd name="connsiteY3" fmla="*/ 26583 h 3501336"/>
                <a:gd name="connsiteX4" fmla="*/ 7760970 w 12332970"/>
                <a:gd name="connsiteY4" fmla="*/ 860973 h 3501336"/>
                <a:gd name="connsiteX5" fmla="*/ 9292590 w 12332970"/>
                <a:gd name="connsiteY5" fmla="*/ 1352463 h 3501336"/>
                <a:gd name="connsiteX6" fmla="*/ 9330056 w 12332970"/>
                <a:gd name="connsiteY6" fmla="*/ 2998383 h 3501336"/>
                <a:gd name="connsiteX7" fmla="*/ 10549890 w 12332970"/>
                <a:gd name="connsiteY7" fmla="*/ 3398433 h 3501336"/>
                <a:gd name="connsiteX8" fmla="*/ 11590020 w 12332970"/>
                <a:gd name="connsiteY8" fmla="*/ 1329603 h 3501336"/>
                <a:gd name="connsiteX9" fmla="*/ 12332970 w 12332970"/>
                <a:gd name="connsiteY9" fmla="*/ 1158153 h 3501336"/>
                <a:gd name="connsiteX0" fmla="*/ 0 w 12332970"/>
                <a:gd name="connsiteY0" fmla="*/ 1706793 h 3212084"/>
                <a:gd name="connsiteX1" fmla="*/ 2274570 w 12332970"/>
                <a:gd name="connsiteY1" fmla="*/ 140883 h 3212084"/>
                <a:gd name="connsiteX2" fmla="*/ 4331970 w 12332970"/>
                <a:gd name="connsiteY2" fmla="*/ 1946823 h 3212084"/>
                <a:gd name="connsiteX3" fmla="*/ 5795010 w 12332970"/>
                <a:gd name="connsiteY3" fmla="*/ 26583 h 3212084"/>
                <a:gd name="connsiteX4" fmla="*/ 7760970 w 12332970"/>
                <a:gd name="connsiteY4" fmla="*/ 860973 h 3212084"/>
                <a:gd name="connsiteX5" fmla="*/ 9292590 w 12332970"/>
                <a:gd name="connsiteY5" fmla="*/ 1352463 h 3212084"/>
                <a:gd name="connsiteX6" fmla="*/ 9330056 w 12332970"/>
                <a:gd name="connsiteY6" fmla="*/ 2998383 h 3212084"/>
                <a:gd name="connsiteX7" fmla="*/ 10997369 w 12332970"/>
                <a:gd name="connsiteY7" fmla="*/ 3009813 h 3212084"/>
                <a:gd name="connsiteX8" fmla="*/ 11590020 w 12332970"/>
                <a:gd name="connsiteY8" fmla="*/ 1329603 h 3212084"/>
                <a:gd name="connsiteX9" fmla="*/ 12332970 w 12332970"/>
                <a:gd name="connsiteY9" fmla="*/ 1158153 h 3212084"/>
                <a:gd name="connsiteX0" fmla="*/ 0 w 12332970"/>
                <a:gd name="connsiteY0" fmla="*/ 1706793 h 3169535"/>
                <a:gd name="connsiteX1" fmla="*/ 2274570 w 12332970"/>
                <a:gd name="connsiteY1" fmla="*/ 140883 h 3169535"/>
                <a:gd name="connsiteX2" fmla="*/ 4331970 w 12332970"/>
                <a:gd name="connsiteY2" fmla="*/ 1946823 h 3169535"/>
                <a:gd name="connsiteX3" fmla="*/ 5795010 w 12332970"/>
                <a:gd name="connsiteY3" fmla="*/ 26583 h 3169535"/>
                <a:gd name="connsiteX4" fmla="*/ 7760970 w 12332970"/>
                <a:gd name="connsiteY4" fmla="*/ 860973 h 3169535"/>
                <a:gd name="connsiteX5" fmla="*/ 9292590 w 12332970"/>
                <a:gd name="connsiteY5" fmla="*/ 1352463 h 3169535"/>
                <a:gd name="connsiteX6" fmla="*/ 9330056 w 12332970"/>
                <a:gd name="connsiteY6" fmla="*/ 2998383 h 3169535"/>
                <a:gd name="connsiteX7" fmla="*/ 10735430 w 12332970"/>
                <a:gd name="connsiteY7" fmla="*/ 2929803 h 3169535"/>
                <a:gd name="connsiteX8" fmla="*/ 11590020 w 12332970"/>
                <a:gd name="connsiteY8" fmla="*/ 1329603 h 3169535"/>
                <a:gd name="connsiteX9" fmla="*/ 12332970 w 12332970"/>
                <a:gd name="connsiteY9" fmla="*/ 1158153 h 3169535"/>
                <a:gd name="connsiteX0" fmla="*/ 0 w 12332970"/>
                <a:gd name="connsiteY0" fmla="*/ 1682880 h 3145622"/>
                <a:gd name="connsiteX1" fmla="*/ 2274570 w 12332970"/>
                <a:gd name="connsiteY1" fmla="*/ 116970 h 3145622"/>
                <a:gd name="connsiteX2" fmla="*/ 4331970 w 12332970"/>
                <a:gd name="connsiteY2" fmla="*/ 1922910 h 3145622"/>
                <a:gd name="connsiteX3" fmla="*/ 5795010 w 12332970"/>
                <a:gd name="connsiteY3" fmla="*/ 2670 h 3145622"/>
                <a:gd name="connsiteX4" fmla="*/ 7335319 w 12332970"/>
                <a:gd name="connsiteY4" fmla="*/ 1500000 h 3145622"/>
                <a:gd name="connsiteX5" fmla="*/ 9292590 w 12332970"/>
                <a:gd name="connsiteY5" fmla="*/ 1328550 h 3145622"/>
                <a:gd name="connsiteX6" fmla="*/ 9330056 w 12332970"/>
                <a:gd name="connsiteY6" fmla="*/ 2974470 h 3145622"/>
                <a:gd name="connsiteX7" fmla="*/ 10735430 w 12332970"/>
                <a:gd name="connsiteY7" fmla="*/ 2905890 h 3145622"/>
                <a:gd name="connsiteX8" fmla="*/ 11590020 w 12332970"/>
                <a:gd name="connsiteY8" fmla="*/ 1305690 h 3145622"/>
                <a:gd name="connsiteX9" fmla="*/ 12332970 w 12332970"/>
                <a:gd name="connsiteY9" fmla="*/ 1134240 h 3145622"/>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335319 w 12332970"/>
                <a:gd name="connsiteY4" fmla="*/ 138446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051551 w 12332970"/>
                <a:gd name="connsiteY4" fmla="*/ 193310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6761 h 3029503"/>
                <a:gd name="connsiteX1" fmla="*/ 2274570 w 12332970"/>
                <a:gd name="connsiteY1" fmla="*/ 851 h 3029503"/>
                <a:gd name="connsiteX2" fmla="*/ 3742607 w 12332970"/>
                <a:gd name="connsiteY2" fmla="*/ 1749641 h 3029503"/>
                <a:gd name="connsiteX3" fmla="*/ 5729525 w 12332970"/>
                <a:gd name="connsiteY3" fmla="*/ 355181 h 3029503"/>
                <a:gd name="connsiteX4" fmla="*/ 7051551 w 12332970"/>
                <a:gd name="connsiteY4" fmla="*/ 1932521 h 3029503"/>
                <a:gd name="connsiteX5" fmla="*/ 9292590 w 12332970"/>
                <a:gd name="connsiteY5" fmla="*/ 1212431 h 3029503"/>
                <a:gd name="connsiteX6" fmla="*/ 9330056 w 12332970"/>
                <a:gd name="connsiteY6" fmla="*/ 2858351 h 3029503"/>
                <a:gd name="connsiteX7" fmla="*/ 10735430 w 12332970"/>
                <a:gd name="connsiteY7" fmla="*/ 2789771 h 3029503"/>
                <a:gd name="connsiteX8" fmla="*/ 11590020 w 12332970"/>
                <a:gd name="connsiteY8" fmla="*/ 1189571 h 3029503"/>
                <a:gd name="connsiteX9" fmla="*/ 12332970 w 12332970"/>
                <a:gd name="connsiteY9" fmla="*/ 1018121 h 3029503"/>
                <a:gd name="connsiteX0" fmla="*/ 0 w 12332970"/>
                <a:gd name="connsiteY0" fmla="*/ 1566761 h 3038959"/>
                <a:gd name="connsiteX1" fmla="*/ 2274570 w 12332970"/>
                <a:gd name="connsiteY1" fmla="*/ 851 h 3038959"/>
                <a:gd name="connsiteX2" fmla="*/ 3742607 w 12332970"/>
                <a:gd name="connsiteY2" fmla="*/ 1749641 h 3038959"/>
                <a:gd name="connsiteX3" fmla="*/ 5729525 w 12332970"/>
                <a:gd name="connsiteY3" fmla="*/ 355181 h 3038959"/>
                <a:gd name="connsiteX4" fmla="*/ 7051551 w 12332970"/>
                <a:gd name="connsiteY4" fmla="*/ 1932521 h 3038959"/>
                <a:gd name="connsiteX5" fmla="*/ 8714141 w 12332970"/>
                <a:gd name="connsiteY5" fmla="*/ 1075271 h 3038959"/>
                <a:gd name="connsiteX6" fmla="*/ 9330056 w 12332970"/>
                <a:gd name="connsiteY6" fmla="*/ 2858351 h 3038959"/>
                <a:gd name="connsiteX7" fmla="*/ 10735430 w 12332970"/>
                <a:gd name="connsiteY7" fmla="*/ 2789771 h 3038959"/>
                <a:gd name="connsiteX8" fmla="*/ 11590020 w 12332970"/>
                <a:gd name="connsiteY8" fmla="*/ 1189571 h 3038959"/>
                <a:gd name="connsiteX9" fmla="*/ 12332970 w 12332970"/>
                <a:gd name="connsiteY9" fmla="*/ 1018121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662163 h 3216865"/>
                <a:gd name="connsiteX1" fmla="*/ 2274570 w 12582927"/>
                <a:gd name="connsiteY1" fmla="*/ 96253 h 3216865"/>
                <a:gd name="connsiteX2" fmla="*/ 3742607 w 12582927"/>
                <a:gd name="connsiteY2" fmla="*/ 1845043 h 3216865"/>
                <a:gd name="connsiteX3" fmla="*/ 5729525 w 12582927"/>
                <a:gd name="connsiteY3" fmla="*/ 450583 h 3216865"/>
                <a:gd name="connsiteX4" fmla="*/ 7051551 w 12582927"/>
                <a:gd name="connsiteY4" fmla="*/ 2027923 h 3216865"/>
                <a:gd name="connsiteX5" fmla="*/ 8350179 w 12582927"/>
                <a:gd name="connsiteY5" fmla="*/ 8101 h 3216865"/>
                <a:gd name="connsiteX6" fmla="*/ 9330056 w 12582927"/>
                <a:gd name="connsiteY6" fmla="*/ 2953753 h 3216865"/>
                <a:gd name="connsiteX7" fmla="*/ 10735430 w 12582927"/>
                <a:gd name="connsiteY7" fmla="*/ 2885173 h 3216865"/>
                <a:gd name="connsiteX8" fmla="*/ 11590020 w 12582927"/>
                <a:gd name="connsiteY8" fmla="*/ 1284973 h 3216865"/>
                <a:gd name="connsiteX9" fmla="*/ 12582927 w 12582927"/>
                <a:gd name="connsiteY9" fmla="*/ 937555 h 3216865"/>
                <a:gd name="connsiteX0" fmla="*/ 0 w 12582927"/>
                <a:gd name="connsiteY0" fmla="*/ 1668395 h 3223098"/>
                <a:gd name="connsiteX1" fmla="*/ 2274570 w 12582927"/>
                <a:gd name="connsiteY1" fmla="*/ 102485 h 3223098"/>
                <a:gd name="connsiteX2" fmla="*/ 3742607 w 12582927"/>
                <a:gd name="connsiteY2" fmla="*/ 1851275 h 3223098"/>
                <a:gd name="connsiteX3" fmla="*/ 5729525 w 12582927"/>
                <a:gd name="connsiteY3" fmla="*/ 456815 h 3223098"/>
                <a:gd name="connsiteX4" fmla="*/ 7051551 w 12582927"/>
                <a:gd name="connsiteY4" fmla="*/ 2034155 h 3223098"/>
                <a:gd name="connsiteX5" fmla="*/ 8350179 w 12582927"/>
                <a:gd name="connsiteY5" fmla="*/ 14333 h 3223098"/>
                <a:gd name="connsiteX6" fmla="*/ 9330056 w 12582927"/>
                <a:gd name="connsiteY6" fmla="*/ 2959985 h 3223098"/>
                <a:gd name="connsiteX7" fmla="*/ 10735430 w 12582927"/>
                <a:gd name="connsiteY7" fmla="*/ 2891405 h 3223098"/>
                <a:gd name="connsiteX8" fmla="*/ 11590020 w 12582927"/>
                <a:gd name="connsiteY8" fmla="*/ 1291205 h 3223098"/>
                <a:gd name="connsiteX9" fmla="*/ 12582927 w 12582927"/>
                <a:gd name="connsiteY9" fmla="*/ 943787 h 3223098"/>
                <a:gd name="connsiteX0" fmla="*/ 0 w 12582927"/>
                <a:gd name="connsiteY0" fmla="*/ 1668395 h 3198783"/>
                <a:gd name="connsiteX1" fmla="*/ 2274570 w 12582927"/>
                <a:gd name="connsiteY1" fmla="*/ 102485 h 3198783"/>
                <a:gd name="connsiteX2" fmla="*/ 3742607 w 12582927"/>
                <a:gd name="connsiteY2" fmla="*/ 1851275 h 3198783"/>
                <a:gd name="connsiteX3" fmla="*/ 5729525 w 12582927"/>
                <a:gd name="connsiteY3" fmla="*/ 456815 h 3198783"/>
                <a:gd name="connsiteX4" fmla="*/ 7051551 w 12582927"/>
                <a:gd name="connsiteY4" fmla="*/ 2034155 h 3198783"/>
                <a:gd name="connsiteX5" fmla="*/ 8350179 w 12582927"/>
                <a:gd name="connsiteY5" fmla="*/ 14333 h 3198783"/>
                <a:gd name="connsiteX6" fmla="*/ 9330056 w 12582927"/>
                <a:gd name="connsiteY6" fmla="*/ 2959985 h 3198783"/>
                <a:gd name="connsiteX7" fmla="*/ 10735430 w 12582927"/>
                <a:gd name="connsiteY7" fmla="*/ 2891405 h 3198783"/>
                <a:gd name="connsiteX8" fmla="*/ 11590020 w 12582927"/>
                <a:gd name="connsiteY8" fmla="*/ 1291205 h 3198783"/>
                <a:gd name="connsiteX9" fmla="*/ 12582927 w 12582927"/>
                <a:gd name="connsiteY9" fmla="*/ 943787 h 3198783"/>
                <a:gd name="connsiteX0" fmla="*/ 0 w 12582927"/>
                <a:gd name="connsiteY0" fmla="*/ 1668395 h 2980016"/>
                <a:gd name="connsiteX1" fmla="*/ 2274570 w 12582927"/>
                <a:gd name="connsiteY1" fmla="*/ 102485 h 2980016"/>
                <a:gd name="connsiteX2" fmla="*/ 3742607 w 12582927"/>
                <a:gd name="connsiteY2" fmla="*/ 1851275 h 2980016"/>
                <a:gd name="connsiteX3" fmla="*/ 5729525 w 12582927"/>
                <a:gd name="connsiteY3" fmla="*/ 456815 h 2980016"/>
                <a:gd name="connsiteX4" fmla="*/ 7051551 w 12582927"/>
                <a:gd name="connsiteY4" fmla="*/ 2034155 h 2980016"/>
                <a:gd name="connsiteX5" fmla="*/ 8350179 w 12582927"/>
                <a:gd name="connsiteY5" fmla="*/ 14333 h 2980016"/>
                <a:gd name="connsiteX6" fmla="*/ 9330056 w 12582927"/>
                <a:gd name="connsiteY6" fmla="*/ 2959985 h 2980016"/>
                <a:gd name="connsiteX7" fmla="*/ 11590020 w 12582927"/>
                <a:gd name="connsiteY7" fmla="*/ 1291205 h 2980016"/>
                <a:gd name="connsiteX8" fmla="*/ 12582927 w 12582927"/>
                <a:gd name="connsiteY8" fmla="*/ 943787 h 2980016"/>
                <a:gd name="connsiteX0" fmla="*/ 0 w 12582927"/>
                <a:gd name="connsiteY0" fmla="*/ 1668395 h 3005956"/>
                <a:gd name="connsiteX1" fmla="*/ 2274570 w 12582927"/>
                <a:gd name="connsiteY1" fmla="*/ 102485 h 3005956"/>
                <a:gd name="connsiteX2" fmla="*/ 3742607 w 12582927"/>
                <a:gd name="connsiteY2" fmla="*/ 1851275 h 3005956"/>
                <a:gd name="connsiteX3" fmla="*/ 5729525 w 12582927"/>
                <a:gd name="connsiteY3" fmla="*/ 456815 h 3005956"/>
                <a:gd name="connsiteX4" fmla="*/ 7051551 w 12582927"/>
                <a:gd name="connsiteY4" fmla="*/ 2034155 h 3005956"/>
                <a:gd name="connsiteX5" fmla="*/ 8350179 w 12582927"/>
                <a:gd name="connsiteY5" fmla="*/ 14333 h 3005956"/>
                <a:gd name="connsiteX6" fmla="*/ 9330056 w 12582927"/>
                <a:gd name="connsiteY6" fmla="*/ 2959985 h 3005956"/>
                <a:gd name="connsiteX7" fmla="*/ 11590020 w 12582927"/>
                <a:gd name="connsiteY7" fmla="*/ 1291205 h 3005956"/>
                <a:gd name="connsiteX8" fmla="*/ 12582927 w 12582927"/>
                <a:gd name="connsiteY8" fmla="*/ 943787 h 3005956"/>
                <a:gd name="connsiteX0" fmla="*/ 0 w 12582927"/>
                <a:gd name="connsiteY0" fmla="*/ 1660826 h 2916081"/>
                <a:gd name="connsiteX1" fmla="*/ 2274570 w 12582927"/>
                <a:gd name="connsiteY1" fmla="*/ 94916 h 2916081"/>
                <a:gd name="connsiteX2" fmla="*/ 3742607 w 12582927"/>
                <a:gd name="connsiteY2" fmla="*/ 1843706 h 2916081"/>
                <a:gd name="connsiteX3" fmla="*/ 5729525 w 12582927"/>
                <a:gd name="connsiteY3" fmla="*/ 449246 h 2916081"/>
                <a:gd name="connsiteX4" fmla="*/ 7051551 w 12582927"/>
                <a:gd name="connsiteY4" fmla="*/ 2026586 h 2916081"/>
                <a:gd name="connsiteX5" fmla="*/ 8350179 w 12582927"/>
                <a:gd name="connsiteY5" fmla="*/ 6764 h 2916081"/>
                <a:gd name="connsiteX6" fmla="*/ 9732499 w 12582927"/>
                <a:gd name="connsiteY6" fmla="*/ 2868011 h 2916081"/>
                <a:gd name="connsiteX7" fmla="*/ 11590020 w 12582927"/>
                <a:gd name="connsiteY7" fmla="*/ 1283636 h 2916081"/>
                <a:gd name="connsiteX8" fmla="*/ 12582927 w 12582927"/>
                <a:gd name="connsiteY8" fmla="*/ 936218 h 2916081"/>
                <a:gd name="connsiteX0" fmla="*/ 0 w 12582927"/>
                <a:gd name="connsiteY0" fmla="*/ 1655805 h 2911060"/>
                <a:gd name="connsiteX1" fmla="*/ 2274570 w 12582927"/>
                <a:gd name="connsiteY1" fmla="*/ 89895 h 2911060"/>
                <a:gd name="connsiteX2" fmla="*/ 3742607 w 12582927"/>
                <a:gd name="connsiteY2" fmla="*/ 1838685 h 2911060"/>
                <a:gd name="connsiteX3" fmla="*/ 5729525 w 12582927"/>
                <a:gd name="connsiteY3" fmla="*/ 444225 h 2911060"/>
                <a:gd name="connsiteX4" fmla="*/ 6465919 w 12582927"/>
                <a:gd name="connsiteY4" fmla="*/ 2409358 h 2911060"/>
                <a:gd name="connsiteX5" fmla="*/ 8350179 w 12582927"/>
                <a:gd name="connsiteY5" fmla="*/ 1743 h 2911060"/>
                <a:gd name="connsiteX6" fmla="*/ 9732499 w 12582927"/>
                <a:gd name="connsiteY6" fmla="*/ 2862990 h 2911060"/>
                <a:gd name="connsiteX7" fmla="*/ 11590020 w 12582927"/>
                <a:gd name="connsiteY7" fmla="*/ 1278615 h 2911060"/>
                <a:gd name="connsiteX8" fmla="*/ 12582927 w 12582927"/>
                <a:gd name="connsiteY8" fmla="*/ 931197 h 2911060"/>
                <a:gd name="connsiteX0" fmla="*/ 0 w 12582927"/>
                <a:gd name="connsiteY0" fmla="*/ 1655552 h 2910807"/>
                <a:gd name="connsiteX1" fmla="*/ 2274570 w 12582927"/>
                <a:gd name="connsiteY1" fmla="*/ 89642 h 2910807"/>
                <a:gd name="connsiteX2" fmla="*/ 3742607 w 12582927"/>
                <a:gd name="connsiteY2" fmla="*/ 1838432 h 2910807"/>
                <a:gd name="connsiteX3" fmla="*/ 5729525 w 12582927"/>
                <a:gd name="connsiteY3" fmla="*/ 443972 h 2910807"/>
                <a:gd name="connsiteX4" fmla="*/ 6465919 w 12582927"/>
                <a:gd name="connsiteY4" fmla="*/ 2409105 h 2910807"/>
                <a:gd name="connsiteX5" fmla="*/ 8350179 w 12582927"/>
                <a:gd name="connsiteY5" fmla="*/ 1490 h 2910807"/>
                <a:gd name="connsiteX6" fmla="*/ 9732499 w 12582927"/>
                <a:gd name="connsiteY6" fmla="*/ 2862737 h 2910807"/>
                <a:gd name="connsiteX7" fmla="*/ 11590020 w 12582927"/>
                <a:gd name="connsiteY7" fmla="*/ 1278362 h 2910807"/>
                <a:gd name="connsiteX8" fmla="*/ 12582927 w 12582927"/>
                <a:gd name="connsiteY8" fmla="*/ 930944 h 2910807"/>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659 h 2910914"/>
                <a:gd name="connsiteX1" fmla="*/ 2274570 w 12582927"/>
                <a:gd name="connsiteY1" fmla="*/ 89749 h 2910914"/>
                <a:gd name="connsiteX2" fmla="*/ 3228371 w 12582927"/>
                <a:gd name="connsiteY2" fmla="*/ 2143849 h 2910914"/>
                <a:gd name="connsiteX3" fmla="*/ 5261313 w 12582927"/>
                <a:gd name="connsiteY3" fmla="*/ 111878 h 2910914"/>
                <a:gd name="connsiteX4" fmla="*/ 6465919 w 12582927"/>
                <a:gd name="connsiteY4" fmla="*/ 2409212 h 2910914"/>
                <a:gd name="connsiteX5" fmla="*/ 8350179 w 12582927"/>
                <a:gd name="connsiteY5" fmla="*/ 1597 h 2910914"/>
                <a:gd name="connsiteX6" fmla="*/ 9732499 w 12582927"/>
                <a:gd name="connsiteY6" fmla="*/ 2862844 h 2910914"/>
                <a:gd name="connsiteX7" fmla="*/ 11590020 w 12582927"/>
                <a:gd name="connsiteY7" fmla="*/ 1278469 h 2910914"/>
                <a:gd name="connsiteX8" fmla="*/ 12582927 w 12582927"/>
                <a:gd name="connsiteY8" fmla="*/ 931051 h 2910914"/>
                <a:gd name="connsiteX0" fmla="*/ 0 w 12582927"/>
                <a:gd name="connsiteY0" fmla="*/ 1655659 h 2911870"/>
                <a:gd name="connsiteX1" fmla="*/ 2274570 w 12582927"/>
                <a:gd name="connsiteY1" fmla="*/ 89749 h 2911870"/>
                <a:gd name="connsiteX2" fmla="*/ 3228371 w 12582927"/>
                <a:gd name="connsiteY2" fmla="*/ 2143849 h 2911870"/>
                <a:gd name="connsiteX3" fmla="*/ 5261313 w 12582927"/>
                <a:gd name="connsiteY3" fmla="*/ 111878 h 2911870"/>
                <a:gd name="connsiteX4" fmla="*/ 6465919 w 12582927"/>
                <a:gd name="connsiteY4" fmla="*/ 2409212 h 2911870"/>
                <a:gd name="connsiteX5" fmla="*/ 8350179 w 12582927"/>
                <a:gd name="connsiteY5" fmla="*/ 1597 h 2911870"/>
                <a:gd name="connsiteX6" fmla="*/ 9732499 w 12582927"/>
                <a:gd name="connsiteY6" fmla="*/ 2862844 h 2911870"/>
                <a:gd name="connsiteX7" fmla="*/ 11590020 w 12582927"/>
                <a:gd name="connsiteY7" fmla="*/ 1278469 h 2911870"/>
                <a:gd name="connsiteX8" fmla="*/ 12582927 w 12582927"/>
                <a:gd name="connsiteY8" fmla="*/ 931051 h 2911870"/>
                <a:gd name="connsiteX0" fmla="*/ 0 w 12582927"/>
                <a:gd name="connsiteY0" fmla="*/ 1655659 h 2888164"/>
                <a:gd name="connsiteX1" fmla="*/ 2274570 w 12582927"/>
                <a:gd name="connsiteY1" fmla="*/ 89749 h 2888164"/>
                <a:gd name="connsiteX2" fmla="*/ 3228371 w 12582927"/>
                <a:gd name="connsiteY2" fmla="*/ 2143849 h 2888164"/>
                <a:gd name="connsiteX3" fmla="*/ 5261313 w 12582927"/>
                <a:gd name="connsiteY3" fmla="*/ 111878 h 2888164"/>
                <a:gd name="connsiteX4" fmla="*/ 6465919 w 12582927"/>
                <a:gd name="connsiteY4" fmla="*/ 2409212 h 2888164"/>
                <a:gd name="connsiteX5" fmla="*/ 8350179 w 12582927"/>
                <a:gd name="connsiteY5" fmla="*/ 1597 h 2888164"/>
                <a:gd name="connsiteX6" fmla="*/ 9732499 w 12582927"/>
                <a:gd name="connsiteY6" fmla="*/ 2862844 h 2888164"/>
                <a:gd name="connsiteX7" fmla="*/ 11417615 w 12582927"/>
                <a:gd name="connsiteY7" fmla="*/ 1359845 h 2888164"/>
                <a:gd name="connsiteX8" fmla="*/ 12582927 w 12582927"/>
                <a:gd name="connsiteY8" fmla="*/ 931051 h 2888164"/>
                <a:gd name="connsiteX0" fmla="*/ 0 w 12582927"/>
                <a:gd name="connsiteY0" fmla="*/ 1655659 h 2884442"/>
                <a:gd name="connsiteX1" fmla="*/ 2274570 w 12582927"/>
                <a:gd name="connsiteY1" fmla="*/ 89749 h 2884442"/>
                <a:gd name="connsiteX2" fmla="*/ 3228371 w 12582927"/>
                <a:gd name="connsiteY2" fmla="*/ 2143849 h 2884442"/>
                <a:gd name="connsiteX3" fmla="*/ 5261313 w 12582927"/>
                <a:gd name="connsiteY3" fmla="*/ 111878 h 2884442"/>
                <a:gd name="connsiteX4" fmla="*/ 6465919 w 12582927"/>
                <a:gd name="connsiteY4" fmla="*/ 2409212 h 2884442"/>
                <a:gd name="connsiteX5" fmla="*/ 8350179 w 12582927"/>
                <a:gd name="connsiteY5" fmla="*/ 1597 h 2884442"/>
                <a:gd name="connsiteX6" fmla="*/ 9732499 w 12582927"/>
                <a:gd name="connsiteY6" fmla="*/ 2862844 h 2884442"/>
                <a:gd name="connsiteX7" fmla="*/ 11417615 w 12582927"/>
                <a:gd name="connsiteY7" fmla="*/ 1359845 h 2884442"/>
                <a:gd name="connsiteX8" fmla="*/ 12582927 w 12582927"/>
                <a:gd name="connsiteY8" fmla="*/ 931051 h 2884442"/>
                <a:gd name="connsiteX0" fmla="*/ 0 w 12582927"/>
                <a:gd name="connsiteY0" fmla="*/ 1655659 h 2865892"/>
                <a:gd name="connsiteX1" fmla="*/ 2274570 w 12582927"/>
                <a:gd name="connsiteY1" fmla="*/ 89749 h 2865892"/>
                <a:gd name="connsiteX2" fmla="*/ 3228371 w 12582927"/>
                <a:gd name="connsiteY2" fmla="*/ 2143849 h 2865892"/>
                <a:gd name="connsiteX3" fmla="*/ 5261313 w 12582927"/>
                <a:gd name="connsiteY3" fmla="*/ 111878 h 2865892"/>
                <a:gd name="connsiteX4" fmla="*/ 6465919 w 12582927"/>
                <a:gd name="connsiteY4" fmla="*/ 2409212 h 2865892"/>
                <a:gd name="connsiteX5" fmla="*/ 8350179 w 12582927"/>
                <a:gd name="connsiteY5" fmla="*/ 1597 h 2865892"/>
                <a:gd name="connsiteX6" fmla="*/ 9732499 w 12582927"/>
                <a:gd name="connsiteY6" fmla="*/ 2862844 h 2865892"/>
                <a:gd name="connsiteX7" fmla="*/ 11417615 w 12582927"/>
                <a:gd name="connsiteY7" fmla="*/ 1359845 h 2865892"/>
                <a:gd name="connsiteX8" fmla="*/ 12582927 w 12582927"/>
                <a:gd name="connsiteY8" fmla="*/ 931051 h 2865892"/>
                <a:gd name="connsiteX0" fmla="*/ 0 w 12582927"/>
                <a:gd name="connsiteY0" fmla="*/ 2450446 h 3661988"/>
                <a:gd name="connsiteX1" fmla="*/ 2274570 w 12582927"/>
                <a:gd name="connsiteY1" fmla="*/ 884536 h 3661988"/>
                <a:gd name="connsiteX2" fmla="*/ 3228371 w 12582927"/>
                <a:gd name="connsiteY2" fmla="*/ 2938636 h 3661988"/>
                <a:gd name="connsiteX3" fmla="*/ 5261313 w 12582927"/>
                <a:gd name="connsiteY3" fmla="*/ 906665 h 3661988"/>
                <a:gd name="connsiteX4" fmla="*/ 6465919 w 12582927"/>
                <a:gd name="connsiteY4" fmla="*/ 3203999 h 3661988"/>
                <a:gd name="connsiteX5" fmla="*/ 8350179 w 12582927"/>
                <a:gd name="connsiteY5" fmla="*/ 796384 h 3661988"/>
                <a:gd name="connsiteX6" fmla="*/ 9732499 w 12582927"/>
                <a:gd name="connsiteY6" fmla="*/ 3657631 h 3661988"/>
                <a:gd name="connsiteX7" fmla="*/ 10688835 w 12582927"/>
                <a:gd name="connsiteY7" fmla="*/ 3341 h 3661988"/>
                <a:gd name="connsiteX8" fmla="*/ 12582927 w 12582927"/>
                <a:gd name="connsiteY8" fmla="*/ 1725838 h 3661988"/>
                <a:gd name="connsiteX0" fmla="*/ 0 w 12100053"/>
                <a:gd name="connsiteY0" fmla="*/ 3582306 h 4793848"/>
                <a:gd name="connsiteX1" fmla="*/ 2274570 w 12100053"/>
                <a:gd name="connsiteY1" fmla="*/ 2016396 h 4793848"/>
                <a:gd name="connsiteX2" fmla="*/ 3228371 w 12100053"/>
                <a:gd name="connsiteY2" fmla="*/ 4070496 h 4793848"/>
                <a:gd name="connsiteX3" fmla="*/ 5261313 w 12100053"/>
                <a:gd name="connsiteY3" fmla="*/ 2038525 h 4793848"/>
                <a:gd name="connsiteX4" fmla="*/ 6465919 w 12100053"/>
                <a:gd name="connsiteY4" fmla="*/ 4335859 h 4793848"/>
                <a:gd name="connsiteX5" fmla="*/ 8350179 w 12100053"/>
                <a:gd name="connsiteY5" fmla="*/ 1928244 h 4793848"/>
                <a:gd name="connsiteX6" fmla="*/ 9732499 w 12100053"/>
                <a:gd name="connsiteY6" fmla="*/ 4789491 h 4793848"/>
                <a:gd name="connsiteX7" fmla="*/ 10688835 w 12100053"/>
                <a:gd name="connsiteY7" fmla="*/ 1135201 h 4793848"/>
                <a:gd name="connsiteX8" fmla="*/ 12100053 w 12100053"/>
                <a:gd name="connsiteY8" fmla="*/ 0 h 4793848"/>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151690 w 12100053"/>
                <a:gd name="connsiteY1" fmla="*/ 2480651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2172"/>
                <a:gd name="connsiteY0" fmla="*/ 3930014 h 4342490"/>
                <a:gd name="connsiteX1" fmla="*/ 2153809 w 12102172"/>
                <a:gd name="connsiteY1" fmla="*/ 2480651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829"/>
                <a:gd name="connsiteX1" fmla="*/ 2359249 w 12102172"/>
                <a:gd name="connsiteY1" fmla="*/ 2684144 h 4342829"/>
                <a:gd name="connsiteX2" fmla="*/ 3847479 w 12102172"/>
                <a:gd name="connsiteY2" fmla="*/ 3907442 h 4342829"/>
                <a:gd name="connsiteX3" fmla="*/ 5263432 w 12102172"/>
                <a:gd name="connsiteY3" fmla="*/ 2038525 h 4342829"/>
                <a:gd name="connsiteX4" fmla="*/ 6468038 w 12102172"/>
                <a:gd name="connsiteY4" fmla="*/ 4335859 h 4342829"/>
                <a:gd name="connsiteX5" fmla="*/ 8352298 w 12102172"/>
                <a:gd name="connsiteY5" fmla="*/ 1928244 h 4342829"/>
                <a:gd name="connsiteX6" fmla="*/ 9845811 w 12102172"/>
                <a:gd name="connsiteY6" fmla="*/ 3270448 h 4342829"/>
                <a:gd name="connsiteX7" fmla="*/ 10690954 w 12102172"/>
                <a:gd name="connsiteY7" fmla="*/ 1135201 h 4342829"/>
                <a:gd name="connsiteX8" fmla="*/ 12102172 w 12102172"/>
                <a:gd name="connsiteY8" fmla="*/ 0 h 4342829"/>
                <a:gd name="connsiteX0" fmla="*/ 0 w 12102172"/>
                <a:gd name="connsiteY0" fmla="*/ 3930014 h 4342828"/>
                <a:gd name="connsiteX1" fmla="*/ 2359249 w 12102172"/>
                <a:gd name="connsiteY1" fmla="*/ 2684144 h 4342828"/>
                <a:gd name="connsiteX2" fmla="*/ 3847479 w 12102172"/>
                <a:gd name="connsiteY2" fmla="*/ 3907442 h 4342828"/>
                <a:gd name="connsiteX3" fmla="*/ 5263432 w 12102172"/>
                <a:gd name="connsiteY3" fmla="*/ 2038525 h 4342828"/>
                <a:gd name="connsiteX4" fmla="*/ 6468038 w 12102172"/>
                <a:gd name="connsiteY4" fmla="*/ 4335859 h 4342828"/>
                <a:gd name="connsiteX5" fmla="*/ 8352298 w 12102172"/>
                <a:gd name="connsiteY5" fmla="*/ 1928244 h 4342828"/>
                <a:gd name="connsiteX6" fmla="*/ 9845811 w 12102172"/>
                <a:gd name="connsiteY6" fmla="*/ 3270448 h 4342828"/>
                <a:gd name="connsiteX7" fmla="*/ 10690954 w 12102172"/>
                <a:gd name="connsiteY7" fmla="*/ 1135201 h 4342828"/>
                <a:gd name="connsiteX8" fmla="*/ 12102172 w 12102172"/>
                <a:gd name="connsiteY8" fmla="*/ 0 h 4342828"/>
                <a:gd name="connsiteX0" fmla="*/ 0 w 12102172"/>
                <a:gd name="connsiteY0" fmla="*/ 3930014 h 5075956"/>
                <a:gd name="connsiteX1" fmla="*/ 2359249 w 12102172"/>
                <a:gd name="connsiteY1" fmla="*/ 2684144 h 5075956"/>
                <a:gd name="connsiteX2" fmla="*/ 4068204 w 12102172"/>
                <a:gd name="connsiteY2" fmla="*/ 5058303 h 5075956"/>
                <a:gd name="connsiteX3" fmla="*/ 5263432 w 12102172"/>
                <a:gd name="connsiteY3" fmla="*/ 2038525 h 5075956"/>
                <a:gd name="connsiteX4" fmla="*/ 6468038 w 12102172"/>
                <a:gd name="connsiteY4" fmla="*/ 4335859 h 5075956"/>
                <a:gd name="connsiteX5" fmla="*/ 8352298 w 12102172"/>
                <a:gd name="connsiteY5" fmla="*/ 1928244 h 5075956"/>
                <a:gd name="connsiteX6" fmla="*/ 9845811 w 12102172"/>
                <a:gd name="connsiteY6" fmla="*/ 3270448 h 5075956"/>
                <a:gd name="connsiteX7" fmla="*/ 10690954 w 12102172"/>
                <a:gd name="connsiteY7" fmla="*/ 1135201 h 5075956"/>
                <a:gd name="connsiteX8" fmla="*/ 12102172 w 12102172"/>
                <a:gd name="connsiteY8" fmla="*/ 0 h 5075956"/>
                <a:gd name="connsiteX0" fmla="*/ 0 w 12102172"/>
                <a:gd name="connsiteY0" fmla="*/ 3930014 h 5048314"/>
                <a:gd name="connsiteX1" fmla="*/ 2359249 w 12102172"/>
                <a:gd name="connsiteY1" fmla="*/ 2684144 h 5048314"/>
                <a:gd name="connsiteX2" fmla="*/ 4274080 w 12102172"/>
                <a:gd name="connsiteY2" fmla="*/ 5030502 h 5048314"/>
                <a:gd name="connsiteX3" fmla="*/ 5263432 w 12102172"/>
                <a:gd name="connsiteY3" fmla="*/ 2038525 h 5048314"/>
                <a:gd name="connsiteX4" fmla="*/ 6468038 w 12102172"/>
                <a:gd name="connsiteY4" fmla="*/ 4335859 h 5048314"/>
                <a:gd name="connsiteX5" fmla="*/ 8352298 w 12102172"/>
                <a:gd name="connsiteY5" fmla="*/ 1928244 h 5048314"/>
                <a:gd name="connsiteX6" fmla="*/ 9845811 w 12102172"/>
                <a:gd name="connsiteY6" fmla="*/ 3270448 h 5048314"/>
                <a:gd name="connsiteX7" fmla="*/ 10690954 w 12102172"/>
                <a:gd name="connsiteY7" fmla="*/ 1135201 h 5048314"/>
                <a:gd name="connsiteX8" fmla="*/ 12102172 w 12102172"/>
                <a:gd name="connsiteY8" fmla="*/ 0 h 5048314"/>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2917"/>
                <a:gd name="connsiteX1" fmla="*/ 2359249 w 12102172"/>
                <a:gd name="connsiteY1" fmla="*/ 2684144 h 5032917"/>
                <a:gd name="connsiteX2" fmla="*/ 4274080 w 12102172"/>
                <a:gd name="connsiteY2" fmla="*/ 5030502 h 5032917"/>
                <a:gd name="connsiteX3" fmla="*/ 5629548 w 12102172"/>
                <a:gd name="connsiteY3" fmla="*/ 2166785 h 5032917"/>
                <a:gd name="connsiteX4" fmla="*/ 6468038 w 12102172"/>
                <a:gd name="connsiteY4" fmla="*/ 4335859 h 5032917"/>
                <a:gd name="connsiteX5" fmla="*/ 8352298 w 12102172"/>
                <a:gd name="connsiteY5" fmla="*/ 1928244 h 5032917"/>
                <a:gd name="connsiteX6" fmla="*/ 9845811 w 12102172"/>
                <a:gd name="connsiteY6" fmla="*/ 3270448 h 5032917"/>
                <a:gd name="connsiteX7" fmla="*/ 10690954 w 12102172"/>
                <a:gd name="connsiteY7" fmla="*/ 1135201 h 5032917"/>
                <a:gd name="connsiteX8" fmla="*/ 12102172 w 12102172"/>
                <a:gd name="connsiteY8" fmla="*/ 0 h 5032917"/>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355534"/>
                <a:gd name="connsiteY0" fmla="*/ 1663127 h 5033386"/>
                <a:gd name="connsiteX1" fmla="*/ 2612611 w 12355534"/>
                <a:gd name="connsiteY1" fmla="*/ 2684144 h 5033386"/>
                <a:gd name="connsiteX2" fmla="*/ 4527442 w 12355534"/>
                <a:gd name="connsiteY2" fmla="*/ 5030502 h 5033386"/>
                <a:gd name="connsiteX3" fmla="*/ 5882910 w 12355534"/>
                <a:gd name="connsiteY3" fmla="*/ 2166785 h 5033386"/>
                <a:gd name="connsiteX4" fmla="*/ 7163110 w 12355534"/>
                <a:gd name="connsiteY4" fmla="*/ 4344558 h 5033386"/>
                <a:gd name="connsiteX5" fmla="*/ 8605660 w 12355534"/>
                <a:gd name="connsiteY5" fmla="*/ 1928244 h 5033386"/>
                <a:gd name="connsiteX6" fmla="*/ 10099173 w 12355534"/>
                <a:gd name="connsiteY6" fmla="*/ 3270448 h 5033386"/>
                <a:gd name="connsiteX7" fmla="*/ 10944316 w 12355534"/>
                <a:gd name="connsiteY7" fmla="*/ 1135201 h 5033386"/>
                <a:gd name="connsiteX8" fmla="*/ 12355534 w 12355534"/>
                <a:gd name="connsiteY8" fmla="*/ 0 h 5033386"/>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2165"/>
                <a:gd name="connsiteX1" fmla="*/ 2536355 w 12279278"/>
                <a:gd name="connsiteY1" fmla="*/ 2684144 h 5032165"/>
                <a:gd name="connsiteX2" fmla="*/ 4451186 w 12279278"/>
                <a:gd name="connsiteY2" fmla="*/ 5030502 h 5032165"/>
                <a:gd name="connsiteX3" fmla="*/ 5806654 w 12279278"/>
                <a:gd name="connsiteY3" fmla="*/ 2166785 h 5032165"/>
                <a:gd name="connsiteX4" fmla="*/ 7086854 w 12279278"/>
                <a:gd name="connsiteY4" fmla="*/ 4344558 h 5032165"/>
                <a:gd name="connsiteX5" fmla="*/ 8529404 w 12279278"/>
                <a:gd name="connsiteY5" fmla="*/ 1928244 h 5032165"/>
                <a:gd name="connsiteX6" fmla="*/ 10022917 w 12279278"/>
                <a:gd name="connsiteY6" fmla="*/ 3270448 h 5032165"/>
                <a:gd name="connsiteX7" fmla="*/ 10868060 w 12279278"/>
                <a:gd name="connsiteY7" fmla="*/ 1135201 h 5032165"/>
                <a:gd name="connsiteX8" fmla="*/ 12279278 w 12279278"/>
                <a:gd name="connsiteY8" fmla="*/ 0 h 5032165"/>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780809"/>
                <a:gd name="connsiteY0" fmla="*/ 2044786 h 5033295"/>
                <a:gd name="connsiteX1" fmla="*/ 3037886 w 12780809"/>
                <a:gd name="connsiteY1" fmla="*/ 2684144 h 5033295"/>
                <a:gd name="connsiteX2" fmla="*/ 4952717 w 12780809"/>
                <a:gd name="connsiteY2" fmla="*/ 5030502 h 5033295"/>
                <a:gd name="connsiteX3" fmla="*/ 6308185 w 12780809"/>
                <a:gd name="connsiteY3" fmla="*/ 2166785 h 5033295"/>
                <a:gd name="connsiteX4" fmla="*/ 7588385 w 12780809"/>
                <a:gd name="connsiteY4" fmla="*/ 4344558 h 5033295"/>
                <a:gd name="connsiteX5" fmla="*/ 9030935 w 12780809"/>
                <a:gd name="connsiteY5" fmla="*/ 1928244 h 5033295"/>
                <a:gd name="connsiteX6" fmla="*/ 10524448 w 12780809"/>
                <a:gd name="connsiteY6" fmla="*/ 3270448 h 5033295"/>
                <a:gd name="connsiteX7" fmla="*/ 11369591 w 12780809"/>
                <a:gd name="connsiteY7" fmla="*/ 1135201 h 5033295"/>
                <a:gd name="connsiteX8" fmla="*/ 12780809 w 12780809"/>
                <a:gd name="connsiteY8" fmla="*/ 0 h 5033295"/>
                <a:gd name="connsiteX0" fmla="*/ 0 w 12824673"/>
                <a:gd name="connsiteY0" fmla="*/ 2082206 h 5033286"/>
                <a:gd name="connsiteX1" fmla="*/ 3081750 w 12824673"/>
                <a:gd name="connsiteY1" fmla="*/ 2684144 h 5033286"/>
                <a:gd name="connsiteX2" fmla="*/ 4996581 w 12824673"/>
                <a:gd name="connsiteY2" fmla="*/ 5030502 h 5033286"/>
                <a:gd name="connsiteX3" fmla="*/ 6352049 w 12824673"/>
                <a:gd name="connsiteY3" fmla="*/ 2166785 h 5033286"/>
                <a:gd name="connsiteX4" fmla="*/ 7632249 w 12824673"/>
                <a:gd name="connsiteY4" fmla="*/ 4344558 h 5033286"/>
                <a:gd name="connsiteX5" fmla="*/ 9074799 w 12824673"/>
                <a:gd name="connsiteY5" fmla="*/ 1928244 h 5033286"/>
                <a:gd name="connsiteX6" fmla="*/ 10568312 w 12824673"/>
                <a:gd name="connsiteY6" fmla="*/ 3270448 h 5033286"/>
                <a:gd name="connsiteX7" fmla="*/ 11413455 w 12824673"/>
                <a:gd name="connsiteY7" fmla="*/ 1135201 h 5033286"/>
                <a:gd name="connsiteX8" fmla="*/ 12824673 w 12824673"/>
                <a:gd name="connsiteY8" fmla="*/ 0 h 5033286"/>
                <a:gd name="connsiteX0" fmla="*/ 130127 w 12954800"/>
                <a:gd name="connsiteY0" fmla="*/ 2082206 h 5033297"/>
                <a:gd name="connsiteX1" fmla="*/ 262045 w 12954800"/>
                <a:gd name="connsiteY1" fmla="*/ 2035634 h 5033297"/>
                <a:gd name="connsiteX2" fmla="*/ 3211877 w 12954800"/>
                <a:gd name="connsiteY2" fmla="*/ 2684144 h 5033297"/>
                <a:gd name="connsiteX3" fmla="*/ 5126708 w 12954800"/>
                <a:gd name="connsiteY3" fmla="*/ 5030502 h 5033297"/>
                <a:gd name="connsiteX4" fmla="*/ 6482176 w 12954800"/>
                <a:gd name="connsiteY4" fmla="*/ 2166785 h 5033297"/>
                <a:gd name="connsiteX5" fmla="*/ 7762376 w 12954800"/>
                <a:gd name="connsiteY5" fmla="*/ 4344558 h 5033297"/>
                <a:gd name="connsiteX6" fmla="*/ 9204926 w 12954800"/>
                <a:gd name="connsiteY6" fmla="*/ 1928244 h 5033297"/>
                <a:gd name="connsiteX7" fmla="*/ 10698439 w 12954800"/>
                <a:gd name="connsiteY7" fmla="*/ 3270448 h 5033297"/>
                <a:gd name="connsiteX8" fmla="*/ 11543582 w 12954800"/>
                <a:gd name="connsiteY8" fmla="*/ 1135201 h 5033297"/>
                <a:gd name="connsiteX9" fmla="*/ 12954800 w 12954800"/>
                <a:gd name="connsiteY9" fmla="*/ 0 h 5033297"/>
                <a:gd name="connsiteX0" fmla="*/ 0 w 12824673"/>
                <a:gd name="connsiteY0" fmla="*/ 2082206 h 5033366"/>
                <a:gd name="connsiteX1" fmla="*/ 1183142 w 12824673"/>
                <a:gd name="connsiteY1" fmla="*/ 1745460 h 5033366"/>
                <a:gd name="connsiteX2" fmla="*/ 3081750 w 12824673"/>
                <a:gd name="connsiteY2" fmla="*/ 2684144 h 5033366"/>
                <a:gd name="connsiteX3" fmla="*/ 4996581 w 12824673"/>
                <a:gd name="connsiteY3" fmla="*/ 5030502 h 5033366"/>
                <a:gd name="connsiteX4" fmla="*/ 6352049 w 12824673"/>
                <a:gd name="connsiteY4" fmla="*/ 2166785 h 5033366"/>
                <a:gd name="connsiteX5" fmla="*/ 7632249 w 12824673"/>
                <a:gd name="connsiteY5" fmla="*/ 4344558 h 5033366"/>
                <a:gd name="connsiteX6" fmla="*/ 9074799 w 12824673"/>
                <a:gd name="connsiteY6" fmla="*/ 1928244 h 5033366"/>
                <a:gd name="connsiteX7" fmla="*/ 10568312 w 12824673"/>
                <a:gd name="connsiteY7" fmla="*/ 3270448 h 5033366"/>
                <a:gd name="connsiteX8" fmla="*/ 11413455 w 12824673"/>
                <a:gd name="connsiteY8" fmla="*/ 1135201 h 5033366"/>
                <a:gd name="connsiteX9" fmla="*/ 12824673 w 12824673"/>
                <a:gd name="connsiteY9" fmla="*/ 0 h 5033366"/>
                <a:gd name="connsiteX0" fmla="*/ 0 w 12824673"/>
                <a:gd name="connsiteY0" fmla="*/ 2082206 h 5033353"/>
                <a:gd name="connsiteX1" fmla="*/ 635528 w 12824673"/>
                <a:gd name="connsiteY1" fmla="*/ 1800881 h 5033353"/>
                <a:gd name="connsiteX2" fmla="*/ 3081750 w 12824673"/>
                <a:gd name="connsiteY2" fmla="*/ 2684144 h 5033353"/>
                <a:gd name="connsiteX3" fmla="*/ 4996581 w 12824673"/>
                <a:gd name="connsiteY3" fmla="*/ 5030502 h 5033353"/>
                <a:gd name="connsiteX4" fmla="*/ 6352049 w 12824673"/>
                <a:gd name="connsiteY4" fmla="*/ 2166785 h 5033353"/>
                <a:gd name="connsiteX5" fmla="*/ 7632249 w 12824673"/>
                <a:gd name="connsiteY5" fmla="*/ 4344558 h 5033353"/>
                <a:gd name="connsiteX6" fmla="*/ 9074799 w 12824673"/>
                <a:gd name="connsiteY6" fmla="*/ 1928244 h 5033353"/>
                <a:gd name="connsiteX7" fmla="*/ 10568312 w 12824673"/>
                <a:gd name="connsiteY7" fmla="*/ 3270448 h 5033353"/>
                <a:gd name="connsiteX8" fmla="*/ 11413455 w 12824673"/>
                <a:gd name="connsiteY8" fmla="*/ 1135201 h 5033353"/>
                <a:gd name="connsiteX9" fmla="*/ 12824673 w 12824673"/>
                <a:gd name="connsiteY9" fmla="*/ 0 h 5033353"/>
                <a:gd name="connsiteX0" fmla="*/ 0 w 12824673"/>
                <a:gd name="connsiteY0" fmla="*/ 2082206 h 5033352"/>
                <a:gd name="connsiteX1" fmla="*/ 635528 w 12824673"/>
                <a:gd name="connsiteY1" fmla="*/ 1800881 h 5033352"/>
                <a:gd name="connsiteX2" fmla="*/ 3081750 w 12824673"/>
                <a:gd name="connsiteY2" fmla="*/ 2684144 h 5033352"/>
                <a:gd name="connsiteX3" fmla="*/ 4996581 w 12824673"/>
                <a:gd name="connsiteY3" fmla="*/ 5030502 h 5033352"/>
                <a:gd name="connsiteX4" fmla="*/ 6352049 w 12824673"/>
                <a:gd name="connsiteY4" fmla="*/ 2166785 h 5033352"/>
                <a:gd name="connsiteX5" fmla="*/ 7632249 w 12824673"/>
                <a:gd name="connsiteY5" fmla="*/ 4344558 h 5033352"/>
                <a:gd name="connsiteX6" fmla="*/ 9074799 w 12824673"/>
                <a:gd name="connsiteY6" fmla="*/ 1928244 h 5033352"/>
                <a:gd name="connsiteX7" fmla="*/ 10568312 w 12824673"/>
                <a:gd name="connsiteY7" fmla="*/ 3270448 h 5033352"/>
                <a:gd name="connsiteX8" fmla="*/ 11413455 w 12824673"/>
                <a:gd name="connsiteY8" fmla="*/ 1135201 h 5033352"/>
                <a:gd name="connsiteX9" fmla="*/ 12824673 w 12824673"/>
                <a:gd name="connsiteY9" fmla="*/ 0 h 5033352"/>
                <a:gd name="connsiteX0" fmla="*/ 0 w 12824673"/>
                <a:gd name="connsiteY0" fmla="*/ 2082206 h 5033365"/>
                <a:gd name="connsiteX1" fmla="*/ 574431 w 12824673"/>
                <a:gd name="connsiteY1" fmla="*/ 1746139 h 5033365"/>
                <a:gd name="connsiteX2" fmla="*/ 3081750 w 12824673"/>
                <a:gd name="connsiteY2" fmla="*/ 2684144 h 5033365"/>
                <a:gd name="connsiteX3" fmla="*/ 4996581 w 12824673"/>
                <a:gd name="connsiteY3" fmla="*/ 5030502 h 5033365"/>
                <a:gd name="connsiteX4" fmla="*/ 6352049 w 12824673"/>
                <a:gd name="connsiteY4" fmla="*/ 2166785 h 5033365"/>
                <a:gd name="connsiteX5" fmla="*/ 7632249 w 12824673"/>
                <a:gd name="connsiteY5" fmla="*/ 4344558 h 5033365"/>
                <a:gd name="connsiteX6" fmla="*/ 9074799 w 12824673"/>
                <a:gd name="connsiteY6" fmla="*/ 1928244 h 5033365"/>
                <a:gd name="connsiteX7" fmla="*/ 10568312 w 12824673"/>
                <a:gd name="connsiteY7" fmla="*/ 3270448 h 5033365"/>
                <a:gd name="connsiteX8" fmla="*/ 11413455 w 12824673"/>
                <a:gd name="connsiteY8" fmla="*/ 1135201 h 5033365"/>
                <a:gd name="connsiteX9" fmla="*/ 12824673 w 12824673"/>
                <a:gd name="connsiteY9" fmla="*/ 0 h 5033365"/>
                <a:gd name="connsiteX0" fmla="*/ 0 w 12824673"/>
                <a:gd name="connsiteY0" fmla="*/ 2082206 h 5033371"/>
                <a:gd name="connsiteX1" fmla="*/ 811032 w 12824673"/>
                <a:gd name="connsiteY1" fmla="*/ 1723452 h 5033371"/>
                <a:gd name="connsiteX2" fmla="*/ 3081750 w 12824673"/>
                <a:gd name="connsiteY2" fmla="*/ 2684144 h 5033371"/>
                <a:gd name="connsiteX3" fmla="*/ 4996581 w 12824673"/>
                <a:gd name="connsiteY3" fmla="*/ 5030502 h 5033371"/>
                <a:gd name="connsiteX4" fmla="*/ 6352049 w 12824673"/>
                <a:gd name="connsiteY4" fmla="*/ 2166785 h 5033371"/>
                <a:gd name="connsiteX5" fmla="*/ 7632249 w 12824673"/>
                <a:gd name="connsiteY5" fmla="*/ 4344558 h 5033371"/>
                <a:gd name="connsiteX6" fmla="*/ 9074799 w 12824673"/>
                <a:gd name="connsiteY6" fmla="*/ 1928244 h 5033371"/>
                <a:gd name="connsiteX7" fmla="*/ 10568312 w 12824673"/>
                <a:gd name="connsiteY7" fmla="*/ 3270448 h 5033371"/>
                <a:gd name="connsiteX8" fmla="*/ 11413455 w 12824673"/>
                <a:gd name="connsiteY8" fmla="*/ 1135201 h 5033371"/>
                <a:gd name="connsiteX9" fmla="*/ 12824673 w 12824673"/>
                <a:gd name="connsiteY9" fmla="*/ 0 h 5033371"/>
                <a:gd name="connsiteX0" fmla="*/ 0 w 12824673"/>
                <a:gd name="connsiteY0" fmla="*/ 2082206 h 5033267"/>
                <a:gd name="connsiteX1" fmla="*/ 1012151 w 12824673"/>
                <a:gd name="connsiteY1" fmla="*/ 2162380 h 5033267"/>
                <a:gd name="connsiteX2" fmla="*/ 3081750 w 12824673"/>
                <a:gd name="connsiteY2" fmla="*/ 2684144 h 5033267"/>
                <a:gd name="connsiteX3" fmla="*/ 4996581 w 12824673"/>
                <a:gd name="connsiteY3" fmla="*/ 5030502 h 5033267"/>
                <a:gd name="connsiteX4" fmla="*/ 6352049 w 12824673"/>
                <a:gd name="connsiteY4" fmla="*/ 2166785 h 5033267"/>
                <a:gd name="connsiteX5" fmla="*/ 7632249 w 12824673"/>
                <a:gd name="connsiteY5" fmla="*/ 4344558 h 5033267"/>
                <a:gd name="connsiteX6" fmla="*/ 9074799 w 12824673"/>
                <a:gd name="connsiteY6" fmla="*/ 1928244 h 5033267"/>
                <a:gd name="connsiteX7" fmla="*/ 10568312 w 12824673"/>
                <a:gd name="connsiteY7" fmla="*/ 3270448 h 5033267"/>
                <a:gd name="connsiteX8" fmla="*/ 11413455 w 12824673"/>
                <a:gd name="connsiteY8" fmla="*/ 1135201 h 5033267"/>
                <a:gd name="connsiteX9" fmla="*/ 12824673 w 12824673"/>
                <a:gd name="connsiteY9" fmla="*/ 0 h 5033267"/>
                <a:gd name="connsiteX0" fmla="*/ 0 w 12824673"/>
                <a:gd name="connsiteY0" fmla="*/ 2082206 h 5033170"/>
                <a:gd name="connsiteX1" fmla="*/ 1149598 w 12824673"/>
                <a:gd name="connsiteY1" fmla="*/ 2609908 h 5033170"/>
                <a:gd name="connsiteX2" fmla="*/ 3081750 w 12824673"/>
                <a:gd name="connsiteY2" fmla="*/ 2684144 h 5033170"/>
                <a:gd name="connsiteX3" fmla="*/ 4996581 w 12824673"/>
                <a:gd name="connsiteY3" fmla="*/ 5030502 h 5033170"/>
                <a:gd name="connsiteX4" fmla="*/ 6352049 w 12824673"/>
                <a:gd name="connsiteY4" fmla="*/ 2166785 h 5033170"/>
                <a:gd name="connsiteX5" fmla="*/ 7632249 w 12824673"/>
                <a:gd name="connsiteY5" fmla="*/ 4344558 h 5033170"/>
                <a:gd name="connsiteX6" fmla="*/ 9074799 w 12824673"/>
                <a:gd name="connsiteY6" fmla="*/ 1928244 h 5033170"/>
                <a:gd name="connsiteX7" fmla="*/ 10568312 w 12824673"/>
                <a:gd name="connsiteY7" fmla="*/ 3270448 h 5033170"/>
                <a:gd name="connsiteX8" fmla="*/ 11413455 w 12824673"/>
                <a:gd name="connsiteY8" fmla="*/ 1135201 h 5033170"/>
                <a:gd name="connsiteX9" fmla="*/ 12824673 w 12824673"/>
                <a:gd name="connsiteY9" fmla="*/ 0 h 5033170"/>
                <a:gd name="connsiteX0" fmla="*/ 0 w 12824673"/>
                <a:gd name="connsiteY0" fmla="*/ 2082206 h 5033038"/>
                <a:gd name="connsiteX1" fmla="*/ 1017768 w 12824673"/>
                <a:gd name="connsiteY1" fmla="*/ 3260258 h 5033038"/>
                <a:gd name="connsiteX2" fmla="*/ 3081750 w 12824673"/>
                <a:gd name="connsiteY2" fmla="*/ 2684144 h 5033038"/>
                <a:gd name="connsiteX3" fmla="*/ 4996581 w 12824673"/>
                <a:gd name="connsiteY3" fmla="*/ 5030502 h 5033038"/>
                <a:gd name="connsiteX4" fmla="*/ 6352049 w 12824673"/>
                <a:gd name="connsiteY4" fmla="*/ 2166785 h 5033038"/>
                <a:gd name="connsiteX5" fmla="*/ 7632249 w 12824673"/>
                <a:gd name="connsiteY5" fmla="*/ 4344558 h 5033038"/>
                <a:gd name="connsiteX6" fmla="*/ 9074799 w 12824673"/>
                <a:gd name="connsiteY6" fmla="*/ 1928244 h 5033038"/>
                <a:gd name="connsiteX7" fmla="*/ 10568312 w 12824673"/>
                <a:gd name="connsiteY7" fmla="*/ 3270448 h 5033038"/>
                <a:gd name="connsiteX8" fmla="*/ 11413455 w 12824673"/>
                <a:gd name="connsiteY8" fmla="*/ 1135201 h 5033038"/>
                <a:gd name="connsiteX9" fmla="*/ 12824673 w 12824673"/>
                <a:gd name="connsiteY9" fmla="*/ 0 h 5033038"/>
                <a:gd name="connsiteX0" fmla="*/ 0 w 12824673"/>
                <a:gd name="connsiteY0" fmla="*/ 2082206 h 5033039"/>
                <a:gd name="connsiteX1" fmla="*/ 1017768 w 12824673"/>
                <a:gd name="connsiteY1" fmla="*/ 3260258 h 5033039"/>
                <a:gd name="connsiteX2" fmla="*/ 3081750 w 12824673"/>
                <a:gd name="connsiteY2" fmla="*/ 2684144 h 5033039"/>
                <a:gd name="connsiteX3" fmla="*/ 4996581 w 12824673"/>
                <a:gd name="connsiteY3" fmla="*/ 5030502 h 5033039"/>
                <a:gd name="connsiteX4" fmla="*/ 6352049 w 12824673"/>
                <a:gd name="connsiteY4" fmla="*/ 2166785 h 5033039"/>
                <a:gd name="connsiteX5" fmla="*/ 7632249 w 12824673"/>
                <a:gd name="connsiteY5" fmla="*/ 4344558 h 5033039"/>
                <a:gd name="connsiteX6" fmla="*/ 9074799 w 12824673"/>
                <a:gd name="connsiteY6" fmla="*/ 1928244 h 5033039"/>
                <a:gd name="connsiteX7" fmla="*/ 10568312 w 12824673"/>
                <a:gd name="connsiteY7" fmla="*/ 3270448 h 5033039"/>
                <a:gd name="connsiteX8" fmla="*/ 11413455 w 12824673"/>
                <a:gd name="connsiteY8" fmla="*/ 1135201 h 5033039"/>
                <a:gd name="connsiteX9" fmla="*/ 12824673 w 12824673"/>
                <a:gd name="connsiteY9" fmla="*/ 0 h 5033039"/>
                <a:gd name="connsiteX0" fmla="*/ 0 w 12824673"/>
                <a:gd name="connsiteY0" fmla="*/ 2082206 h 5033216"/>
                <a:gd name="connsiteX1" fmla="*/ 1280047 w 12824673"/>
                <a:gd name="connsiteY1" fmla="*/ 2395426 h 5033216"/>
                <a:gd name="connsiteX2" fmla="*/ 3081750 w 12824673"/>
                <a:gd name="connsiteY2" fmla="*/ 2684144 h 5033216"/>
                <a:gd name="connsiteX3" fmla="*/ 4996581 w 12824673"/>
                <a:gd name="connsiteY3" fmla="*/ 5030502 h 5033216"/>
                <a:gd name="connsiteX4" fmla="*/ 6352049 w 12824673"/>
                <a:gd name="connsiteY4" fmla="*/ 2166785 h 5033216"/>
                <a:gd name="connsiteX5" fmla="*/ 7632249 w 12824673"/>
                <a:gd name="connsiteY5" fmla="*/ 4344558 h 5033216"/>
                <a:gd name="connsiteX6" fmla="*/ 9074799 w 12824673"/>
                <a:gd name="connsiteY6" fmla="*/ 1928244 h 5033216"/>
                <a:gd name="connsiteX7" fmla="*/ 10568312 w 12824673"/>
                <a:gd name="connsiteY7" fmla="*/ 3270448 h 5033216"/>
                <a:gd name="connsiteX8" fmla="*/ 11413455 w 12824673"/>
                <a:gd name="connsiteY8" fmla="*/ 1135201 h 5033216"/>
                <a:gd name="connsiteX9" fmla="*/ 12824673 w 12824673"/>
                <a:gd name="connsiteY9" fmla="*/ 0 h 5033216"/>
                <a:gd name="connsiteX0" fmla="*/ 0 w 12667957"/>
                <a:gd name="connsiteY0" fmla="*/ 2115028 h 5033216"/>
                <a:gd name="connsiteX1" fmla="*/ 1123331 w 12667957"/>
                <a:gd name="connsiteY1" fmla="*/ 2395426 h 5033216"/>
                <a:gd name="connsiteX2" fmla="*/ 2925034 w 12667957"/>
                <a:gd name="connsiteY2" fmla="*/ 2684144 h 5033216"/>
                <a:gd name="connsiteX3" fmla="*/ 4839865 w 12667957"/>
                <a:gd name="connsiteY3" fmla="*/ 5030502 h 5033216"/>
                <a:gd name="connsiteX4" fmla="*/ 6195333 w 12667957"/>
                <a:gd name="connsiteY4" fmla="*/ 2166785 h 5033216"/>
                <a:gd name="connsiteX5" fmla="*/ 7475533 w 12667957"/>
                <a:gd name="connsiteY5" fmla="*/ 4344558 h 5033216"/>
                <a:gd name="connsiteX6" fmla="*/ 8918083 w 12667957"/>
                <a:gd name="connsiteY6" fmla="*/ 1928244 h 5033216"/>
                <a:gd name="connsiteX7" fmla="*/ 10411596 w 12667957"/>
                <a:gd name="connsiteY7" fmla="*/ 3270448 h 5033216"/>
                <a:gd name="connsiteX8" fmla="*/ 11256739 w 12667957"/>
                <a:gd name="connsiteY8" fmla="*/ 1135201 h 5033216"/>
                <a:gd name="connsiteX9" fmla="*/ 12667957 w 12667957"/>
                <a:gd name="connsiteY9" fmla="*/ 0 h 5033216"/>
                <a:gd name="connsiteX0" fmla="*/ 0 w 12583492"/>
                <a:gd name="connsiteY0" fmla="*/ 2453712 h 5033216"/>
                <a:gd name="connsiteX1" fmla="*/ 1038866 w 12583492"/>
                <a:gd name="connsiteY1" fmla="*/ 2395426 h 5033216"/>
                <a:gd name="connsiteX2" fmla="*/ 2840569 w 12583492"/>
                <a:gd name="connsiteY2" fmla="*/ 2684144 h 5033216"/>
                <a:gd name="connsiteX3" fmla="*/ 4755400 w 12583492"/>
                <a:gd name="connsiteY3" fmla="*/ 5030502 h 5033216"/>
                <a:gd name="connsiteX4" fmla="*/ 6110868 w 12583492"/>
                <a:gd name="connsiteY4" fmla="*/ 2166785 h 5033216"/>
                <a:gd name="connsiteX5" fmla="*/ 7391068 w 12583492"/>
                <a:gd name="connsiteY5" fmla="*/ 4344558 h 5033216"/>
                <a:gd name="connsiteX6" fmla="*/ 8833618 w 12583492"/>
                <a:gd name="connsiteY6" fmla="*/ 1928244 h 5033216"/>
                <a:gd name="connsiteX7" fmla="*/ 10327131 w 12583492"/>
                <a:gd name="connsiteY7" fmla="*/ 3270448 h 5033216"/>
                <a:gd name="connsiteX8" fmla="*/ 11172274 w 12583492"/>
                <a:gd name="connsiteY8" fmla="*/ 1135201 h 5033216"/>
                <a:gd name="connsiteX9" fmla="*/ 12583492 w 12583492"/>
                <a:gd name="connsiteY9" fmla="*/ 0 h 5033216"/>
                <a:gd name="connsiteX0" fmla="*/ 0 w 12585983"/>
                <a:gd name="connsiteY0" fmla="*/ 2749874 h 5033216"/>
                <a:gd name="connsiteX1" fmla="*/ 1041357 w 12585983"/>
                <a:gd name="connsiteY1" fmla="*/ 2395426 h 5033216"/>
                <a:gd name="connsiteX2" fmla="*/ 2843060 w 12585983"/>
                <a:gd name="connsiteY2" fmla="*/ 2684144 h 5033216"/>
                <a:gd name="connsiteX3" fmla="*/ 4757891 w 12585983"/>
                <a:gd name="connsiteY3" fmla="*/ 5030502 h 5033216"/>
                <a:gd name="connsiteX4" fmla="*/ 6113359 w 12585983"/>
                <a:gd name="connsiteY4" fmla="*/ 2166785 h 5033216"/>
                <a:gd name="connsiteX5" fmla="*/ 7393559 w 12585983"/>
                <a:gd name="connsiteY5" fmla="*/ 4344558 h 5033216"/>
                <a:gd name="connsiteX6" fmla="*/ 8836109 w 12585983"/>
                <a:gd name="connsiteY6" fmla="*/ 1928244 h 5033216"/>
                <a:gd name="connsiteX7" fmla="*/ 10329622 w 12585983"/>
                <a:gd name="connsiteY7" fmla="*/ 3270448 h 5033216"/>
                <a:gd name="connsiteX8" fmla="*/ 11174765 w 12585983"/>
                <a:gd name="connsiteY8" fmla="*/ 1135201 h 5033216"/>
                <a:gd name="connsiteX9" fmla="*/ 12585983 w 12585983"/>
                <a:gd name="connsiteY9" fmla="*/ 0 h 5033216"/>
                <a:gd name="connsiteX0" fmla="*/ 0 w 12635634"/>
                <a:gd name="connsiteY0" fmla="*/ 2765704 h 5033216"/>
                <a:gd name="connsiteX1" fmla="*/ 1091008 w 12635634"/>
                <a:gd name="connsiteY1" fmla="*/ 2395426 h 5033216"/>
                <a:gd name="connsiteX2" fmla="*/ 2892711 w 12635634"/>
                <a:gd name="connsiteY2" fmla="*/ 2684144 h 5033216"/>
                <a:gd name="connsiteX3" fmla="*/ 4807542 w 12635634"/>
                <a:gd name="connsiteY3" fmla="*/ 5030502 h 5033216"/>
                <a:gd name="connsiteX4" fmla="*/ 6163010 w 12635634"/>
                <a:gd name="connsiteY4" fmla="*/ 2166785 h 5033216"/>
                <a:gd name="connsiteX5" fmla="*/ 7443210 w 12635634"/>
                <a:gd name="connsiteY5" fmla="*/ 4344558 h 5033216"/>
                <a:gd name="connsiteX6" fmla="*/ 8885760 w 12635634"/>
                <a:gd name="connsiteY6" fmla="*/ 1928244 h 5033216"/>
                <a:gd name="connsiteX7" fmla="*/ 10379273 w 12635634"/>
                <a:gd name="connsiteY7" fmla="*/ 3270448 h 5033216"/>
                <a:gd name="connsiteX8" fmla="*/ 11224416 w 12635634"/>
                <a:gd name="connsiteY8" fmla="*/ 1135201 h 5033216"/>
                <a:gd name="connsiteX9" fmla="*/ 12635634 w 12635634"/>
                <a:gd name="connsiteY9" fmla="*/ 0 h 5033216"/>
                <a:gd name="connsiteX0" fmla="*/ 0 w 12635634"/>
                <a:gd name="connsiteY0" fmla="*/ 2765704 h 5033203"/>
                <a:gd name="connsiteX1" fmla="*/ 798450 w 12635634"/>
                <a:gd name="connsiteY1" fmla="*/ 2457088 h 5033203"/>
                <a:gd name="connsiteX2" fmla="*/ 2892711 w 12635634"/>
                <a:gd name="connsiteY2" fmla="*/ 2684144 h 5033203"/>
                <a:gd name="connsiteX3" fmla="*/ 4807542 w 12635634"/>
                <a:gd name="connsiteY3" fmla="*/ 5030502 h 5033203"/>
                <a:gd name="connsiteX4" fmla="*/ 6163010 w 12635634"/>
                <a:gd name="connsiteY4" fmla="*/ 2166785 h 5033203"/>
                <a:gd name="connsiteX5" fmla="*/ 7443210 w 12635634"/>
                <a:gd name="connsiteY5" fmla="*/ 4344558 h 5033203"/>
                <a:gd name="connsiteX6" fmla="*/ 8885760 w 12635634"/>
                <a:gd name="connsiteY6" fmla="*/ 1928244 h 5033203"/>
                <a:gd name="connsiteX7" fmla="*/ 10379273 w 12635634"/>
                <a:gd name="connsiteY7" fmla="*/ 3270448 h 5033203"/>
                <a:gd name="connsiteX8" fmla="*/ 11224416 w 12635634"/>
                <a:gd name="connsiteY8" fmla="*/ 1135201 h 5033203"/>
                <a:gd name="connsiteX9" fmla="*/ 12635634 w 12635634"/>
                <a:gd name="connsiteY9" fmla="*/ 0 h 5033203"/>
                <a:gd name="connsiteX0" fmla="*/ 0 w 12635634"/>
                <a:gd name="connsiteY0" fmla="*/ 2765704 h 5051815"/>
                <a:gd name="connsiteX1" fmla="*/ 798450 w 12635634"/>
                <a:gd name="connsiteY1" fmla="*/ 2457088 h 5051815"/>
                <a:gd name="connsiteX2" fmla="*/ 1406032 w 12635634"/>
                <a:gd name="connsiteY2" fmla="*/ 3421819 h 5051815"/>
                <a:gd name="connsiteX3" fmla="*/ 4807542 w 12635634"/>
                <a:gd name="connsiteY3" fmla="*/ 5030502 h 5051815"/>
                <a:gd name="connsiteX4" fmla="*/ 6163010 w 12635634"/>
                <a:gd name="connsiteY4" fmla="*/ 2166785 h 5051815"/>
                <a:gd name="connsiteX5" fmla="*/ 7443210 w 12635634"/>
                <a:gd name="connsiteY5" fmla="*/ 4344558 h 5051815"/>
                <a:gd name="connsiteX6" fmla="*/ 8885760 w 12635634"/>
                <a:gd name="connsiteY6" fmla="*/ 1928244 h 5051815"/>
                <a:gd name="connsiteX7" fmla="*/ 10379273 w 12635634"/>
                <a:gd name="connsiteY7" fmla="*/ 3270448 h 5051815"/>
                <a:gd name="connsiteX8" fmla="*/ 11224416 w 12635634"/>
                <a:gd name="connsiteY8" fmla="*/ 1135201 h 5051815"/>
                <a:gd name="connsiteX9" fmla="*/ 12635634 w 12635634"/>
                <a:gd name="connsiteY9" fmla="*/ 0 h 5051815"/>
                <a:gd name="connsiteX0" fmla="*/ 0 w 12635634"/>
                <a:gd name="connsiteY0" fmla="*/ 2765704 h 5055907"/>
                <a:gd name="connsiteX1" fmla="*/ 798450 w 12635634"/>
                <a:gd name="connsiteY1" fmla="*/ 2457088 h 5055907"/>
                <a:gd name="connsiteX2" fmla="*/ 1549705 w 12635634"/>
                <a:gd name="connsiteY2" fmla="*/ 3509279 h 5055907"/>
                <a:gd name="connsiteX3" fmla="*/ 4807542 w 12635634"/>
                <a:gd name="connsiteY3" fmla="*/ 5030502 h 5055907"/>
                <a:gd name="connsiteX4" fmla="*/ 6163010 w 12635634"/>
                <a:gd name="connsiteY4" fmla="*/ 2166785 h 5055907"/>
                <a:gd name="connsiteX5" fmla="*/ 7443210 w 12635634"/>
                <a:gd name="connsiteY5" fmla="*/ 4344558 h 5055907"/>
                <a:gd name="connsiteX6" fmla="*/ 8885760 w 12635634"/>
                <a:gd name="connsiteY6" fmla="*/ 1928244 h 5055907"/>
                <a:gd name="connsiteX7" fmla="*/ 10379273 w 12635634"/>
                <a:gd name="connsiteY7" fmla="*/ 3270448 h 5055907"/>
                <a:gd name="connsiteX8" fmla="*/ 11224416 w 12635634"/>
                <a:gd name="connsiteY8" fmla="*/ 1135201 h 5055907"/>
                <a:gd name="connsiteX9" fmla="*/ 12635634 w 12635634"/>
                <a:gd name="connsiteY9" fmla="*/ 0 h 5055907"/>
                <a:gd name="connsiteX0" fmla="*/ 0 w 12635634"/>
                <a:gd name="connsiteY0" fmla="*/ 2765704 h 5056067"/>
                <a:gd name="connsiteX1" fmla="*/ 1058908 w 12635634"/>
                <a:gd name="connsiteY1" fmla="*/ 2399660 h 5056067"/>
                <a:gd name="connsiteX2" fmla="*/ 1549705 w 12635634"/>
                <a:gd name="connsiteY2" fmla="*/ 3509279 h 5056067"/>
                <a:gd name="connsiteX3" fmla="*/ 4807542 w 12635634"/>
                <a:gd name="connsiteY3" fmla="*/ 5030502 h 5056067"/>
                <a:gd name="connsiteX4" fmla="*/ 6163010 w 12635634"/>
                <a:gd name="connsiteY4" fmla="*/ 2166785 h 5056067"/>
                <a:gd name="connsiteX5" fmla="*/ 7443210 w 12635634"/>
                <a:gd name="connsiteY5" fmla="*/ 4344558 h 5056067"/>
                <a:gd name="connsiteX6" fmla="*/ 8885760 w 12635634"/>
                <a:gd name="connsiteY6" fmla="*/ 1928244 h 5056067"/>
                <a:gd name="connsiteX7" fmla="*/ 10379273 w 12635634"/>
                <a:gd name="connsiteY7" fmla="*/ 3270448 h 5056067"/>
                <a:gd name="connsiteX8" fmla="*/ 11224416 w 12635634"/>
                <a:gd name="connsiteY8" fmla="*/ 1135201 h 5056067"/>
                <a:gd name="connsiteX9" fmla="*/ 12635634 w 12635634"/>
                <a:gd name="connsiteY9" fmla="*/ 0 h 5056067"/>
                <a:gd name="connsiteX0" fmla="*/ 0 w 12545807"/>
                <a:gd name="connsiteY0" fmla="*/ 3097549 h 5056067"/>
                <a:gd name="connsiteX1" fmla="*/ 969081 w 12545807"/>
                <a:gd name="connsiteY1" fmla="*/ 2399660 h 5056067"/>
                <a:gd name="connsiteX2" fmla="*/ 1459878 w 12545807"/>
                <a:gd name="connsiteY2" fmla="*/ 3509279 h 5056067"/>
                <a:gd name="connsiteX3" fmla="*/ 4717715 w 12545807"/>
                <a:gd name="connsiteY3" fmla="*/ 5030502 h 5056067"/>
                <a:gd name="connsiteX4" fmla="*/ 6073183 w 12545807"/>
                <a:gd name="connsiteY4" fmla="*/ 2166785 h 5056067"/>
                <a:gd name="connsiteX5" fmla="*/ 7353383 w 12545807"/>
                <a:gd name="connsiteY5" fmla="*/ 4344558 h 5056067"/>
                <a:gd name="connsiteX6" fmla="*/ 8795933 w 12545807"/>
                <a:gd name="connsiteY6" fmla="*/ 1928244 h 5056067"/>
                <a:gd name="connsiteX7" fmla="*/ 10289446 w 12545807"/>
                <a:gd name="connsiteY7" fmla="*/ 3270448 h 5056067"/>
                <a:gd name="connsiteX8" fmla="*/ 11134589 w 12545807"/>
                <a:gd name="connsiteY8" fmla="*/ 1135201 h 5056067"/>
                <a:gd name="connsiteX9" fmla="*/ 12545807 w 12545807"/>
                <a:gd name="connsiteY9" fmla="*/ 0 h 5056067"/>
                <a:gd name="connsiteX0" fmla="*/ 0 w 12545807"/>
                <a:gd name="connsiteY0" fmla="*/ 3097549 h 5055590"/>
                <a:gd name="connsiteX1" fmla="*/ 1179673 w 12545807"/>
                <a:gd name="connsiteY1" fmla="*/ 2573560 h 5055590"/>
                <a:gd name="connsiteX2" fmla="*/ 1459878 w 12545807"/>
                <a:gd name="connsiteY2" fmla="*/ 3509279 h 5055590"/>
                <a:gd name="connsiteX3" fmla="*/ 4717715 w 12545807"/>
                <a:gd name="connsiteY3" fmla="*/ 5030502 h 5055590"/>
                <a:gd name="connsiteX4" fmla="*/ 6073183 w 12545807"/>
                <a:gd name="connsiteY4" fmla="*/ 2166785 h 5055590"/>
                <a:gd name="connsiteX5" fmla="*/ 7353383 w 12545807"/>
                <a:gd name="connsiteY5" fmla="*/ 4344558 h 5055590"/>
                <a:gd name="connsiteX6" fmla="*/ 8795933 w 12545807"/>
                <a:gd name="connsiteY6" fmla="*/ 1928244 h 5055590"/>
                <a:gd name="connsiteX7" fmla="*/ 10289446 w 12545807"/>
                <a:gd name="connsiteY7" fmla="*/ 3270448 h 5055590"/>
                <a:gd name="connsiteX8" fmla="*/ 11134589 w 12545807"/>
                <a:gd name="connsiteY8" fmla="*/ 1135201 h 5055590"/>
                <a:gd name="connsiteX9" fmla="*/ 12545807 w 12545807"/>
                <a:gd name="connsiteY9" fmla="*/ 0 h 5055590"/>
                <a:gd name="connsiteX0" fmla="*/ 0 w 12545807"/>
                <a:gd name="connsiteY0" fmla="*/ 3097549 h 5181953"/>
                <a:gd name="connsiteX1" fmla="*/ 1179673 w 12545807"/>
                <a:gd name="connsiteY1" fmla="*/ 2573560 h 5181953"/>
                <a:gd name="connsiteX2" fmla="*/ 2300389 w 12545807"/>
                <a:gd name="connsiteY2" fmla="*/ 4553155 h 5181953"/>
                <a:gd name="connsiteX3" fmla="*/ 4717715 w 12545807"/>
                <a:gd name="connsiteY3" fmla="*/ 5030502 h 5181953"/>
                <a:gd name="connsiteX4" fmla="*/ 6073183 w 12545807"/>
                <a:gd name="connsiteY4" fmla="*/ 2166785 h 5181953"/>
                <a:gd name="connsiteX5" fmla="*/ 7353383 w 12545807"/>
                <a:gd name="connsiteY5" fmla="*/ 4344558 h 5181953"/>
                <a:gd name="connsiteX6" fmla="*/ 8795933 w 12545807"/>
                <a:gd name="connsiteY6" fmla="*/ 1928244 h 5181953"/>
                <a:gd name="connsiteX7" fmla="*/ 10289446 w 12545807"/>
                <a:gd name="connsiteY7" fmla="*/ 3270448 h 5181953"/>
                <a:gd name="connsiteX8" fmla="*/ 11134589 w 12545807"/>
                <a:gd name="connsiteY8" fmla="*/ 1135201 h 5181953"/>
                <a:gd name="connsiteX9" fmla="*/ 12545807 w 12545807"/>
                <a:gd name="connsiteY9" fmla="*/ 0 h 5181953"/>
                <a:gd name="connsiteX0" fmla="*/ 0 w 12545807"/>
                <a:gd name="connsiteY0" fmla="*/ 3097549 h 5132281"/>
                <a:gd name="connsiteX1" fmla="*/ 1179673 w 12545807"/>
                <a:gd name="connsiteY1" fmla="*/ 2573560 h 5132281"/>
                <a:gd name="connsiteX2" fmla="*/ 1948044 w 12545807"/>
                <a:gd name="connsiteY2" fmla="*/ 4311391 h 5132281"/>
                <a:gd name="connsiteX3" fmla="*/ 4717715 w 12545807"/>
                <a:gd name="connsiteY3" fmla="*/ 5030502 h 5132281"/>
                <a:gd name="connsiteX4" fmla="*/ 6073183 w 12545807"/>
                <a:gd name="connsiteY4" fmla="*/ 2166785 h 5132281"/>
                <a:gd name="connsiteX5" fmla="*/ 7353383 w 12545807"/>
                <a:gd name="connsiteY5" fmla="*/ 4344558 h 5132281"/>
                <a:gd name="connsiteX6" fmla="*/ 8795933 w 12545807"/>
                <a:gd name="connsiteY6" fmla="*/ 1928244 h 5132281"/>
                <a:gd name="connsiteX7" fmla="*/ 10289446 w 12545807"/>
                <a:gd name="connsiteY7" fmla="*/ 3270448 h 5132281"/>
                <a:gd name="connsiteX8" fmla="*/ 11134589 w 12545807"/>
                <a:gd name="connsiteY8" fmla="*/ 1135201 h 5132281"/>
                <a:gd name="connsiteX9" fmla="*/ 12545807 w 12545807"/>
                <a:gd name="connsiteY9" fmla="*/ 0 h 5132281"/>
                <a:gd name="connsiteX0" fmla="*/ 0 w 12545807"/>
                <a:gd name="connsiteY0" fmla="*/ 3097549 h 5315194"/>
                <a:gd name="connsiteX1" fmla="*/ 1179673 w 12545807"/>
                <a:gd name="connsiteY1" fmla="*/ 2573560 h 5315194"/>
                <a:gd name="connsiteX2" fmla="*/ 2175601 w 12545807"/>
                <a:gd name="connsiteY2" fmla="*/ 4934216 h 5315194"/>
                <a:gd name="connsiteX3" fmla="*/ 4717715 w 12545807"/>
                <a:gd name="connsiteY3" fmla="*/ 5030502 h 5315194"/>
                <a:gd name="connsiteX4" fmla="*/ 6073183 w 12545807"/>
                <a:gd name="connsiteY4" fmla="*/ 2166785 h 5315194"/>
                <a:gd name="connsiteX5" fmla="*/ 7353383 w 12545807"/>
                <a:gd name="connsiteY5" fmla="*/ 4344558 h 5315194"/>
                <a:gd name="connsiteX6" fmla="*/ 8795933 w 12545807"/>
                <a:gd name="connsiteY6" fmla="*/ 1928244 h 5315194"/>
                <a:gd name="connsiteX7" fmla="*/ 10289446 w 12545807"/>
                <a:gd name="connsiteY7" fmla="*/ 3270448 h 5315194"/>
                <a:gd name="connsiteX8" fmla="*/ 11134589 w 12545807"/>
                <a:gd name="connsiteY8" fmla="*/ 1135201 h 5315194"/>
                <a:gd name="connsiteX9" fmla="*/ 12545807 w 12545807"/>
                <a:gd name="connsiteY9" fmla="*/ 0 h 5315194"/>
                <a:gd name="connsiteX0" fmla="*/ 0 w 12545807"/>
                <a:gd name="connsiteY0" fmla="*/ 3097549 h 5212012"/>
                <a:gd name="connsiteX1" fmla="*/ 1179673 w 12545807"/>
                <a:gd name="connsiteY1" fmla="*/ 2573560 h 5212012"/>
                <a:gd name="connsiteX2" fmla="*/ 2175601 w 12545807"/>
                <a:gd name="connsiteY2" fmla="*/ 4934216 h 5212012"/>
                <a:gd name="connsiteX3" fmla="*/ 4717715 w 12545807"/>
                <a:gd name="connsiteY3" fmla="*/ 5030502 h 5212012"/>
                <a:gd name="connsiteX4" fmla="*/ 6073183 w 12545807"/>
                <a:gd name="connsiteY4" fmla="*/ 2166785 h 5212012"/>
                <a:gd name="connsiteX5" fmla="*/ 7353383 w 12545807"/>
                <a:gd name="connsiteY5" fmla="*/ 4344558 h 5212012"/>
                <a:gd name="connsiteX6" fmla="*/ 8795933 w 12545807"/>
                <a:gd name="connsiteY6" fmla="*/ 1928244 h 5212012"/>
                <a:gd name="connsiteX7" fmla="*/ 10289446 w 12545807"/>
                <a:gd name="connsiteY7" fmla="*/ 3270448 h 5212012"/>
                <a:gd name="connsiteX8" fmla="*/ 11134589 w 12545807"/>
                <a:gd name="connsiteY8" fmla="*/ 1135201 h 5212012"/>
                <a:gd name="connsiteX9" fmla="*/ 12545807 w 12545807"/>
                <a:gd name="connsiteY9" fmla="*/ 0 h 5212012"/>
                <a:gd name="connsiteX0" fmla="*/ 0 w 12545807"/>
                <a:gd name="connsiteY0" fmla="*/ 3097549 h 5150079"/>
                <a:gd name="connsiteX1" fmla="*/ 1179673 w 12545807"/>
                <a:gd name="connsiteY1" fmla="*/ 2573560 h 5150079"/>
                <a:gd name="connsiteX2" fmla="*/ 2175601 w 12545807"/>
                <a:gd name="connsiteY2" fmla="*/ 4934216 h 5150079"/>
                <a:gd name="connsiteX3" fmla="*/ 4717715 w 12545807"/>
                <a:gd name="connsiteY3" fmla="*/ 5030502 h 5150079"/>
                <a:gd name="connsiteX4" fmla="*/ 6073183 w 12545807"/>
                <a:gd name="connsiteY4" fmla="*/ 2166785 h 5150079"/>
                <a:gd name="connsiteX5" fmla="*/ 7353383 w 12545807"/>
                <a:gd name="connsiteY5" fmla="*/ 4344558 h 5150079"/>
                <a:gd name="connsiteX6" fmla="*/ 8795933 w 12545807"/>
                <a:gd name="connsiteY6" fmla="*/ 1928244 h 5150079"/>
                <a:gd name="connsiteX7" fmla="*/ 10289446 w 12545807"/>
                <a:gd name="connsiteY7" fmla="*/ 3270448 h 5150079"/>
                <a:gd name="connsiteX8" fmla="*/ 11134589 w 12545807"/>
                <a:gd name="connsiteY8" fmla="*/ 1135201 h 5150079"/>
                <a:gd name="connsiteX9" fmla="*/ 12545807 w 12545807"/>
                <a:gd name="connsiteY9" fmla="*/ 0 h 5150079"/>
                <a:gd name="connsiteX0" fmla="*/ 0 w 12545807"/>
                <a:gd name="connsiteY0" fmla="*/ 3097549 h 5148780"/>
                <a:gd name="connsiteX1" fmla="*/ 1179673 w 12545807"/>
                <a:gd name="connsiteY1" fmla="*/ 2573560 h 5148780"/>
                <a:gd name="connsiteX2" fmla="*/ 2463181 w 12545807"/>
                <a:gd name="connsiteY2" fmla="*/ 4925733 h 5148780"/>
                <a:gd name="connsiteX3" fmla="*/ 4717715 w 12545807"/>
                <a:gd name="connsiteY3" fmla="*/ 5030502 h 5148780"/>
                <a:gd name="connsiteX4" fmla="*/ 6073183 w 12545807"/>
                <a:gd name="connsiteY4" fmla="*/ 2166785 h 5148780"/>
                <a:gd name="connsiteX5" fmla="*/ 7353383 w 12545807"/>
                <a:gd name="connsiteY5" fmla="*/ 4344558 h 5148780"/>
                <a:gd name="connsiteX6" fmla="*/ 8795933 w 12545807"/>
                <a:gd name="connsiteY6" fmla="*/ 1928244 h 5148780"/>
                <a:gd name="connsiteX7" fmla="*/ 10289446 w 12545807"/>
                <a:gd name="connsiteY7" fmla="*/ 3270448 h 5148780"/>
                <a:gd name="connsiteX8" fmla="*/ 11134589 w 12545807"/>
                <a:gd name="connsiteY8" fmla="*/ 1135201 h 5148780"/>
                <a:gd name="connsiteX9" fmla="*/ 12545807 w 12545807"/>
                <a:gd name="connsiteY9" fmla="*/ 0 h 5148780"/>
                <a:gd name="connsiteX0" fmla="*/ 0 w 12545807"/>
                <a:gd name="connsiteY0" fmla="*/ 3097549 h 5120887"/>
                <a:gd name="connsiteX1" fmla="*/ 1179673 w 12545807"/>
                <a:gd name="connsiteY1" fmla="*/ 2573560 h 5120887"/>
                <a:gd name="connsiteX2" fmla="*/ 2531814 w 12545807"/>
                <a:gd name="connsiteY2" fmla="*/ 4716151 h 5120887"/>
                <a:gd name="connsiteX3" fmla="*/ 4717715 w 12545807"/>
                <a:gd name="connsiteY3" fmla="*/ 5030502 h 5120887"/>
                <a:gd name="connsiteX4" fmla="*/ 6073183 w 12545807"/>
                <a:gd name="connsiteY4" fmla="*/ 2166785 h 5120887"/>
                <a:gd name="connsiteX5" fmla="*/ 7353383 w 12545807"/>
                <a:gd name="connsiteY5" fmla="*/ 4344558 h 5120887"/>
                <a:gd name="connsiteX6" fmla="*/ 8795933 w 12545807"/>
                <a:gd name="connsiteY6" fmla="*/ 1928244 h 5120887"/>
                <a:gd name="connsiteX7" fmla="*/ 10289446 w 12545807"/>
                <a:gd name="connsiteY7" fmla="*/ 3270448 h 5120887"/>
                <a:gd name="connsiteX8" fmla="*/ 11134589 w 12545807"/>
                <a:gd name="connsiteY8" fmla="*/ 1135201 h 5120887"/>
                <a:gd name="connsiteX9" fmla="*/ 12545807 w 12545807"/>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220366"/>
                <a:gd name="connsiteX1" fmla="*/ 1421668 w 12581335"/>
                <a:gd name="connsiteY1" fmla="*/ 2812767 h 5220366"/>
                <a:gd name="connsiteX2" fmla="*/ 2567342 w 12581335"/>
                <a:gd name="connsiteY2" fmla="*/ 4716151 h 5220366"/>
                <a:gd name="connsiteX3" fmla="*/ 4753243 w 12581335"/>
                <a:gd name="connsiteY3" fmla="*/ 5030502 h 5220366"/>
                <a:gd name="connsiteX4" fmla="*/ 6108711 w 12581335"/>
                <a:gd name="connsiteY4" fmla="*/ 2166785 h 5220366"/>
                <a:gd name="connsiteX5" fmla="*/ 7388911 w 12581335"/>
                <a:gd name="connsiteY5" fmla="*/ 4344558 h 5220366"/>
                <a:gd name="connsiteX6" fmla="*/ 8831461 w 12581335"/>
                <a:gd name="connsiteY6" fmla="*/ 1928244 h 5220366"/>
                <a:gd name="connsiteX7" fmla="*/ 10324974 w 12581335"/>
                <a:gd name="connsiteY7" fmla="*/ 3270448 h 5220366"/>
                <a:gd name="connsiteX8" fmla="*/ 11170117 w 12581335"/>
                <a:gd name="connsiteY8" fmla="*/ 1135201 h 5220366"/>
                <a:gd name="connsiteX9" fmla="*/ 12581335 w 12581335"/>
                <a:gd name="connsiteY9" fmla="*/ 0 h 5220366"/>
                <a:gd name="connsiteX0" fmla="*/ 0 w 12581335"/>
                <a:gd name="connsiteY0" fmla="*/ 2942499 h 6198450"/>
                <a:gd name="connsiteX1" fmla="*/ 1421668 w 12581335"/>
                <a:gd name="connsiteY1" fmla="*/ 2812767 h 6198450"/>
                <a:gd name="connsiteX2" fmla="*/ 2630766 w 12581335"/>
                <a:gd name="connsiteY2" fmla="*/ 6103723 h 6198450"/>
                <a:gd name="connsiteX3" fmla="*/ 4753243 w 12581335"/>
                <a:gd name="connsiteY3" fmla="*/ 5030502 h 6198450"/>
                <a:gd name="connsiteX4" fmla="*/ 6108711 w 12581335"/>
                <a:gd name="connsiteY4" fmla="*/ 2166785 h 6198450"/>
                <a:gd name="connsiteX5" fmla="*/ 7388911 w 12581335"/>
                <a:gd name="connsiteY5" fmla="*/ 4344558 h 6198450"/>
                <a:gd name="connsiteX6" fmla="*/ 8831461 w 12581335"/>
                <a:gd name="connsiteY6" fmla="*/ 1928244 h 6198450"/>
                <a:gd name="connsiteX7" fmla="*/ 10324974 w 12581335"/>
                <a:gd name="connsiteY7" fmla="*/ 3270448 h 6198450"/>
                <a:gd name="connsiteX8" fmla="*/ 11170117 w 12581335"/>
                <a:gd name="connsiteY8" fmla="*/ 1135201 h 6198450"/>
                <a:gd name="connsiteX9" fmla="*/ 12581335 w 12581335"/>
                <a:gd name="connsiteY9" fmla="*/ 0 h 6198450"/>
                <a:gd name="connsiteX0" fmla="*/ 0 w 12581335"/>
                <a:gd name="connsiteY0" fmla="*/ 2942499 h 6186954"/>
                <a:gd name="connsiteX1" fmla="*/ 900809 w 12581335"/>
                <a:gd name="connsiteY1" fmla="*/ 3006530 h 6186954"/>
                <a:gd name="connsiteX2" fmla="*/ 2630766 w 12581335"/>
                <a:gd name="connsiteY2" fmla="*/ 6103723 h 6186954"/>
                <a:gd name="connsiteX3" fmla="*/ 4753243 w 12581335"/>
                <a:gd name="connsiteY3" fmla="*/ 5030502 h 6186954"/>
                <a:gd name="connsiteX4" fmla="*/ 6108711 w 12581335"/>
                <a:gd name="connsiteY4" fmla="*/ 2166785 h 6186954"/>
                <a:gd name="connsiteX5" fmla="*/ 7388911 w 12581335"/>
                <a:gd name="connsiteY5" fmla="*/ 4344558 h 6186954"/>
                <a:gd name="connsiteX6" fmla="*/ 8831461 w 12581335"/>
                <a:gd name="connsiteY6" fmla="*/ 1928244 h 6186954"/>
                <a:gd name="connsiteX7" fmla="*/ 10324974 w 12581335"/>
                <a:gd name="connsiteY7" fmla="*/ 3270448 h 6186954"/>
                <a:gd name="connsiteX8" fmla="*/ 11170117 w 12581335"/>
                <a:gd name="connsiteY8" fmla="*/ 1135201 h 6186954"/>
                <a:gd name="connsiteX9" fmla="*/ 12581335 w 12581335"/>
                <a:gd name="connsiteY9" fmla="*/ 0 h 6186954"/>
                <a:gd name="connsiteX0" fmla="*/ 0 w 12581335"/>
                <a:gd name="connsiteY0" fmla="*/ 2942499 h 6193556"/>
                <a:gd name="connsiteX1" fmla="*/ 1144557 w 12581335"/>
                <a:gd name="connsiteY1" fmla="*/ 2894703 h 6193556"/>
                <a:gd name="connsiteX2" fmla="*/ 2630766 w 12581335"/>
                <a:gd name="connsiteY2" fmla="*/ 6103723 h 6193556"/>
                <a:gd name="connsiteX3" fmla="*/ 4753243 w 12581335"/>
                <a:gd name="connsiteY3" fmla="*/ 5030502 h 6193556"/>
                <a:gd name="connsiteX4" fmla="*/ 6108711 w 12581335"/>
                <a:gd name="connsiteY4" fmla="*/ 2166785 h 6193556"/>
                <a:gd name="connsiteX5" fmla="*/ 7388911 w 12581335"/>
                <a:gd name="connsiteY5" fmla="*/ 4344558 h 6193556"/>
                <a:gd name="connsiteX6" fmla="*/ 8831461 w 12581335"/>
                <a:gd name="connsiteY6" fmla="*/ 1928244 h 6193556"/>
                <a:gd name="connsiteX7" fmla="*/ 10324974 w 12581335"/>
                <a:gd name="connsiteY7" fmla="*/ 3270448 h 6193556"/>
                <a:gd name="connsiteX8" fmla="*/ 11170117 w 12581335"/>
                <a:gd name="connsiteY8" fmla="*/ 1135201 h 6193556"/>
                <a:gd name="connsiteX9" fmla="*/ 12581335 w 12581335"/>
                <a:gd name="connsiteY9" fmla="*/ 0 h 6193556"/>
                <a:gd name="connsiteX0" fmla="*/ 0 w 12581335"/>
                <a:gd name="connsiteY0" fmla="*/ 2942499 h 5954648"/>
                <a:gd name="connsiteX1" fmla="*/ 1144557 w 12581335"/>
                <a:gd name="connsiteY1" fmla="*/ 2894703 h 5954648"/>
                <a:gd name="connsiteX2" fmla="*/ 2224228 w 12581335"/>
                <a:gd name="connsiteY2" fmla="*/ 5842974 h 5954648"/>
                <a:gd name="connsiteX3" fmla="*/ 4753243 w 12581335"/>
                <a:gd name="connsiteY3" fmla="*/ 5030502 h 5954648"/>
                <a:gd name="connsiteX4" fmla="*/ 6108711 w 12581335"/>
                <a:gd name="connsiteY4" fmla="*/ 2166785 h 5954648"/>
                <a:gd name="connsiteX5" fmla="*/ 7388911 w 12581335"/>
                <a:gd name="connsiteY5" fmla="*/ 4344558 h 5954648"/>
                <a:gd name="connsiteX6" fmla="*/ 8831461 w 12581335"/>
                <a:gd name="connsiteY6" fmla="*/ 1928244 h 5954648"/>
                <a:gd name="connsiteX7" fmla="*/ 10324974 w 12581335"/>
                <a:gd name="connsiteY7" fmla="*/ 3270448 h 5954648"/>
                <a:gd name="connsiteX8" fmla="*/ 11170117 w 12581335"/>
                <a:gd name="connsiteY8" fmla="*/ 1135201 h 5954648"/>
                <a:gd name="connsiteX9" fmla="*/ 12581335 w 12581335"/>
                <a:gd name="connsiteY9" fmla="*/ 0 h 5954648"/>
                <a:gd name="connsiteX0" fmla="*/ 0 w 12581335"/>
                <a:gd name="connsiteY0" fmla="*/ 2942499 h 5862346"/>
                <a:gd name="connsiteX1" fmla="*/ 1144557 w 12581335"/>
                <a:gd name="connsiteY1" fmla="*/ 2894703 h 5862346"/>
                <a:gd name="connsiteX2" fmla="*/ 2224228 w 12581335"/>
                <a:gd name="connsiteY2" fmla="*/ 5842974 h 5862346"/>
                <a:gd name="connsiteX3" fmla="*/ 4753243 w 12581335"/>
                <a:gd name="connsiteY3" fmla="*/ 5030502 h 5862346"/>
                <a:gd name="connsiteX4" fmla="*/ 6108711 w 12581335"/>
                <a:gd name="connsiteY4" fmla="*/ 2166785 h 5862346"/>
                <a:gd name="connsiteX5" fmla="*/ 7388911 w 12581335"/>
                <a:gd name="connsiteY5" fmla="*/ 4344558 h 5862346"/>
                <a:gd name="connsiteX6" fmla="*/ 8831461 w 12581335"/>
                <a:gd name="connsiteY6" fmla="*/ 1928244 h 5862346"/>
                <a:gd name="connsiteX7" fmla="*/ 10324974 w 12581335"/>
                <a:gd name="connsiteY7" fmla="*/ 3270448 h 5862346"/>
                <a:gd name="connsiteX8" fmla="*/ 11170117 w 12581335"/>
                <a:gd name="connsiteY8" fmla="*/ 1135201 h 5862346"/>
                <a:gd name="connsiteX9" fmla="*/ 12581335 w 12581335"/>
                <a:gd name="connsiteY9" fmla="*/ 0 h 5862346"/>
                <a:gd name="connsiteX0" fmla="*/ 0 w 12581335"/>
                <a:gd name="connsiteY0" fmla="*/ 2942499 h 6067824"/>
                <a:gd name="connsiteX1" fmla="*/ 1144557 w 12581335"/>
                <a:gd name="connsiteY1" fmla="*/ 2894703 h 6067824"/>
                <a:gd name="connsiteX2" fmla="*/ 2432758 w 12581335"/>
                <a:gd name="connsiteY2" fmla="*/ 6049526 h 6067824"/>
                <a:gd name="connsiteX3" fmla="*/ 4753243 w 12581335"/>
                <a:gd name="connsiteY3" fmla="*/ 5030502 h 6067824"/>
                <a:gd name="connsiteX4" fmla="*/ 6108711 w 12581335"/>
                <a:gd name="connsiteY4" fmla="*/ 2166785 h 6067824"/>
                <a:gd name="connsiteX5" fmla="*/ 7388911 w 12581335"/>
                <a:gd name="connsiteY5" fmla="*/ 4344558 h 6067824"/>
                <a:gd name="connsiteX6" fmla="*/ 8831461 w 12581335"/>
                <a:gd name="connsiteY6" fmla="*/ 1928244 h 6067824"/>
                <a:gd name="connsiteX7" fmla="*/ 10324974 w 12581335"/>
                <a:gd name="connsiteY7" fmla="*/ 3270448 h 6067824"/>
                <a:gd name="connsiteX8" fmla="*/ 11170117 w 12581335"/>
                <a:gd name="connsiteY8" fmla="*/ 1135201 h 6067824"/>
                <a:gd name="connsiteX9" fmla="*/ 12581335 w 12581335"/>
                <a:gd name="connsiteY9" fmla="*/ 0 h 6067824"/>
                <a:gd name="connsiteX0" fmla="*/ 0 w 12581335"/>
                <a:gd name="connsiteY0" fmla="*/ 2942499 h 6052251"/>
                <a:gd name="connsiteX1" fmla="*/ 1144557 w 12581335"/>
                <a:gd name="connsiteY1" fmla="*/ 2894703 h 6052251"/>
                <a:gd name="connsiteX2" fmla="*/ 2432758 w 12581335"/>
                <a:gd name="connsiteY2" fmla="*/ 6049526 h 6052251"/>
                <a:gd name="connsiteX3" fmla="*/ 4753243 w 12581335"/>
                <a:gd name="connsiteY3" fmla="*/ 5030502 h 6052251"/>
                <a:gd name="connsiteX4" fmla="*/ 6108711 w 12581335"/>
                <a:gd name="connsiteY4" fmla="*/ 2166785 h 6052251"/>
                <a:gd name="connsiteX5" fmla="*/ 7388911 w 12581335"/>
                <a:gd name="connsiteY5" fmla="*/ 4344558 h 6052251"/>
                <a:gd name="connsiteX6" fmla="*/ 8831461 w 12581335"/>
                <a:gd name="connsiteY6" fmla="*/ 1928244 h 6052251"/>
                <a:gd name="connsiteX7" fmla="*/ 10324974 w 12581335"/>
                <a:gd name="connsiteY7" fmla="*/ 3270448 h 6052251"/>
                <a:gd name="connsiteX8" fmla="*/ 11170117 w 12581335"/>
                <a:gd name="connsiteY8" fmla="*/ 1135201 h 6052251"/>
                <a:gd name="connsiteX9" fmla="*/ 12581335 w 12581335"/>
                <a:gd name="connsiteY9" fmla="*/ 0 h 6052251"/>
                <a:gd name="connsiteX0" fmla="*/ 0 w 12581335"/>
                <a:gd name="connsiteY0" fmla="*/ 2942499 h 5998286"/>
                <a:gd name="connsiteX1" fmla="*/ 1144557 w 12581335"/>
                <a:gd name="connsiteY1" fmla="*/ 2894703 h 5998286"/>
                <a:gd name="connsiteX2" fmla="*/ 2295182 w 12581335"/>
                <a:gd name="connsiteY2" fmla="*/ 5995264 h 5998286"/>
                <a:gd name="connsiteX3" fmla="*/ 4753243 w 12581335"/>
                <a:gd name="connsiteY3" fmla="*/ 5030502 h 5998286"/>
                <a:gd name="connsiteX4" fmla="*/ 6108711 w 12581335"/>
                <a:gd name="connsiteY4" fmla="*/ 2166785 h 5998286"/>
                <a:gd name="connsiteX5" fmla="*/ 7388911 w 12581335"/>
                <a:gd name="connsiteY5" fmla="*/ 4344558 h 5998286"/>
                <a:gd name="connsiteX6" fmla="*/ 8831461 w 12581335"/>
                <a:gd name="connsiteY6" fmla="*/ 1928244 h 5998286"/>
                <a:gd name="connsiteX7" fmla="*/ 10324974 w 12581335"/>
                <a:gd name="connsiteY7" fmla="*/ 3270448 h 5998286"/>
                <a:gd name="connsiteX8" fmla="*/ 11170117 w 12581335"/>
                <a:gd name="connsiteY8" fmla="*/ 1135201 h 5998286"/>
                <a:gd name="connsiteX9" fmla="*/ 12581335 w 12581335"/>
                <a:gd name="connsiteY9" fmla="*/ 0 h 5998286"/>
                <a:gd name="connsiteX0" fmla="*/ 0 w 12581335"/>
                <a:gd name="connsiteY0" fmla="*/ 2942499 h 6137079"/>
                <a:gd name="connsiteX1" fmla="*/ 1144557 w 12581335"/>
                <a:gd name="connsiteY1" fmla="*/ 2894703 h 6137079"/>
                <a:gd name="connsiteX2" fmla="*/ 2295182 w 12581335"/>
                <a:gd name="connsiteY2" fmla="*/ 5995264 h 6137079"/>
                <a:gd name="connsiteX3" fmla="*/ 3736430 w 12581335"/>
                <a:gd name="connsiteY3" fmla="*/ 5262908 h 6137079"/>
                <a:gd name="connsiteX4" fmla="*/ 6108711 w 12581335"/>
                <a:gd name="connsiteY4" fmla="*/ 2166785 h 6137079"/>
                <a:gd name="connsiteX5" fmla="*/ 7388911 w 12581335"/>
                <a:gd name="connsiteY5" fmla="*/ 4344558 h 6137079"/>
                <a:gd name="connsiteX6" fmla="*/ 8831461 w 12581335"/>
                <a:gd name="connsiteY6" fmla="*/ 1928244 h 6137079"/>
                <a:gd name="connsiteX7" fmla="*/ 10324974 w 12581335"/>
                <a:gd name="connsiteY7" fmla="*/ 3270448 h 6137079"/>
                <a:gd name="connsiteX8" fmla="*/ 11170117 w 12581335"/>
                <a:gd name="connsiteY8" fmla="*/ 1135201 h 6137079"/>
                <a:gd name="connsiteX9" fmla="*/ 12581335 w 12581335"/>
                <a:gd name="connsiteY9" fmla="*/ 0 h 6137079"/>
                <a:gd name="connsiteX0" fmla="*/ 0 w 12581335"/>
                <a:gd name="connsiteY0" fmla="*/ 2942499 h 6108949"/>
                <a:gd name="connsiteX1" fmla="*/ 1144557 w 12581335"/>
                <a:gd name="connsiteY1" fmla="*/ 2894703 h 6108949"/>
                <a:gd name="connsiteX2" fmla="*/ 2295182 w 12581335"/>
                <a:gd name="connsiteY2" fmla="*/ 5995264 h 6108949"/>
                <a:gd name="connsiteX3" fmla="*/ 3736430 w 12581335"/>
                <a:gd name="connsiteY3" fmla="*/ 5262908 h 6108949"/>
                <a:gd name="connsiteX4" fmla="*/ 6108711 w 12581335"/>
                <a:gd name="connsiteY4" fmla="*/ 2166785 h 6108949"/>
                <a:gd name="connsiteX5" fmla="*/ 7388911 w 12581335"/>
                <a:gd name="connsiteY5" fmla="*/ 4344558 h 6108949"/>
                <a:gd name="connsiteX6" fmla="*/ 8831461 w 12581335"/>
                <a:gd name="connsiteY6" fmla="*/ 1928244 h 6108949"/>
                <a:gd name="connsiteX7" fmla="*/ 10324974 w 12581335"/>
                <a:gd name="connsiteY7" fmla="*/ 3270448 h 6108949"/>
                <a:gd name="connsiteX8" fmla="*/ 11170117 w 12581335"/>
                <a:gd name="connsiteY8" fmla="*/ 1135201 h 6108949"/>
                <a:gd name="connsiteX9" fmla="*/ 12581335 w 12581335"/>
                <a:gd name="connsiteY9" fmla="*/ 0 h 6108949"/>
                <a:gd name="connsiteX0" fmla="*/ 0 w 12581335"/>
                <a:gd name="connsiteY0" fmla="*/ 2942499 h 6182645"/>
                <a:gd name="connsiteX1" fmla="*/ 1144557 w 12581335"/>
                <a:gd name="connsiteY1" fmla="*/ 2894703 h 6182645"/>
                <a:gd name="connsiteX2" fmla="*/ 2295182 w 12581335"/>
                <a:gd name="connsiteY2" fmla="*/ 5995264 h 6182645"/>
                <a:gd name="connsiteX3" fmla="*/ 3644953 w 12581335"/>
                <a:gd name="connsiteY3" fmla="*/ 5594956 h 6182645"/>
                <a:gd name="connsiteX4" fmla="*/ 6108711 w 12581335"/>
                <a:gd name="connsiteY4" fmla="*/ 2166785 h 6182645"/>
                <a:gd name="connsiteX5" fmla="*/ 7388911 w 12581335"/>
                <a:gd name="connsiteY5" fmla="*/ 4344558 h 6182645"/>
                <a:gd name="connsiteX6" fmla="*/ 8831461 w 12581335"/>
                <a:gd name="connsiteY6" fmla="*/ 1928244 h 6182645"/>
                <a:gd name="connsiteX7" fmla="*/ 10324974 w 12581335"/>
                <a:gd name="connsiteY7" fmla="*/ 3270448 h 6182645"/>
                <a:gd name="connsiteX8" fmla="*/ 11170117 w 12581335"/>
                <a:gd name="connsiteY8" fmla="*/ 1135201 h 6182645"/>
                <a:gd name="connsiteX9" fmla="*/ 12581335 w 12581335"/>
                <a:gd name="connsiteY9" fmla="*/ 0 h 6182645"/>
                <a:gd name="connsiteX0" fmla="*/ 0 w 12581335"/>
                <a:gd name="connsiteY0" fmla="*/ 2942499 h 6439848"/>
                <a:gd name="connsiteX1" fmla="*/ 1144557 w 12581335"/>
                <a:gd name="connsiteY1" fmla="*/ 2894703 h 6439848"/>
                <a:gd name="connsiteX2" fmla="*/ 2295182 w 12581335"/>
                <a:gd name="connsiteY2" fmla="*/ 5995264 h 6439848"/>
                <a:gd name="connsiteX3" fmla="*/ 3644953 w 12581335"/>
                <a:gd name="connsiteY3" fmla="*/ 5594956 h 6439848"/>
                <a:gd name="connsiteX4" fmla="*/ 4727746 w 12581335"/>
                <a:gd name="connsiteY4" fmla="*/ 6410155 h 6439848"/>
                <a:gd name="connsiteX5" fmla="*/ 7388911 w 12581335"/>
                <a:gd name="connsiteY5" fmla="*/ 4344558 h 6439848"/>
                <a:gd name="connsiteX6" fmla="*/ 8831461 w 12581335"/>
                <a:gd name="connsiteY6" fmla="*/ 1928244 h 6439848"/>
                <a:gd name="connsiteX7" fmla="*/ 10324974 w 12581335"/>
                <a:gd name="connsiteY7" fmla="*/ 3270448 h 6439848"/>
                <a:gd name="connsiteX8" fmla="*/ 11170117 w 12581335"/>
                <a:gd name="connsiteY8" fmla="*/ 1135201 h 6439848"/>
                <a:gd name="connsiteX9" fmla="*/ 12581335 w 12581335"/>
                <a:gd name="connsiteY9" fmla="*/ 0 h 6439848"/>
                <a:gd name="connsiteX0" fmla="*/ 0 w 12581335"/>
                <a:gd name="connsiteY0" fmla="*/ 2942499 h 6282440"/>
                <a:gd name="connsiteX1" fmla="*/ 1144557 w 12581335"/>
                <a:gd name="connsiteY1" fmla="*/ 2894703 h 6282440"/>
                <a:gd name="connsiteX2" fmla="*/ 2295182 w 12581335"/>
                <a:gd name="connsiteY2" fmla="*/ 5995264 h 6282440"/>
                <a:gd name="connsiteX3" fmla="*/ 3644953 w 12581335"/>
                <a:gd name="connsiteY3" fmla="*/ 5594956 h 6282440"/>
                <a:gd name="connsiteX4" fmla="*/ 5669584 w 12581335"/>
                <a:gd name="connsiteY4" fmla="*/ 6248574 h 6282440"/>
                <a:gd name="connsiteX5" fmla="*/ 7388911 w 12581335"/>
                <a:gd name="connsiteY5" fmla="*/ 4344558 h 6282440"/>
                <a:gd name="connsiteX6" fmla="*/ 8831461 w 12581335"/>
                <a:gd name="connsiteY6" fmla="*/ 1928244 h 6282440"/>
                <a:gd name="connsiteX7" fmla="*/ 10324974 w 12581335"/>
                <a:gd name="connsiteY7" fmla="*/ 3270448 h 6282440"/>
                <a:gd name="connsiteX8" fmla="*/ 11170117 w 12581335"/>
                <a:gd name="connsiteY8" fmla="*/ 1135201 h 6282440"/>
                <a:gd name="connsiteX9" fmla="*/ 12581335 w 12581335"/>
                <a:gd name="connsiteY9" fmla="*/ 0 h 6282440"/>
                <a:gd name="connsiteX0" fmla="*/ 0 w 12581335"/>
                <a:gd name="connsiteY0" fmla="*/ 2942499 h 6514043"/>
                <a:gd name="connsiteX1" fmla="*/ 1144557 w 12581335"/>
                <a:gd name="connsiteY1" fmla="*/ 2894703 h 6514043"/>
                <a:gd name="connsiteX2" fmla="*/ 2295182 w 12581335"/>
                <a:gd name="connsiteY2" fmla="*/ 5995264 h 6514043"/>
                <a:gd name="connsiteX3" fmla="*/ 4833376 w 12581335"/>
                <a:gd name="connsiteY3" fmla="*/ 6472473 h 6514043"/>
                <a:gd name="connsiteX4" fmla="*/ 5669584 w 12581335"/>
                <a:gd name="connsiteY4" fmla="*/ 6248574 h 6514043"/>
                <a:gd name="connsiteX5" fmla="*/ 7388911 w 12581335"/>
                <a:gd name="connsiteY5" fmla="*/ 4344558 h 6514043"/>
                <a:gd name="connsiteX6" fmla="*/ 8831461 w 12581335"/>
                <a:gd name="connsiteY6" fmla="*/ 1928244 h 6514043"/>
                <a:gd name="connsiteX7" fmla="*/ 10324974 w 12581335"/>
                <a:gd name="connsiteY7" fmla="*/ 3270448 h 6514043"/>
                <a:gd name="connsiteX8" fmla="*/ 11170117 w 12581335"/>
                <a:gd name="connsiteY8" fmla="*/ 1135201 h 6514043"/>
                <a:gd name="connsiteX9" fmla="*/ 12581335 w 12581335"/>
                <a:gd name="connsiteY9" fmla="*/ 0 h 6514043"/>
                <a:gd name="connsiteX0" fmla="*/ 0 w 12581335"/>
                <a:gd name="connsiteY0" fmla="*/ 2942499 h 6496197"/>
                <a:gd name="connsiteX1" fmla="*/ 1144557 w 12581335"/>
                <a:gd name="connsiteY1" fmla="*/ 2894703 h 6496197"/>
                <a:gd name="connsiteX2" fmla="*/ 2295182 w 12581335"/>
                <a:gd name="connsiteY2" fmla="*/ 5995264 h 6496197"/>
                <a:gd name="connsiteX3" fmla="*/ 4401982 w 12581335"/>
                <a:gd name="connsiteY3" fmla="*/ 6445746 h 6496197"/>
                <a:gd name="connsiteX4" fmla="*/ 5669584 w 12581335"/>
                <a:gd name="connsiteY4" fmla="*/ 6248574 h 6496197"/>
                <a:gd name="connsiteX5" fmla="*/ 7388911 w 12581335"/>
                <a:gd name="connsiteY5" fmla="*/ 4344558 h 6496197"/>
                <a:gd name="connsiteX6" fmla="*/ 8831461 w 12581335"/>
                <a:gd name="connsiteY6" fmla="*/ 1928244 h 6496197"/>
                <a:gd name="connsiteX7" fmla="*/ 10324974 w 12581335"/>
                <a:gd name="connsiteY7" fmla="*/ 3270448 h 6496197"/>
                <a:gd name="connsiteX8" fmla="*/ 11170117 w 12581335"/>
                <a:gd name="connsiteY8" fmla="*/ 1135201 h 6496197"/>
                <a:gd name="connsiteX9" fmla="*/ 12581335 w 12581335"/>
                <a:gd name="connsiteY9" fmla="*/ 0 h 6496197"/>
                <a:gd name="connsiteX0" fmla="*/ 0 w 12581335"/>
                <a:gd name="connsiteY0" fmla="*/ 2942499 h 6553443"/>
                <a:gd name="connsiteX1" fmla="*/ 1144557 w 12581335"/>
                <a:gd name="connsiteY1" fmla="*/ 2894703 h 6553443"/>
                <a:gd name="connsiteX2" fmla="*/ 2295182 w 12581335"/>
                <a:gd name="connsiteY2" fmla="*/ 5995264 h 6553443"/>
                <a:gd name="connsiteX3" fmla="*/ 4401982 w 12581335"/>
                <a:gd name="connsiteY3" fmla="*/ 6445746 h 6553443"/>
                <a:gd name="connsiteX4" fmla="*/ 5669584 w 12581335"/>
                <a:gd name="connsiteY4" fmla="*/ 6248574 h 6553443"/>
                <a:gd name="connsiteX5" fmla="*/ 5070955 w 12581335"/>
                <a:gd name="connsiteY5" fmla="*/ 3411162 h 6553443"/>
                <a:gd name="connsiteX6" fmla="*/ 8831461 w 12581335"/>
                <a:gd name="connsiteY6" fmla="*/ 1928244 h 6553443"/>
                <a:gd name="connsiteX7" fmla="*/ 10324974 w 12581335"/>
                <a:gd name="connsiteY7" fmla="*/ 3270448 h 6553443"/>
                <a:gd name="connsiteX8" fmla="*/ 11170117 w 12581335"/>
                <a:gd name="connsiteY8" fmla="*/ 1135201 h 6553443"/>
                <a:gd name="connsiteX9" fmla="*/ 12581335 w 12581335"/>
                <a:gd name="connsiteY9" fmla="*/ 0 h 6553443"/>
                <a:gd name="connsiteX0" fmla="*/ 0 w 12581335"/>
                <a:gd name="connsiteY0" fmla="*/ 2942499 h 6506496"/>
                <a:gd name="connsiteX1" fmla="*/ 1144557 w 12581335"/>
                <a:gd name="connsiteY1" fmla="*/ 2894703 h 6506496"/>
                <a:gd name="connsiteX2" fmla="*/ 2295182 w 12581335"/>
                <a:gd name="connsiteY2" fmla="*/ 5995264 h 6506496"/>
                <a:gd name="connsiteX3" fmla="*/ 5669584 w 12581335"/>
                <a:gd name="connsiteY3" fmla="*/ 6248574 h 6506496"/>
                <a:gd name="connsiteX4" fmla="*/ 5070955 w 12581335"/>
                <a:gd name="connsiteY4" fmla="*/ 3411162 h 6506496"/>
                <a:gd name="connsiteX5" fmla="*/ 8831461 w 12581335"/>
                <a:gd name="connsiteY5" fmla="*/ 1928244 h 6506496"/>
                <a:gd name="connsiteX6" fmla="*/ 10324974 w 12581335"/>
                <a:gd name="connsiteY6" fmla="*/ 3270448 h 6506496"/>
                <a:gd name="connsiteX7" fmla="*/ 11170117 w 12581335"/>
                <a:gd name="connsiteY7" fmla="*/ 1135201 h 6506496"/>
                <a:gd name="connsiteX8" fmla="*/ 12581335 w 12581335"/>
                <a:gd name="connsiteY8" fmla="*/ 0 h 6506496"/>
                <a:gd name="connsiteX0" fmla="*/ 0 w 12581335"/>
                <a:gd name="connsiteY0" fmla="*/ 2942499 h 6749871"/>
                <a:gd name="connsiteX1" fmla="*/ 1144557 w 12581335"/>
                <a:gd name="connsiteY1" fmla="*/ 2894703 h 6749871"/>
                <a:gd name="connsiteX2" fmla="*/ 2295182 w 12581335"/>
                <a:gd name="connsiteY2" fmla="*/ 5995264 h 6749871"/>
                <a:gd name="connsiteX3" fmla="*/ 4848719 w 12581335"/>
                <a:gd name="connsiteY3" fmla="*/ 6567831 h 6749871"/>
                <a:gd name="connsiteX4" fmla="*/ 5070955 w 12581335"/>
                <a:gd name="connsiteY4" fmla="*/ 3411162 h 6749871"/>
                <a:gd name="connsiteX5" fmla="*/ 8831461 w 12581335"/>
                <a:gd name="connsiteY5" fmla="*/ 1928244 h 6749871"/>
                <a:gd name="connsiteX6" fmla="*/ 10324974 w 12581335"/>
                <a:gd name="connsiteY6" fmla="*/ 3270448 h 6749871"/>
                <a:gd name="connsiteX7" fmla="*/ 11170117 w 12581335"/>
                <a:gd name="connsiteY7" fmla="*/ 1135201 h 6749871"/>
                <a:gd name="connsiteX8" fmla="*/ 12581335 w 12581335"/>
                <a:gd name="connsiteY8" fmla="*/ 0 h 6749871"/>
                <a:gd name="connsiteX0" fmla="*/ 0 w 12581335"/>
                <a:gd name="connsiteY0" fmla="*/ 2942499 h 6724956"/>
                <a:gd name="connsiteX1" fmla="*/ 1144557 w 12581335"/>
                <a:gd name="connsiteY1" fmla="*/ 2894703 h 6724956"/>
                <a:gd name="connsiteX2" fmla="*/ 2295182 w 12581335"/>
                <a:gd name="connsiteY2" fmla="*/ 5995264 h 6724956"/>
                <a:gd name="connsiteX3" fmla="*/ 4848719 w 12581335"/>
                <a:gd name="connsiteY3" fmla="*/ 6567831 h 6724956"/>
                <a:gd name="connsiteX4" fmla="*/ 5070955 w 12581335"/>
                <a:gd name="connsiteY4" fmla="*/ 3411162 h 6724956"/>
                <a:gd name="connsiteX5" fmla="*/ 8831461 w 12581335"/>
                <a:gd name="connsiteY5" fmla="*/ 1928244 h 6724956"/>
                <a:gd name="connsiteX6" fmla="*/ 10324974 w 12581335"/>
                <a:gd name="connsiteY6" fmla="*/ 3270448 h 6724956"/>
                <a:gd name="connsiteX7" fmla="*/ 11170117 w 12581335"/>
                <a:gd name="connsiteY7" fmla="*/ 1135201 h 6724956"/>
                <a:gd name="connsiteX8" fmla="*/ 12581335 w 12581335"/>
                <a:gd name="connsiteY8" fmla="*/ 0 h 6724956"/>
                <a:gd name="connsiteX0" fmla="*/ 0 w 12581335"/>
                <a:gd name="connsiteY0" fmla="*/ 2942499 h 6714035"/>
                <a:gd name="connsiteX1" fmla="*/ 1144557 w 12581335"/>
                <a:gd name="connsiteY1" fmla="*/ 2894703 h 6714035"/>
                <a:gd name="connsiteX2" fmla="*/ 2295182 w 12581335"/>
                <a:gd name="connsiteY2" fmla="*/ 5995264 h 6714035"/>
                <a:gd name="connsiteX3" fmla="*/ 4848719 w 12581335"/>
                <a:gd name="connsiteY3" fmla="*/ 6567831 h 6714035"/>
                <a:gd name="connsiteX4" fmla="*/ 4737844 w 12581335"/>
                <a:gd name="connsiteY4" fmla="*/ 3901289 h 6714035"/>
                <a:gd name="connsiteX5" fmla="*/ 8831461 w 12581335"/>
                <a:gd name="connsiteY5" fmla="*/ 1928244 h 6714035"/>
                <a:gd name="connsiteX6" fmla="*/ 10324974 w 12581335"/>
                <a:gd name="connsiteY6" fmla="*/ 3270448 h 6714035"/>
                <a:gd name="connsiteX7" fmla="*/ 11170117 w 12581335"/>
                <a:gd name="connsiteY7" fmla="*/ 1135201 h 6714035"/>
                <a:gd name="connsiteX8" fmla="*/ 12581335 w 12581335"/>
                <a:gd name="connsiteY8" fmla="*/ 0 h 6714035"/>
                <a:gd name="connsiteX0" fmla="*/ 0 w 12581335"/>
                <a:gd name="connsiteY0" fmla="*/ 2942499 h 6571271"/>
                <a:gd name="connsiteX1" fmla="*/ 1144557 w 12581335"/>
                <a:gd name="connsiteY1" fmla="*/ 2894703 h 6571271"/>
                <a:gd name="connsiteX2" fmla="*/ 2295182 w 12581335"/>
                <a:gd name="connsiteY2" fmla="*/ 5995264 h 6571271"/>
                <a:gd name="connsiteX3" fmla="*/ 5071583 w 12581335"/>
                <a:gd name="connsiteY3" fmla="*/ 6388006 h 6571271"/>
                <a:gd name="connsiteX4" fmla="*/ 4737844 w 12581335"/>
                <a:gd name="connsiteY4" fmla="*/ 3901289 h 6571271"/>
                <a:gd name="connsiteX5" fmla="*/ 8831461 w 12581335"/>
                <a:gd name="connsiteY5" fmla="*/ 1928244 h 6571271"/>
                <a:gd name="connsiteX6" fmla="*/ 10324974 w 12581335"/>
                <a:gd name="connsiteY6" fmla="*/ 3270448 h 6571271"/>
                <a:gd name="connsiteX7" fmla="*/ 11170117 w 12581335"/>
                <a:gd name="connsiteY7" fmla="*/ 1135201 h 6571271"/>
                <a:gd name="connsiteX8" fmla="*/ 12581335 w 12581335"/>
                <a:gd name="connsiteY8" fmla="*/ 0 h 6571271"/>
                <a:gd name="connsiteX0" fmla="*/ 0 w 12581335"/>
                <a:gd name="connsiteY0" fmla="*/ 2942499 h 6646401"/>
                <a:gd name="connsiteX1" fmla="*/ 1144557 w 12581335"/>
                <a:gd name="connsiteY1" fmla="*/ 2894703 h 6646401"/>
                <a:gd name="connsiteX2" fmla="*/ 2295182 w 12581335"/>
                <a:gd name="connsiteY2" fmla="*/ 5995264 h 6646401"/>
                <a:gd name="connsiteX3" fmla="*/ 5071583 w 12581335"/>
                <a:gd name="connsiteY3" fmla="*/ 6388006 h 6646401"/>
                <a:gd name="connsiteX4" fmla="*/ 4737844 w 12581335"/>
                <a:gd name="connsiteY4" fmla="*/ 3901289 h 6646401"/>
                <a:gd name="connsiteX5" fmla="*/ 8831461 w 12581335"/>
                <a:gd name="connsiteY5" fmla="*/ 1928244 h 6646401"/>
                <a:gd name="connsiteX6" fmla="*/ 10324974 w 12581335"/>
                <a:gd name="connsiteY6" fmla="*/ 3270448 h 6646401"/>
                <a:gd name="connsiteX7" fmla="*/ 11170117 w 12581335"/>
                <a:gd name="connsiteY7" fmla="*/ 1135201 h 6646401"/>
                <a:gd name="connsiteX8" fmla="*/ 12581335 w 12581335"/>
                <a:gd name="connsiteY8" fmla="*/ 0 h 6646401"/>
                <a:gd name="connsiteX0" fmla="*/ 0 w 12581335"/>
                <a:gd name="connsiteY0" fmla="*/ 2942499 h 6620318"/>
                <a:gd name="connsiteX1" fmla="*/ 1144557 w 12581335"/>
                <a:gd name="connsiteY1" fmla="*/ 2894703 h 6620318"/>
                <a:gd name="connsiteX2" fmla="*/ 2295182 w 12581335"/>
                <a:gd name="connsiteY2" fmla="*/ 5995264 h 6620318"/>
                <a:gd name="connsiteX3" fmla="*/ 5071583 w 12581335"/>
                <a:gd name="connsiteY3" fmla="*/ 6388006 h 6620318"/>
                <a:gd name="connsiteX4" fmla="*/ 4497757 w 12581335"/>
                <a:gd name="connsiteY4" fmla="*/ 3237666 h 6620318"/>
                <a:gd name="connsiteX5" fmla="*/ 8831461 w 12581335"/>
                <a:gd name="connsiteY5" fmla="*/ 1928244 h 6620318"/>
                <a:gd name="connsiteX6" fmla="*/ 10324974 w 12581335"/>
                <a:gd name="connsiteY6" fmla="*/ 3270448 h 6620318"/>
                <a:gd name="connsiteX7" fmla="*/ 11170117 w 12581335"/>
                <a:gd name="connsiteY7" fmla="*/ 1135201 h 6620318"/>
                <a:gd name="connsiteX8" fmla="*/ 12581335 w 12581335"/>
                <a:gd name="connsiteY8" fmla="*/ 0 h 6620318"/>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8831461 w 12581335"/>
                <a:gd name="connsiteY5" fmla="*/ 1928244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82288"/>
                <a:gd name="connsiteX1" fmla="*/ 1144557 w 12581335"/>
                <a:gd name="connsiteY1" fmla="*/ 2894703 h 6582288"/>
                <a:gd name="connsiteX2" fmla="*/ 2295182 w 12581335"/>
                <a:gd name="connsiteY2" fmla="*/ 5995264 h 6582288"/>
                <a:gd name="connsiteX3" fmla="*/ 5071583 w 12581335"/>
                <a:gd name="connsiteY3" fmla="*/ 6388006 h 6582288"/>
                <a:gd name="connsiteX4" fmla="*/ 4268861 w 12581335"/>
                <a:gd name="connsiteY4" fmla="*/ 3752165 h 6582288"/>
                <a:gd name="connsiteX5" fmla="*/ 5428007 w 12581335"/>
                <a:gd name="connsiteY5" fmla="*/ 1357935 h 6582288"/>
                <a:gd name="connsiteX6" fmla="*/ 10324974 w 12581335"/>
                <a:gd name="connsiteY6" fmla="*/ 3270448 h 6582288"/>
                <a:gd name="connsiteX7" fmla="*/ 11170117 w 12581335"/>
                <a:gd name="connsiteY7" fmla="*/ 1135201 h 6582288"/>
                <a:gd name="connsiteX8" fmla="*/ 12581335 w 12581335"/>
                <a:gd name="connsiteY8" fmla="*/ 0 h 658228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428007 w 12581335"/>
                <a:gd name="connsiteY5" fmla="*/ 1357935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690945"/>
                <a:gd name="connsiteX1" fmla="*/ 1144557 w 12581335"/>
                <a:gd name="connsiteY1" fmla="*/ 2894703 h 6690945"/>
                <a:gd name="connsiteX2" fmla="*/ 2295182 w 12581335"/>
                <a:gd name="connsiteY2" fmla="*/ 5995264 h 6690945"/>
                <a:gd name="connsiteX3" fmla="*/ 4823711 w 12581335"/>
                <a:gd name="connsiteY3" fmla="*/ 6565140 h 6690945"/>
                <a:gd name="connsiteX4" fmla="*/ 4342083 w 12581335"/>
                <a:gd name="connsiteY4" fmla="*/ 4187423 h 6690945"/>
                <a:gd name="connsiteX5" fmla="*/ 5324670 w 12581335"/>
                <a:gd name="connsiteY5" fmla="*/ 2674949 h 6690945"/>
                <a:gd name="connsiteX6" fmla="*/ 10324974 w 12581335"/>
                <a:gd name="connsiteY6" fmla="*/ 3270448 h 6690945"/>
                <a:gd name="connsiteX7" fmla="*/ 11170117 w 12581335"/>
                <a:gd name="connsiteY7" fmla="*/ 1135201 h 6690945"/>
                <a:gd name="connsiteX8" fmla="*/ 12581335 w 12581335"/>
                <a:gd name="connsiteY8" fmla="*/ 0 h 6690945"/>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10324974 w 12581335"/>
                <a:gd name="connsiteY6" fmla="*/ 3270448 h 6690944"/>
                <a:gd name="connsiteX7" fmla="*/ 11170117 w 12581335"/>
                <a:gd name="connsiteY7" fmla="*/ 1135201 h 6690944"/>
                <a:gd name="connsiteX8" fmla="*/ 12581335 w 1258133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5177636 w 12581335"/>
                <a:gd name="connsiteY6" fmla="*/ 92770 h 6690944"/>
                <a:gd name="connsiteX7" fmla="*/ 11170117 w 12581335"/>
                <a:gd name="connsiteY7" fmla="*/ 1135201 h 6690944"/>
                <a:gd name="connsiteX8" fmla="*/ 12581335 w 12581335"/>
                <a:gd name="connsiteY8" fmla="*/ 0 h 6690944"/>
                <a:gd name="connsiteX0" fmla="*/ 0 w 12581335"/>
                <a:gd name="connsiteY0" fmla="*/ 2982050 h 6730495"/>
                <a:gd name="connsiteX1" fmla="*/ 1144557 w 12581335"/>
                <a:gd name="connsiteY1" fmla="*/ 2934254 h 6730495"/>
                <a:gd name="connsiteX2" fmla="*/ 2295182 w 12581335"/>
                <a:gd name="connsiteY2" fmla="*/ 6034815 h 6730495"/>
                <a:gd name="connsiteX3" fmla="*/ 4823711 w 12581335"/>
                <a:gd name="connsiteY3" fmla="*/ 6604691 h 6730495"/>
                <a:gd name="connsiteX4" fmla="*/ 4342083 w 12581335"/>
                <a:gd name="connsiteY4" fmla="*/ 4226974 h 6730495"/>
                <a:gd name="connsiteX5" fmla="*/ 5839290 w 12581335"/>
                <a:gd name="connsiteY5" fmla="*/ 2539792 h 6730495"/>
                <a:gd name="connsiteX6" fmla="*/ 5517244 w 12581335"/>
                <a:gd name="connsiteY6" fmla="*/ 17665 h 6730495"/>
                <a:gd name="connsiteX7" fmla="*/ 11170117 w 12581335"/>
                <a:gd name="connsiteY7" fmla="*/ 1174752 h 6730495"/>
                <a:gd name="connsiteX8" fmla="*/ 12581335 w 12581335"/>
                <a:gd name="connsiteY8" fmla="*/ 39551 h 6730495"/>
                <a:gd name="connsiteX0" fmla="*/ 0 w 12581335"/>
                <a:gd name="connsiteY0" fmla="*/ 3064324 h 6812769"/>
                <a:gd name="connsiteX1" fmla="*/ 1144557 w 12581335"/>
                <a:gd name="connsiteY1" fmla="*/ 3016528 h 6812769"/>
                <a:gd name="connsiteX2" fmla="*/ 2295182 w 12581335"/>
                <a:gd name="connsiteY2" fmla="*/ 6117089 h 6812769"/>
                <a:gd name="connsiteX3" fmla="*/ 4823711 w 12581335"/>
                <a:gd name="connsiteY3" fmla="*/ 6686965 h 6812769"/>
                <a:gd name="connsiteX4" fmla="*/ 4342083 w 12581335"/>
                <a:gd name="connsiteY4" fmla="*/ 4309248 h 6812769"/>
                <a:gd name="connsiteX5" fmla="*/ 5839290 w 12581335"/>
                <a:gd name="connsiteY5" fmla="*/ 2622066 h 6812769"/>
                <a:gd name="connsiteX6" fmla="*/ 5517244 w 12581335"/>
                <a:gd name="connsiteY6" fmla="*/ 99939 h 6812769"/>
                <a:gd name="connsiteX7" fmla="*/ 11170117 w 12581335"/>
                <a:gd name="connsiteY7" fmla="*/ 1257026 h 6812769"/>
                <a:gd name="connsiteX8" fmla="*/ 12581335 w 12581335"/>
                <a:gd name="connsiteY8" fmla="*/ 121825 h 6812769"/>
                <a:gd name="connsiteX0" fmla="*/ 0 w 12581335"/>
                <a:gd name="connsiteY0" fmla="*/ 3198696 h 6947141"/>
                <a:gd name="connsiteX1" fmla="*/ 1144557 w 12581335"/>
                <a:gd name="connsiteY1" fmla="*/ 3150900 h 6947141"/>
                <a:gd name="connsiteX2" fmla="*/ 2295182 w 12581335"/>
                <a:gd name="connsiteY2" fmla="*/ 6251461 h 6947141"/>
                <a:gd name="connsiteX3" fmla="*/ 4823711 w 12581335"/>
                <a:gd name="connsiteY3" fmla="*/ 6821337 h 6947141"/>
                <a:gd name="connsiteX4" fmla="*/ 4342083 w 12581335"/>
                <a:gd name="connsiteY4" fmla="*/ 4443620 h 6947141"/>
                <a:gd name="connsiteX5" fmla="*/ 5839290 w 12581335"/>
                <a:gd name="connsiteY5" fmla="*/ 2756438 h 6947141"/>
                <a:gd name="connsiteX6" fmla="*/ 5813073 w 12581335"/>
                <a:gd name="connsiteY6" fmla="*/ 95217 h 6947141"/>
                <a:gd name="connsiteX7" fmla="*/ 11170117 w 12581335"/>
                <a:gd name="connsiteY7" fmla="*/ 1391398 h 6947141"/>
                <a:gd name="connsiteX8" fmla="*/ 12581335 w 12581335"/>
                <a:gd name="connsiteY8" fmla="*/ 256197 h 6947141"/>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11170117 w 12581335"/>
                <a:gd name="connsiteY7" fmla="*/ 1135201 h 6690944"/>
                <a:gd name="connsiteX8" fmla="*/ 12581335 w 12581335"/>
                <a:gd name="connsiteY8" fmla="*/ 0 h 6690944"/>
                <a:gd name="connsiteX0" fmla="*/ 0 w 12681885"/>
                <a:gd name="connsiteY0" fmla="*/ 2942499 h 6690944"/>
                <a:gd name="connsiteX1" fmla="*/ 1144557 w 12681885"/>
                <a:gd name="connsiteY1" fmla="*/ 2894703 h 6690944"/>
                <a:gd name="connsiteX2" fmla="*/ 2295182 w 12681885"/>
                <a:gd name="connsiteY2" fmla="*/ 5995264 h 6690944"/>
                <a:gd name="connsiteX3" fmla="*/ 4823711 w 12681885"/>
                <a:gd name="connsiteY3" fmla="*/ 6565140 h 6690944"/>
                <a:gd name="connsiteX4" fmla="*/ 4342083 w 12681885"/>
                <a:gd name="connsiteY4" fmla="*/ 4187423 h 6690944"/>
                <a:gd name="connsiteX5" fmla="*/ 5839290 w 12681885"/>
                <a:gd name="connsiteY5" fmla="*/ 2500241 h 6690944"/>
                <a:gd name="connsiteX6" fmla="*/ 6200999 w 12681885"/>
                <a:gd name="connsiteY6" fmla="*/ 314740 h 6690944"/>
                <a:gd name="connsiteX7" fmla="*/ 11170117 w 12681885"/>
                <a:gd name="connsiteY7" fmla="*/ 1135201 h 6690944"/>
                <a:gd name="connsiteX8" fmla="*/ 12581335 w 1268188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9301293 w 12581335"/>
                <a:gd name="connsiteY7" fmla="*/ 1861034 h 6690944"/>
                <a:gd name="connsiteX8" fmla="*/ 12581335 w 12581335"/>
                <a:gd name="connsiteY8" fmla="*/ 0 h 6690944"/>
                <a:gd name="connsiteX0" fmla="*/ 0 w 12581335"/>
                <a:gd name="connsiteY0" fmla="*/ 4357658 h 8106103"/>
                <a:gd name="connsiteX1" fmla="*/ 1144557 w 12581335"/>
                <a:gd name="connsiteY1" fmla="*/ 4309862 h 8106103"/>
                <a:gd name="connsiteX2" fmla="*/ 2295182 w 12581335"/>
                <a:gd name="connsiteY2" fmla="*/ 7410423 h 8106103"/>
                <a:gd name="connsiteX3" fmla="*/ 4823711 w 12581335"/>
                <a:gd name="connsiteY3" fmla="*/ 7980299 h 8106103"/>
                <a:gd name="connsiteX4" fmla="*/ 4342083 w 12581335"/>
                <a:gd name="connsiteY4" fmla="*/ 5602582 h 8106103"/>
                <a:gd name="connsiteX5" fmla="*/ 5839290 w 12581335"/>
                <a:gd name="connsiteY5" fmla="*/ 3915400 h 8106103"/>
                <a:gd name="connsiteX6" fmla="*/ 6200999 w 12581335"/>
                <a:gd name="connsiteY6" fmla="*/ 1729899 h 8106103"/>
                <a:gd name="connsiteX7" fmla="*/ 9203473 w 12581335"/>
                <a:gd name="connsiteY7" fmla="*/ 280628 h 8106103"/>
                <a:gd name="connsiteX8" fmla="*/ 12581335 w 12581335"/>
                <a:gd name="connsiteY8" fmla="*/ 1415159 h 8106103"/>
                <a:gd name="connsiteX0" fmla="*/ 0 w 12581335"/>
                <a:gd name="connsiteY0" fmla="*/ 3902044 h 7650489"/>
                <a:gd name="connsiteX1" fmla="*/ 1144557 w 12581335"/>
                <a:gd name="connsiteY1" fmla="*/ 3854248 h 7650489"/>
                <a:gd name="connsiteX2" fmla="*/ 2295182 w 12581335"/>
                <a:gd name="connsiteY2" fmla="*/ 6954809 h 7650489"/>
                <a:gd name="connsiteX3" fmla="*/ 4823711 w 12581335"/>
                <a:gd name="connsiteY3" fmla="*/ 7524685 h 7650489"/>
                <a:gd name="connsiteX4" fmla="*/ 4342083 w 12581335"/>
                <a:gd name="connsiteY4" fmla="*/ 5146968 h 7650489"/>
                <a:gd name="connsiteX5" fmla="*/ 5839290 w 12581335"/>
                <a:gd name="connsiteY5" fmla="*/ 3459786 h 7650489"/>
                <a:gd name="connsiteX6" fmla="*/ 6200999 w 12581335"/>
                <a:gd name="connsiteY6" fmla="*/ 1274285 h 7650489"/>
                <a:gd name="connsiteX7" fmla="*/ 8003448 w 12581335"/>
                <a:gd name="connsiteY7" fmla="*/ 326989 h 7650489"/>
                <a:gd name="connsiteX8" fmla="*/ 12581335 w 12581335"/>
                <a:gd name="connsiteY8" fmla="*/ 959545 h 7650489"/>
                <a:gd name="connsiteX0" fmla="*/ 0 w 12581335"/>
                <a:gd name="connsiteY0" fmla="*/ 3758758 h 7507203"/>
                <a:gd name="connsiteX1" fmla="*/ 1144557 w 12581335"/>
                <a:gd name="connsiteY1" fmla="*/ 3710962 h 7507203"/>
                <a:gd name="connsiteX2" fmla="*/ 2295182 w 12581335"/>
                <a:gd name="connsiteY2" fmla="*/ 6811523 h 7507203"/>
                <a:gd name="connsiteX3" fmla="*/ 4823711 w 12581335"/>
                <a:gd name="connsiteY3" fmla="*/ 7381399 h 7507203"/>
                <a:gd name="connsiteX4" fmla="*/ 4342083 w 12581335"/>
                <a:gd name="connsiteY4" fmla="*/ 5003682 h 7507203"/>
                <a:gd name="connsiteX5" fmla="*/ 5839290 w 12581335"/>
                <a:gd name="connsiteY5" fmla="*/ 3316500 h 7507203"/>
                <a:gd name="connsiteX6" fmla="*/ 6200999 w 12581335"/>
                <a:gd name="connsiteY6" fmla="*/ 1130999 h 7507203"/>
                <a:gd name="connsiteX7" fmla="*/ 8003448 w 12581335"/>
                <a:gd name="connsiteY7" fmla="*/ 183703 h 7507203"/>
                <a:gd name="connsiteX8" fmla="*/ 12581335 w 12581335"/>
                <a:gd name="connsiteY8" fmla="*/ 816259 h 7507203"/>
                <a:gd name="connsiteX0" fmla="*/ 0 w 12581335"/>
                <a:gd name="connsiteY0" fmla="*/ 3758757 h 7507202"/>
                <a:gd name="connsiteX1" fmla="*/ 1144557 w 12581335"/>
                <a:gd name="connsiteY1" fmla="*/ 3710961 h 7507202"/>
                <a:gd name="connsiteX2" fmla="*/ 2295182 w 12581335"/>
                <a:gd name="connsiteY2" fmla="*/ 6811522 h 7507202"/>
                <a:gd name="connsiteX3" fmla="*/ 4823711 w 12581335"/>
                <a:gd name="connsiteY3" fmla="*/ 7381398 h 7507202"/>
                <a:gd name="connsiteX4" fmla="*/ 4342083 w 12581335"/>
                <a:gd name="connsiteY4" fmla="*/ 5003681 h 7507202"/>
                <a:gd name="connsiteX5" fmla="*/ 5839290 w 12581335"/>
                <a:gd name="connsiteY5" fmla="*/ 3316499 h 7507202"/>
                <a:gd name="connsiteX6" fmla="*/ 6200999 w 12581335"/>
                <a:gd name="connsiteY6" fmla="*/ 1130998 h 7507202"/>
                <a:gd name="connsiteX7" fmla="*/ 8003448 w 12581335"/>
                <a:gd name="connsiteY7" fmla="*/ 183702 h 7507202"/>
                <a:gd name="connsiteX8" fmla="*/ 12581335 w 12581335"/>
                <a:gd name="connsiteY8" fmla="*/ 816258 h 7507202"/>
                <a:gd name="connsiteX0" fmla="*/ 0 w 12581335"/>
                <a:gd name="connsiteY0" fmla="*/ 3637224 h 7385669"/>
                <a:gd name="connsiteX1" fmla="*/ 1144557 w 12581335"/>
                <a:gd name="connsiteY1" fmla="*/ 3589428 h 7385669"/>
                <a:gd name="connsiteX2" fmla="*/ 2295182 w 12581335"/>
                <a:gd name="connsiteY2" fmla="*/ 6689989 h 7385669"/>
                <a:gd name="connsiteX3" fmla="*/ 4823711 w 12581335"/>
                <a:gd name="connsiteY3" fmla="*/ 7259865 h 7385669"/>
                <a:gd name="connsiteX4" fmla="*/ 4342083 w 12581335"/>
                <a:gd name="connsiteY4" fmla="*/ 4882148 h 7385669"/>
                <a:gd name="connsiteX5" fmla="*/ 5839290 w 12581335"/>
                <a:gd name="connsiteY5" fmla="*/ 3194966 h 7385669"/>
                <a:gd name="connsiteX6" fmla="*/ 6200999 w 12581335"/>
                <a:gd name="connsiteY6" fmla="*/ 1009465 h 7385669"/>
                <a:gd name="connsiteX7" fmla="*/ 8003448 w 12581335"/>
                <a:gd name="connsiteY7" fmla="*/ 62169 h 7385669"/>
                <a:gd name="connsiteX8" fmla="*/ 12581335 w 12581335"/>
                <a:gd name="connsiteY8" fmla="*/ 694725 h 7385669"/>
                <a:gd name="connsiteX0" fmla="*/ 0 w 12581335"/>
                <a:gd name="connsiteY0" fmla="*/ 3637224 h 7556837"/>
                <a:gd name="connsiteX1" fmla="*/ 1144557 w 12581335"/>
                <a:gd name="connsiteY1" fmla="*/ 3589428 h 7556837"/>
                <a:gd name="connsiteX2" fmla="*/ 2295182 w 12581335"/>
                <a:gd name="connsiteY2" fmla="*/ 6689989 h 7556837"/>
                <a:gd name="connsiteX3" fmla="*/ 4823711 w 12581335"/>
                <a:gd name="connsiteY3" fmla="*/ 7259865 h 7556837"/>
                <a:gd name="connsiteX4" fmla="*/ 4342083 w 12581335"/>
                <a:gd name="connsiteY4" fmla="*/ 4882148 h 7556837"/>
                <a:gd name="connsiteX5" fmla="*/ 5839290 w 12581335"/>
                <a:gd name="connsiteY5" fmla="*/ 3194966 h 7556837"/>
                <a:gd name="connsiteX6" fmla="*/ 6200999 w 12581335"/>
                <a:gd name="connsiteY6" fmla="*/ 1009465 h 7556837"/>
                <a:gd name="connsiteX7" fmla="*/ 8003448 w 12581335"/>
                <a:gd name="connsiteY7" fmla="*/ 62169 h 7556837"/>
                <a:gd name="connsiteX8" fmla="*/ 12581335 w 12581335"/>
                <a:gd name="connsiteY8" fmla="*/ 694725 h 7556837"/>
                <a:gd name="connsiteX0" fmla="*/ 0 w 12581335"/>
                <a:gd name="connsiteY0" fmla="*/ 3637224 h 7603642"/>
                <a:gd name="connsiteX1" fmla="*/ 1144557 w 12581335"/>
                <a:gd name="connsiteY1" fmla="*/ 3589428 h 7603642"/>
                <a:gd name="connsiteX2" fmla="*/ 2295182 w 12581335"/>
                <a:gd name="connsiteY2" fmla="*/ 6689989 h 7603642"/>
                <a:gd name="connsiteX3" fmla="*/ 4632793 w 12581335"/>
                <a:gd name="connsiteY3" fmla="*/ 7317275 h 7603642"/>
                <a:gd name="connsiteX4" fmla="*/ 4342083 w 12581335"/>
                <a:gd name="connsiteY4" fmla="*/ 4882148 h 7603642"/>
                <a:gd name="connsiteX5" fmla="*/ 5839290 w 12581335"/>
                <a:gd name="connsiteY5" fmla="*/ 3194966 h 7603642"/>
                <a:gd name="connsiteX6" fmla="*/ 6200999 w 12581335"/>
                <a:gd name="connsiteY6" fmla="*/ 1009465 h 7603642"/>
                <a:gd name="connsiteX7" fmla="*/ 8003448 w 12581335"/>
                <a:gd name="connsiteY7" fmla="*/ 62169 h 7603642"/>
                <a:gd name="connsiteX8" fmla="*/ 12581335 w 12581335"/>
                <a:gd name="connsiteY8" fmla="*/ 694725 h 7603642"/>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457513"/>
                <a:gd name="connsiteY0" fmla="*/ 4040394 h 7603641"/>
                <a:gd name="connsiteX1" fmla="*/ 1020735 w 12457513"/>
                <a:gd name="connsiteY1" fmla="*/ 3589428 h 7603641"/>
                <a:gd name="connsiteX2" fmla="*/ 2171360 w 12457513"/>
                <a:gd name="connsiteY2" fmla="*/ 6689989 h 7603641"/>
                <a:gd name="connsiteX3" fmla="*/ 4508971 w 12457513"/>
                <a:gd name="connsiteY3" fmla="*/ 7317275 h 7603641"/>
                <a:gd name="connsiteX4" fmla="*/ 4218261 w 12457513"/>
                <a:gd name="connsiteY4" fmla="*/ 4882148 h 7603641"/>
                <a:gd name="connsiteX5" fmla="*/ 5715468 w 12457513"/>
                <a:gd name="connsiteY5" fmla="*/ 3194966 h 7603641"/>
                <a:gd name="connsiteX6" fmla="*/ 5761354 w 12457513"/>
                <a:gd name="connsiteY6" fmla="*/ 723836 h 7603641"/>
                <a:gd name="connsiteX7" fmla="*/ 7879626 w 12457513"/>
                <a:gd name="connsiteY7" fmla="*/ 62169 h 7603641"/>
                <a:gd name="connsiteX8" fmla="*/ 12457513 w 12457513"/>
                <a:gd name="connsiteY8" fmla="*/ 694725 h 760364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5761354 w 12457513"/>
                <a:gd name="connsiteY6" fmla="*/ 723836 h 7599028"/>
                <a:gd name="connsiteX7" fmla="*/ 7879626 w 12457513"/>
                <a:gd name="connsiteY7" fmla="*/ 62169 h 7599028"/>
                <a:gd name="connsiteX8" fmla="*/ 12457513 w 12457513"/>
                <a:gd name="connsiteY8" fmla="*/ 694725 h 7599028"/>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7704045 w 12457513"/>
                <a:gd name="connsiteY6" fmla="*/ 4605802 h 7599028"/>
                <a:gd name="connsiteX7" fmla="*/ 7879626 w 12457513"/>
                <a:gd name="connsiteY7" fmla="*/ 62169 h 7599028"/>
                <a:gd name="connsiteX8" fmla="*/ 12457513 w 12457513"/>
                <a:gd name="connsiteY8" fmla="*/ 694725 h 7599028"/>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146436 w 12457513"/>
                <a:gd name="connsiteY5" fmla="*/ 2912993 h 7599028"/>
                <a:gd name="connsiteX6" fmla="*/ 7704045 w 12457513"/>
                <a:gd name="connsiteY6" fmla="*/ 4605802 h 7599028"/>
                <a:gd name="connsiteX7" fmla="*/ 7879626 w 12457513"/>
                <a:gd name="connsiteY7" fmla="*/ 62169 h 7599028"/>
                <a:gd name="connsiteX8" fmla="*/ 12457513 w 12457513"/>
                <a:gd name="connsiteY8" fmla="*/ 694725 h 7599028"/>
                <a:gd name="connsiteX0" fmla="*/ 0 w 12457513"/>
                <a:gd name="connsiteY0" fmla="*/ 4040394 h 7447577"/>
                <a:gd name="connsiteX1" fmla="*/ 1119682 w 12457513"/>
                <a:gd name="connsiteY1" fmla="*/ 3741840 h 7447577"/>
                <a:gd name="connsiteX2" fmla="*/ 2171360 w 12457513"/>
                <a:gd name="connsiteY2" fmla="*/ 6689989 h 7447577"/>
                <a:gd name="connsiteX3" fmla="*/ 4508971 w 12457513"/>
                <a:gd name="connsiteY3" fmla="*/ 7317275 h 7447577"/>
                <a:gd name="connsiteX4" fmla="*/ 4587655 w 12457513"/>
                <a:gd name="connsiteY4" fmla="*/ 4638763 h 7447577"/>
                <a:gd name="connsiteX5" fmla="*/ 5146436 w 12457513"/>
                <a:gd name="connsiteY5" fmla="*/ 2912993 h 7447577"/>
                <a:gd name="connsiteX6" fmla="*/ 7704045 w 12457513"/>
                <a:gd name="connsiteY6" fmla="*/ 4605802 h 7447577"/>
                <a:gd name="connsiteX7" fmla="*/ 7879626 w 12457513"/>
                <a:gd name="connsiteY7" fmla="*/ 62169 h 7447577"/>
                <a:gd name="connsiteX8" fmla="*/ 12457513 w 12457513"/>
                <a:gd name="connsiteY8" fmla="*/ 694725 h 7447577"/>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7879626 w 11560497"/>
                <a:gd name="connsiteY6" fmla="*/ 667474 h 8177757"/>
                <a:gd name="connsiteX7" fmla="*/ 11560497 w 11560497"/>
                <a:gd name="connsiteY7" fmla="*/ 0 h 8177757"/>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7879626 w 11560497"/>
                <a:gd name="connsiteY6" fmla="*/ 667474 h 8177757"/>
                <a:gd name="connsiteX7" fmla="*/ 11560497 w 11560497"/>
                <a:gd name="connsiteY7" fmla="*/ 0 h 8177757"/>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8746401 w 11560497"/>
                <a:gd name="connsiteY6" fmla="*/ 2143305 h 8177757"/>
                <a:gd name="connsiteX7" fmla="*/ 11560497 w 11560497"/>
                <a:gd name="connsiteY7" fmla="*/ 0 h 8177757"/>
                <a:gd name="connsiteX0" fmla="*/ 0 w 11558798"/>
                <a:gd name="connsiteY0" fmla="*/ 5224696 h 8756754"/>
                <a:gd name="connsiteX1" fmla="*/ 1119682 w 11558798"/>
                <a:gd name="connsiteY1" fmla="*/ 4926142 h 8756754"/>
                <a:gd name="connsiteX2" fmla="*/ 2171360 w 11558798"/>
                <a:gd name="connsiteY2" fmla="*/ 7874291 h 8756754"/>
                <a:gd name="connsiteX3" fmla="*/ 4508971 w 11558798"/>
                <a:gd name="connsiteY3" fmla="*/ 8501577 h 8756754"/>
                <a:gd name="connsiteX4" fmla="*/ 5146436 w 11558798"/>
                <a:gd name="connsiteY4" fmla="*/ 4097295 h 8756754"/>
                <a:gd name="connsiteX5" fmla="*/ 7704045 w 11558798"/>
                <a:gd name="connsiteY5" fmla="*/ 5790104 h 8756754"/>
                <a:gd name="connsiteX6" fmla="*/ 8746401 w 11558798"/>
                <a:gd name="connsiteY6" fmla="*/ 2722302 h 8756754"/>
                <a:gd name="connsiteX7" fmla="*/ 11558798 w 11558798"/>
                <a:gd name="connsiteY7" fmla="*/ -1 h 8756754"/>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7704045 w 11558798"/>
                <a:gd name="connsiteY5" fmla="*/ 5790105 h 8756755"/>
                <a:gd name="connsiteX6" fmla="*/ 8746401 w 11558798"/>
                <a:gd name="connsiteY6" fmla="*/ 2722303 h 8756755"/>
                <a:gd name="connsiteX7" fmla="*/ 11558798 w 11558798"/>
                <a:gd name="connsiteY7" fmla="*/ 0 h 8756755"/>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8009941 w 11558798"/>
                <a:gd name="connsiteY5" fmla="*/ 5996549 h 8756755"/>
                <a:gd name="connsiteX6" fmla="*/ 8746401 w 11558798"/>
                <a:gd name="connsiteY6" fmla="*/ 2722303 h 8756755"/>
                <a:gd name="connsiteX7" fmla="*/ 11558798 w 11558798"/>
                <a:gd name="connsiteY7" fmla="*/ 0 h 8756755"/>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8009941 w 11558798"/>
                <a:gd name="connsiteY5" fmla="*/ 5996549 h 8756755"/>
                <a:gd name="connsiteX6" fmla="*/ 8746401 w 11558798"/>
                <a:gd name="connsiteY6" fmla="*/ 2722303 h 8756755"/>
                <a:gd name="connsiteX7" fmla="*/ 11558798 w 11558798"/>
                <a:gd name="connsiteY7" fmla="*/ 0 h 8756755"/>
                <a:gd name="connsiteX0" fmla="*/ 0 w 11679632"/>
                <a:gd name="connsiteY0" fmla="*/ 5454594 h 8986652"/>
                <a:gd name="connsiteX1" fmla="*/ 1119682 w 11679632"/>
                <a:gd name="connsiteY1" fmla="*/ 5156040 h 8986652"/>
                <a:gd name="connsiteX2" fmla="*/ 2171360 w 11679632"/>
                <a:gd name="connsiteY2" fmla="*/ 8104189 h 8986652"/>
                <a:gd name="connsiteX3" fmla="*/ 4508971 w 11679632"/>
                <a:gd name="connsiteY3" fmla="*/ 8731475 h 8986652"/>
                <a:gd name="connsiteX4" fmla="*/ 5146436 w 11679632"/>
                <a:gd name="connsiteY4" fmla="*/ 4327193 h 8986652"/>
                <a:gd name="connsiteX5" fmla="*/ 8009941 w 11679632"/>
                <a:gd name="connsiteY5" fmla="*/ 6226446 h 8986652"/>
                <a:gd name="connsiteX6" fmla="*/ 8746401 w 11679632"/>
                <a:gd name="connsiteY6" fmla="*/ 2952200 h 8986652"/>
                <a:gd name="connsiteX7" fmla="*/ 11679632 w 11679632"/>
                <a:gd name="connsiteY7" fmla="*/ 0 h 8986652"/>
                <a:gd name="connsiteX0" fmla="*/ 0 w 11679632"/>
                <a:gd name="connsiteY0" fmla="*/ 5454594 h 8735860"/>
                <a:gd name="connsiteX1" fmla="*/ 1119682 w 11679632"/>
                <a:gd name="connsiteY1" fmla="*/ 5156040 h 8735860"/>
                <a:gd name="connsiteX2" fmla="*/ 4508971 w 11679632"/>
                <a:gd name="connsiteY2" fmla="*/ 8731475 h 8735860"/>
                <a:gd name="connsiteX3" fmla="*/ 5146436 w 11679632"/>
                <a:gd name="connsiteY3" fmla="*/ 4327193 h 8735860"/>
                <a:gd name="connsiteX4" fmla="*/ 8009941 w 11679632"/>
                <a:gd name="connsiteY4" fmla="*/ 6226446 h 8735860"/>
                <a:gd name="connsiteX5" fmla="*/ 8746401 w 11679632"/>
                <a:gd name="connsiteY5" fmla="*/ 2952200 h 8735860"/>
                <a:gd name="connsiteX6" fmla="*/ 11679632 w 11679632"/>
                <a:gd name="connsiteY6" fmla="*/ 0 h 8735860"/>
                <a:gd name="connsiteX0" fmla="*/ 0 w 11679632"/>
                <a:gd name="connsiteY0" fmla="*/ 5454594 h 8898143"/>
                <a:gd name="connsiteX1" fmla="*/ 1119682 w 11679632"/>
                <a:gd name="connsiteY1" fmla="*/ 5156040 h 8898143"/>
                <a:gd name="connsiteX2" fmla="*/ 4508971 w 11679632"/>
                <a:gd name="connsiteY2" fmla="*/ 8731475 h 8898143"/>
                <a:gd name="connsiteX3" fmla="*/ 5146436 w 11679632"/>
                <a:gd name="connsiteY3" fmla="*/ 4327193 h 8898143"/>
                <a:gd name="connsiteX4" fmla="*/ 8009941 w 11679632"/>
                <a:gd name="connsiteY4" fmla="*/ 6226446 h 8898143"/>
                <a:gd name="connsiteX5" fmla="*/ 8746401 w 11679632"/>
                <a:gd name="connsiteY5" fmla="*/ 2952200 h 8898143"/>
                <a:gd name="connsiteX6" fmla="*/ 11679632 w 11679632"/>
                <a:gd name="connsiteY6" fmla="*/ 0 h 8898143"/>
                <a:gd name="connsiteX0" fmla="*/ 0 w 11679632"/>
                <a:gd name="connsiteY0" fmla="*/ 5454594 h 8792916"/>
                <a:gd name="connsiteX1" fmla="*/ 1119682 w 11679632"/>
                <a:gd name="connsiteY1" fmla="*/ 5156040 h 8792916"/>
                <a:gd name="connsiteX2" fmla="*/ 4508971 w 11679632"/>
                <a:gd name="connsiteY2" fmla="*/ 8731475 h 8792916"/>
                <a:gd name="connsiteX3" fmla="*/ 5146436 w 11679632"/>
                <a:gd name="connsiteY3" fmla="*/ 4327193 h 8792916"/>
                <a:gd name="connsiteX4" fmla="*/ 8009941 w 11679632"/>
                <a:gd name="connsiteY4" fmla="*/ 6226446 h 8792916"/>
                <a:gd name="connsiteX5" fmla="*/ 8746401 w 11679632"/>
                <a:gd name="connsiteY5" fmla="*/ 2952200 h 8792916"/>
                <a:gd name="connsiteX6" fmla="*/ 11679632 w 11679632"/>
                <a:gd name="connsiteY6" fmla="*/ 0 h 8792916"/>
                <a:gd name="connsiteX0" fmla="*/ 0 w 11679632"/>
                <a:gd name="connsiteY0" fmla="*/ 5454594 h 7569332"/>
                <a:gd name="connsiteX1" fmla="*/ 1119682 w 11679632"/>
                <a:gd name="connsiteY1" fmla="*/ 5156040 h 7569332"/>
                <a:gd name="connsiteX2" fmla="*/ 3322508 w 11679632"/>
                <a:gd name="connsiteY2" fmla="*/ 7486339 h 7569332"/>
                <a:gd name="connsiteX3" fmla="*/ 5146436 w 11679632"/>
                <a:gd name="connsiteY3" fmla="*/ 4327193 h 7569332"/>
                <a:gd name="connsiteX4" fmla="*/ 8009941 w 11679632"/>
                <a:gd name="connsiteY4" fmla="*/ 6226446 h 7569332"/>
                <a:gd name="connsiteX5" fmla="*/ 8746401 w 11679632"/>
                <a:gd name="connsiteY5" fmla="*/ 2952200 h 7569332"/>
                <a:gd name="connsiteX6" fmla="*/ 11679632 w 11679632"/>
                <a:gd name="connsiteY6" fmla="*/ 0 h 7569332"/>
                <a:gd name="connsiteX0" fmla="*/ 0 w 11483248"/>
                <a:gd name="connsiteY0" fmla="*/ 6384913 h 7565355"/>
                <a:gd name="connsiteX1" fmla="*/ 923298 w 11483248"/>
                <a:gd name="connsiteY1" fmla="*/ 5156040 h 7565355"/>
                <a:gd name="connsiteX2" fmla="*/ 3126124 w 11483248"/>
                <a:gd name="connsiteY2" fmla="*/ 7486339 h 7565355"/>
                <a:gd name="connsiteX3" fmla="*/ 4950052 w 11483248"/>
                <a:gd name="connsiteY3" fmla="*/ 4327193 h 7565355"/>
                <a:gd name="connsiteX4" fmla="*/ 7813557 w 11483248"/>
                <a:gd name="connsiteY4" fmla="*/ 6226446 h 7565355"/>
                <a:gd name="connsiteX5" fmla="*/ 8550017 w 11483248"/>
                <a:gd name="connsiteY5" fmla="*/ 2952200 h 7565355"/>
                <a:gd name="connsiteX6" fmla="*/ 11483248 w 11483248"/>
                <a:gd name="connsiteY6" fmla="*/ 0 h 7565355"/>
                <a:gd name="connsiteX0" fmla="*/ 0 w 11483248"/>
                <a:gd name="connsiteY0" fmla="*/ 6384913 h 7529121"/>
                <a:gd name="connsiteX1" fmla="*/ 1183528 w 11483248"/>
                <a:gd name="connsiteY1" fmla="*/ 6169576 h 7529121"/>
                <a:gd name="connsiteX2" fmla="*/ 3126124 w 11483248"/>
                <a:gd name="connsiteY2" fmla="*/ 7486339 h 7529121"/>
                <a:gd name="connsiteX3" fmla="*/ 4950052 w 11483248"/>
                <a:gd name="connsiteY3" fmla="*/ 4327193 h 7529121"/>
                <a:gd name="connsiteX4" fmla="*/ 7813557 w 11483248"/>
                <a:gd name="connsiteY4" fmla="*/ 6226446 h 7529121"/>
                <a:gd name="connsiteX5" fmla="*/ 8550017 w 11483248"/>
                <a:gd name="connsiteY5" fmla="*/ 2952200 h 7529121"/>
                <a:gd name="connsiteX6" fmla="*/ 11483248 w 11483248"/>
                <a:gd name="connsiteY6" fmla="*/ 0 h 7529121"/>
                <a:gd name="connsiteX0" fmla="*/ 0 w 11483248"/>
                <a:gd name="connsiteY0" fmla="*/ 6384913 h 7920981"/>
                <a:gd name="connsiteX1" fmla="*/ 1183528 w 11483248"/>
                <a:gd name="connsiteY1" fmla="*/ 6169576 h 7920981"/>
                <a:gd name="connsiteX2" fmla="*/ 3286965 w 11483248"/>
                <a:gd name="connsiteY2" fmla="*/ 7885372 h 7920981"/>
                <a:gd name="connsiteX3" fmla="*/ 4950052 w 11483248"/>
                <a:gd name="connsiteY3" fmla="*/ 4327193 h 7920981"/>
                <a:gd name="connsiteX4" fmla="*/ 7813557 w 11483248"/>
                <a:gd name="connsiteY4" fmla="*/ 6226446 h 7920981"/>
                <a:gd name="connsiteX5" fmla="*/ 8550017 w 11483248"/>
                <a:gd name="connsiteY5" fmla="*/ 2952200 h 7920981"/>
                <a:gd name="connsiteX6" fmla="*/ 11483248 w 11483248"/>
                <a:gd name="connsiteY6" fmla="*/ 0 h 7920981"/>
                <a:gd name="connsiteX0" fmla="*/ 0 w 11306950"/>
                <a:gd name="connsiteY0" fmla="*/ 6875833 h 7919615"/>
                <a:gd name="connsiteX1" fmla="*/ 1007230 w 11306950"/>
                <a:gd name="connsiteY1" fmla="*/ 6169576 h 7919615"/>
                <a:gd name="connsiteX2" fmla="*/ 3110667 w 11306950"/>
                <a:gd name="connsiteY2" fmla="*/ 7885372 h 7919615"/>
                <a:gd name="connsiteX3" fmla="*/ 4773754 w 11306950"/>
                <a:gd name="connsiteY3" fmla="*/ 4327193 h 7919615"/>
                <a:gd name="connsiteX4" fmla="*/ 7637259 w 11306950"/>
                <a:gd name="connsiteY4" fmla="*/ 6226446 h 7919615"/>
                <a:gd name="connsiteX5" fmla="*/ 8373719 w 11306950"/>
                <a:gd name="connsiteY5" fmla="*/ 2952200 h 7919615"/>
                <a:gd name="connsiteX6" fmla="*/ 11306950 w 11306950"/>
                <a:gd name="connsiteY6" fmla="*/ 0 h 7919615"/>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8862065 w 11306950"/>
                <a:gd name="connsiteY5" fmla="*/ 2963145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8862065 w 11306950"/>
                <a:gd name="connsiteY5" fmla="*/ 2963145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139275 w 11306950"/>
                <a:gd name="connsiteY5" fmla="*/ 3034638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139275 w 11306950"/>
                <a:gd name="connsiteY5" fmla="*/ 3034638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231480 w 11306950"/>
                <a:gd name="connsiteY5" fmla="*/ 2753076 h 7919614"/>
                <a:gd name="connsiteX6" fmla="*/ 11306950 w 11306950"/>
                <a:gd name="connsiteY6" fmla="*/ 0 h 7919614"/>
                <a:gd name="connsiteX0" fmla="*/ 0 w 11306950"/>
                <a:gd name="connsiteY0" fmla="*/ 6875833 h 8438580"/>
                <a:gd name="connsiteX1" fmla="*/ 1147224 w 11306950"/>
                <a:gd name="connsiteY1" fmla="*/ 8329184 h 8438580"/>
                <a:gd name="connsiteX2" fmla="*/ 3110667 w 11306950"/>
                <a:gd name="connsiteY2" fmla="*/ 7885372 h 8438580"/>
                <a:gd name="connsiteX3" fmla="*/ 4773754 w 11306950"/>
                <a:gd name="connsiteY3" fmla="*/ 4327193 h 8438580"/>
                <a:gd name="connsiteX4" fmla="*/ 7637259 w 11306950"/>
                <a:gd name="connsiteY4" fmla="*/ 6226446 h 8438580"/>
                <a:gd name="connsiteX5" fmla="*/ 9231480 w 11306950"/>
                <a:gd name="connsiteY5" fmla="*/ 2753076 h 8438580"/>
                <a:gd name="connsiteX6" fmla="*/ 11306950 w 11306950"/>
                <a:gd name="connsiteY6" fmla="*/ 0 h 8438580"/>
                <a:gd name="connsiteX0" fmla="*/ 0 w 11269828"/>
                <a:gd name="connsiteY0" fmla="*/ 9822491 h 9822491"/>
                <a:gd name="connsiteX1" fmla="*/ 1110102 w 11269828"/>
                <a:gd name="connsiteY1" fmla="*/ 8329184 h 9822491"/>
                <a:gd name="connsiteX2" fmla="*/ 3073545 w 11269828"/>
                <a:gd name="connsiteY2" fmla="*/ 7885372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073545 w 11269828"/>
                <a:gd name="connsiteY2" fmla="*/ 7885372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5338463 w 11269828"/>
                <a:gd name="connsiteY3" fmla="*/ 6328326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880467 w 11269828"/>
                <a:gd name="connsiteY2" fmla="*/ 7312942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3880467 w 11269828"/>
                <a:gd name="connsiteY2" fmla="*/ 7312942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8099175 w 11269828"/>
                <a:gd name="connsiteY5" fmla="*/ 3176484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8099175 w 11269828"/>
                <a:gd name="connsiteY5" fmla="*/ 3176484 h 9822491"/>
                <a:gd name="connsiteX6" fmla="*/ 11269828 w 11269828"/>
                <a:gd name="connsiteY6" fmla="*/ 0 h 9822491"/>
                <a:gd name="connsiteX0" fmla="*/ 0 w 8099175"/>
                <a:gd name="connsiteY0" fmla="*/ 6646008 h 6646008"/>
                <a:gd name="connsiteX1" fmla="*/ 2503778 w 8099175"/>
                <a:gd name="connsiteY1" fmla="*/ 3706518 h 6646008"/>
                <a:gd name="connsiteX2" fmla="*/ 4023182 w 8099175"/>
                <a:gd name="connsiteY2" fmla="*/ 3728472 h 6646008"/>
                <a:gd name="connsiteX3" fmla="*/ 5091624 w 8099175"/>
                <a:gd name="connsiteY3" fmla="*/ 2431239 h 6646008"/>
                <a:gd name="connsiteX4" fmla="*/ 7344971 w 8099175"/>
                <a:gd name="connsiteY4" fmla="*/ 3050247 h 6646008"/>
                <a:gd name="connsiteX5" fmla="*/ 8099175 w 8099175"/>
                <a:gd name="connsiteY5" fmla="*/ 1 h 6646008"/>
                <a:gd name="connsiteX0" fmla="*/ 0 w 7995343"/>
                <a:gd name="connsiteY0" fmla="*/ 5626882 h 5626882"/>
                <a:gd name="connsiteX1" fmla="*/ 2503778 w 7995343"/>
                <a:gd name="connsiteY1" fmla="*/ 2687392 h 5626882"/>
                <a:gd name="connsiteX2" fmla="*/ 4023182 w 7995343"/>
                <a:gd name="connsiteY2" fmla="*/ 2709346 h 5626882"/>
                <a:gd name="connsiteX3" fmla="*/ 5091624 w 7995343"/>
                <a:gd name="connsiteY3" fmla="*/ 1412113 h 5626882"/>
                <a:gd name="connsiteX4" fmla="*/ 7344971 w 7995343"/>
                <a:gd name="connsiteY4" fmla="*/ 2031121 h 5626882"/>
                <a:gd name="connsiteX5" fmla="*/ 7995343 w 7995343"/>
                <a:gd name="connsiteY5" fmla="*/ 0 h 5626882"/>
                <a:gd name="connsiteX0" fmla="*/ 0 w 7995343"/>
                <a:gd name="connsiteY0" fmla="*/ 5626882 h 5626882"/>
                <a:gd name="connsiteX1" fmla="*/ 2503778 w 7995343"/>
                <a:gd name="connsiteY1" fmla="*/ 2687392 h 5626882"/>
                <a:gd name="connsiteX2" fmla="*/ 4023182 w 7995343"/>
                <a:gd name="connsiteY2" fmla="*/ 2709346 h 5626882"/>
                <a:gd name="connsiteX3" fmla="*/ 5091624 w 7995343"/>
                <a:gd name="connsiteY3" fmla="*/ 1412113 h 5626882"/>
                <a:gd name="connsiteX4" fmla="*/ 7344971 w 7995343"/>
                <a:gd name="connsiteY4" fmla="*/ 2031121 h 5626882"/>
                <a:gd name="connsiteX5" fmla="*/ 7995343 w 7995343"/>
                <a:gd name="connsiteY5" fmla="*/ 0 h 5626882"/>
                <a:gd name="connsiteX0" fmla="*/ 0 w 8013160"/>
                <a:gd name="connsiteY0" fmla="*/ 5846478 h 5846478"/>
                <a:gd name="connsiteX1" fmla="*/ 2503778 w 8013160"/>
                <a:gd name="connsiteY1" fmla="*/ 2906988 h 5846478"/>
                <a:gd name="connsiteX2" fmla="*/ 4023182 w 8013160"/>
                <a:gd name="connsiteY2" fmla="*/ 2928942 h 5846478"/>
                <a:gd name="connsiteX3" fmla="*/ 5091624 w 8013160"/>
                <a:gd name="connsiteY3" fmla="*/ 1631709 h 5846478"/>
                <a:gd name="connsiteX4" fmla="*/ 7344971 w 8013160"/>
                <a:gd name="connsiteY4" fmla="*/ 2250717 h 5846478"/>
                <a:gd name="connsiteX5" fmla="*/ 8013160 w 8013160"/>
                <a:gd name="connsiteY5" fmla="*/ -1 h 5846478"/>
                <a:gd name="connsiteX0" fmla="*/ 0 w 8013160"/>
                <a:gd name="connsiteY0" fmla="*/ 5846479 h 5846479"/>
                <a:gd name="connsiteX1" fmla="*/ 2503778 w 8013160"/>
                <a:gd name="connsiteY1" fmla="*/ 2906989 h 5846479"/>
                <a:gd name="connsiteX2" fmla="*/ 4023182 w 8013160"/>
                <a:gd name="connsiteY2" fmla="*/ 2928943 h 5846479"/>
                <a:gd name="connsiteX3" fmla="*/ 5091624 w 8013160"/>
                <a:gd name="connsiteY3" fmla="*/ 1631710 h 5846479"/>
                <a:gd name="connsiteX4" fmla="*/ 7344971 w 8013160"/>
                <a:gd name="connsiteY4" fmla="*/ 2250718 h 5846479"/>
                <a:gd name="connsiteX5" fmla="*/ 8013160 w 8013160"/>
                <a:gd name="connsiteY5" fmla="*/ 0 h 5846479"/>
                <a:gd name="connsiteX0" fmla="*/ 0 w 7889047"/>
                <a:gd name="connsiteY0" fmla="*/ 5880451 h 5880451"/>
                <a:gd name="connsiteX1" fmla="*/ 2503778 w 7889047"/>
                <a:gd name="connsiteY1" fmla="*/ 2940961 h 5880451"/>
                <a:gd name="connsiteX2" fmla="*/ 4023182 w 7889047"/>
                <a:gd name="connsiteY2" fmla="*/ 2962915 h 5880451"/>
                <a:gd name="connsiteX3" fmla="*/ 5091624 w 7889047"/>
                <a:gd name="connsiteY3" fmla="*/ 1665682 h 5880451"/>
                <a:gd name="connsiteX4" fmla="*/ 7344971 w 7889047"/>
                <a:gd name="connsiteY4" fmla="*/ 2284690 h 5880451"/>
                <a:gd name="connsiteX5" fmla="*/ 7889047 w 7889047"/>
                <a:gd name="connsiteY5" fmla="*/ 0 h 5880451"/>
                <a:gd name="connsiteX0" fmla="*/ 0 w 7933650"/>
                <a:gd name="connsiteY0" fmla="*/ 5087465 h 5087465"/>
                <a:gd name="connsiteX1" fmla="*/ 2503778 w 7933650"/>
                <a:gd name="connsiteY1" fmla="*/ 2147975 h 5087465"/>
                <a:gd name="connsiteX2" fmla="*/ 4023182 w 7933650"/>
                <a:gd name="connsiteY2" fmla="*/ 2169929 h 5087465"/>
                <a:gd name="connsiteX3" fmla="*/ 5091624 w 7933650"/>
                <a:gd name="connsiteY3" fmla="*/ 872696 h 5087465"/>
                <a:gd name="connsiteX4" fmla="*/ 7344971 w 7933650"/>
                <a:gd name="connsiteY4" fmla="*/ 1491704 h 5087465"/>
                <a:gd name="connsiteX5" fmla="*/ 7933650 w 7933650"/>
                <a:gd name="connsiteY5" fmla="*/ 0 h 5087465"/>
                <a:gd name="connsiteX0" fmla="*/ 0 w 7995937"/>
                <a:gd name="connsiteY0" fmla="*/ 5087465 h 5087465"/>
                <a:gd name="connsiteX1" fmla="*/ 2503778 w 7995937"/>
                <a:gd name="connsiteY1" fmla="*/ 2147975 h 5087465"/>
                <a:gd name="connsiteX2" fmla="*/ 4023182 w 7995937"/>
                <a:gd name="connsiteY2" fmla="*/ 2169929 h 5087465"/>
                <a:gd name="connsiteX3" fmla="*/ 5091624 w 7995937"/>
                <a:gd name="connsiteY3" fmla="*/ 872696 h 5087465"/>
                <a:gd name="connsiteX4" fmla="*/ 7344971 w 7995937"/>
                <a:gd name="connsiteY4" fmla="*/ 1491704 h 5087465"/>
                <a:gd name="connsiteX5" fmla="*/ 7933650 w 7995937"/>
                <a:gd name="connsiteY5" fmla="*/ 0 h 5087465"/>
                <a:gd name="connsiteX0" fmla="*/ 0 w 8040483"/>
                <a:gd name="connsiteY0" fmla="*/ 5113101 h 5113101"/>
                <a:gd name="connsiteX1" fmla="*/ 2503778 w 8040483"/>
                <a:gd name="connsiteY1" fmla="*/ 2173611 h 5113101"/>
                <a:gd name="connsiteX2" fmla="*/ 4023182 w 8040483"/>
                <a:gd name="connsiteY2" fmla="*/ 2195565 h 5113101"/>
                <a:gd name="connsiteX3" fmla="*/ 5091624 w 8040483"/>
                <a:gd name="connsiteY3" fmla="*/ 898332 h 5113101"/>
                <a:gd name="connsiteX4" fmla="*/ 7344971 w 8040483"/>
                <a:gd name="connsiteY4" fmla="*/ 1517340 h 5113101"/>
                <a:gd name="connsiteX5" fmla="*/ 7982618 w 8040483"/>
                <a:gd name="connsiteY5" fmla="*/ 0 h 5113101"/>
                <a:gd name="connsiteX0" fmla="*/ 0 w 8047849"/>
                <a:gd name="connsiteY0" fmla="*/ 5113101 h 5113101"/>
                <a:gd name="connsiteX1" fmla="*/ 2503778 w 8047849"/>
                <a:gd name="connsiteY1" fmla="*/ 2173611 h 5113101"/>
                <a:gd name="connsiteX2" fmla="*/ 4023182 w 8047849"/>
                <a:gd name="connsiteY2" fmla="*/ 2195565 h 5113101"/>
                <a:gd name="connsiteX3" fmla="*/ 5091624 w 8047849"/>
                <a:gd name="connsiteY3" fmla="*/ 898332 h 5113101"/>
                <a:gd name="connsiteX4" fmla="*/ 7344971 w 8047849"/>
                <a:gd name="connsiteY4" fmla="*/ 1517340 h 5113101"/>
                <a:gd name="connsiteX5" fmla="*/ 7982618 w 8047849"/>
                <a:gd name="connsiteY5" fmla="*/ 0 h 5113101"/>
                <a:gd name="connsiteX0" fmla="*/ 0 w 8042789"/>
                <a:gd name="connsiteY0" fmla="*/ 5113101 h 5113101"/>
                <a:gd name="connsiteX1" fmla="*/ 2503778 w 8042789"/>
                <a:gd name="connsiteY1" fmla="*/ 2173611 h 5113101"/>
                <a:gd name="connsiteX2" fmla="*/ 4023182 w 8042789"/>
                <a:gd name="connsiteY2" fmla="*/ 2195565 h 5113101"/>
                <a:gd name="connsiteX3" fmla="*/ 5091624 w 8042789"/>
                <a:gd name="connsiteY3" fmla="*/ 898332 h 5113101"/>
                <a:gd name="connsiteX4" fmla="*/ 7344971 w 8042789"/>
                <a:gd name="connsiteY4" fmla="*/ 1517340 h 5113101"/>
                <a:gd name="connsiteX5" fmla="*/ 7982618 w 8042789"/>
                <a:gd name="connsiteY5" fmla="*/ 0 h 5113101"/>
                <a:gd name="connsiteX0" fmla="*/ 0 w 8069524"/>
                <a:gd name="connsiteY0" fmla="*/ 5113101 h 5113101"/>
                <a:gd name="connsiteX1" fmla="*/ 2503778 w 8069524"/>
                <a:gd name="connsiteY1" fmla="*/ 2173611 h 5113101"/>
                <a:gd name="connsiteX2" fmla="*/ 4023182 w 8069524"/>
                <a:gd name="connsiteY2" fmla="*/ 2195565 h 5113101"/>
                <a:gd name="connsiteX3" fmla="*/ 5091624 w 8069524"/>
                <a:gd name="connsiteY3" fmla="*/ 898332 h 5113101"/>
                <a:gd name="connsiteX4" fmla="*/ 7344971 w 8069524"/>
                <a:gd name="connsiteY4" fmla="*/ 1517340 h 5113101"/>
                <a:gd name="connsiteX5" fmla="*/ 7982618 w 8069524"/>
                <a:gd name="connsiteY5" fmla="*/ 0 h 5113101"/>
                <a:gd name="connsiteX0" fmla="*/ 0 w 8062606"/>
                <a:gd name="connsiteY0" fmla="*/ 5138222 h 5138222"/>
                <a:gd name="connsiteX1" fmla="*/ 2503778 w 8062606"/>
                <a:gd name="connsiteY1" fmla="*/ 2198732 h 5138222"/>
                <a:gd name="connsiteX2" fmla="*/ 4023182 w 8062606"/>
                <a:gd name="connsiteY2" fmla="*/ 2220686 h 5138222"/>
                <a:gd name="connsiteX3" fmla="*/ 5091624 w 8062606"/>
                <a:gd name="connsiteY3" fmla="*/ 923453 h 5138222"/>
                <a:gd name="connsiteX4" fmla="*/ 7344971 w 8062606"/>
                <a:gd name="connsiteY4" fmla="*/ 1542461 h 5138222"/>
                <a:gd name="connsiteX5" fmla="*/ 7974903 w 8062606"/>
                <a:gd name="connsiteY5" fmla="*/ 0 h 5138222"/>
                <a:gd name="connsiteX0" fmla="*/ 0 w 9032095"/>
                <a:gd name="connsiteY0" fmla="*/ 5945334 h 5945334"/>
                <a:gd name="connsiteX1" fmla="*/ 2503778 w 9032095"/>
                <a:gd name="connsiteY1" fmla="*/ 3005844 h 5945334"/>
                <a:gd name="connsiteX2" fmla="*/ 4023182 w 9032095"/>
                <a:gd name="connsiteY2" fmla="*/ 3027798 h 5945334"/>
                <a:gd name="connsiteX3" fmla="*/ 5091624 w 9032095"/>
                <a:gd name="connsiteY3" fmla="*/ 1730565 h 5945334"/>
                <a:gd name="connsiteX4" fmla="*/ 7344971 w 9032095"/>
                <a:gd name="connsiteY4" fmla="*/ 2349573 h 5945334"/>
                <a:gd name="connsiteX5" fmla="*/ 8993244 w 9032095"/>
                <a:gd name="connsiteY5" fmla="*/ 0 h 5945334"/>
                <a:gd name="connsiteX0" fmla="*/ 0 w 8993244"/>
                <a:gd name="connsiteY0" fmla="*/ 5945334 h 5945334"/>
                <a:gd name="connsiteX1" fmla="*/ 2503778 w 8993244"/>
                <a:gd name="connsiteY1" fmla="*/ 3005844 h 5945334"/>
                <a:gd name="connsiteX2" fmla="*/ 4023182 w 8993244"/>
                <a:gd name="connsiteY2" fmla="*/ 3027798 h 5945334"/>
                <a:gd name="connsiteX3" fmla="*/ 5091624 w 8993244"/>
                <a:gd name="connsiteY3" fmla="*/ 1730565 h 5945334"/>
                <a:gd name="connsiteX4" fmla="*/ 7344971 w 8993244"/>
                <a:gd name="connsiteY4" fmla="*/ 2349573 h 5945334"/>
                <a:gd name="connsiteX5" fmla="*/ 8993244 w 8993244"/>
                <a:gd name="connsiteY5" fmla="*/ 0 h 5945334"/>
                <a:gd name="connsiteX0" fmla="*/ 0 w 9172683"/>
                <a:gd name="connsiteY0" fmla="*/ 6162089 h 6162089"/>
                <a:gd name="connsiteX1" fmla="*/ 2503778 w 9172683"/>
                <a:gd name="connsiteY1" fmla="*/ 3222599 h 6162089"/>
                <a:gd name="connsiteX2" fmla="*/ 4023182 w 9172683"/>
                <a:gd name="connsiteY2" fmla="*/ 3244553 h 6162089"/>
                <a:gd name="connsiteX3" fmla="*/ 5091624 w 9172683"/>
                <a:gd name="connsiteY3" fmla="*/ 1947320 h 6162089"/>
                <a:gd name="connsiteX4" fmla="*/ 7344971 w 9172683"/>
                <a:gd name="connsiteY4" fmla="*/ 2566328 h 6162089"/>
                <a:gd name="connsiteX5" fmla="*/ 9172683 w 9172683"/>
                <a:gd name="connsiteY5" fmla="*/ 0 h 6162089"/>
                <a:gd name="connsiteX0" fmla="*/ 0 w 9172683"/>
                <a:gd name="connsiteY0" fmla="*/ 6162089 h 6162089"/>
                <a:gd name="connsiteX1" fmla="*/ 2503778 w 9172683"/>
                <a:gd name="connsiteY1" fmla="*/ 3222599 h 6162089"/>
                <a:gd name="connsiteX2" fmla="*/ 4023182 w 9172683"/>
                <a:gd name="connsiteY2" fmla="*/ 3244553 h 6162089"/>
                <a:gd name="connsiteX3" fmla="*/ 5091624 w 9172683"/>
                <a:gd name="connsiteY3" fmla="*/ 1947320 h 6162089"/>
                <a:gd name="connsiteX4" fmla="*/ 7344971 w 9172683"/>
                <a:gd name="connsiteY4" fmla="*/ 2566328 h 6162089"/>
                <a:gd name="connsiteX5" fmla="*/ 9172683 w 9172683"/>
                <a:gd name="connsiteY5" fmla="*/ 0 h 6162089"/>
                <a:gd name="connsiteX0" fmla="*/ 0 w 9172683"/>
                <a:gd name="connsiteY0" fmla="*/ 6162089 h 6162089"/>
                <a:gd name="connsiteX1" fmla="*/ 2503778 w 9172683"/>
                <a:gd name="connsiteY1" fmla="*/ 3222599 h 6162089"/>
                <a:gd name="connsiteX2" fmla="*/ 4023182 w 9172683"/>
                <a:gd name="connsiteY2" fmla="*/ 3244553 h 6162089"/>
                <a:gd name="connsiteX3" fmla="*/ 5091624 w 9172683"/>
                <a:gd name="connsiteY3" fmla="*/ 1947320 h 6162089"/>
                <a:gd name="connsiteX4" fmla="*/ 7344971 w 9172683"/>
                <a:gd name="connsiteY4" fmla="*/ 2566328 h 6162089"/>
                <a:gd name="connsiteX5" fmla="*/ 9172683 w 9172683"/>
                <a:gd name="connsiteY5" fmla="*/ 0 h 6162089"/>
                <a:gd name="connsiteX0" fmla="*/ 0 w 9116552"/>
                <a:gd name="connsiteY0" fmla="*/ 6179937 h 6179937"/>
                <a:gd name="connsiteX1" fmla="*/ 2503778 w 9116552"/>
                <a:gd name="connsiteY1" fmla="*/ 3240447 h 6179937"/>
                <a:gd name="connsiteX2" fmla="*/ 4023182 w 9116552"/>
                <a:gd name="connsiteY2" fmla="*/ 3262401 h 6179937"/>
                <a:gd name="connsiteX3" fmla="*/ 5091624 w 9116552"/>
                <a:gd name="connsiteY3" fmla="*/ 1965168 h 6179937"/>
                <a:gd name="connsiteX4" fmla="*/ 7344971 w 9116552"/>
                <a:gd name="connsiteY4" fmla="*/ 2584176 h 6179937"/>
                <a:gd name="connsiteX5" fmla="*/ 9116552 w 9116552"/>
                <a:gd name="connsiteY5" fmla="*/ 0 h 6179937"/>
                <a:gd name="connsiteX0" fmla="*/ 0 w 9131549"/>
                <a:gd name="connsiteY0" fmla="*/ 6131107 h 6131107"/>
                <a:gd name="connsiteX1" fmla="*/ 2503778 w 9131549"/>
                <a:gd name="connsiteY1" fmla="*/ 3191617 h 6131107"/>
                <a:gd name="connsiteX2" fmla="*/ 4023182 w 9131549"/>
                <a:gd name="connsiteY2" fmla="*/ 3213571 h 6131107"/>
                <a:gd name="connsiteX3" fmla="*/ 5091624 w 9131549"/>
                <a:gd name="connsiteY3" fmla="*/ 1916338 h 6131107"/>
                <a:gd name="connsiteX4" fmla="*/ 7344971 w 9131549"/>
                <a:gd name="connsiteY4" fmla="*/ 2535346 h 6131107"/>
                <a:gd name="connsiteX5" fmla="*/ 9131549 w 9131549"/>
                <a:gd name="connsiteY5" fmla="*/ 0 h 6131107"/>
                <a:gd name="connsiteX0" fmla="*/ 0 w 9131549"/>
                <a:gd name="connsiteY0" fmla="*/ 6131107 h 6131107"/>
                <a:gd name="connsiteX1" fmla="*/ 2503778 w 9131549"/>
                <a:gd name="connsiteY1" fmla="*/ 3191617 h 6131107"/>
                <a:gd name="connsiteX2" fmla="*/ 4023182 w 9131549"/>
                <a:gd name="connsiteY2" fmla="*/ 3213571 h 6131107"/>
                <a:gd name="connsiteX3" fmla="*/ 5091624 w 9131549"/>
                <a:gd name="connsiteY3" fmla="*/ 1916338 h 6131107"/>
                <a:gd name="connsiteX4" fmla="*/ 7344971 w 9131549"/>
                <a:gd name="connsiteY4" fmla="*/ 2535346 h 6131107"/>
                <a:gd name="connsiteX5" fmla="*/ 9131549 w 9131549"/>
                <a:gd name="connsiteY5" fmla="*/ 0 h 6131107"/>
                <a:gd name="connsiteX0" fmla="*/ 0 w 9147749"/>
                <a:gd name="connsiteY0" fmla="*/ 6149036 h 6149036"/>
                <a:gd name="connsiteX1" fmla="*/ 2503778 w 9147749"/>
                <a:gd name="connsiteY1" fmla="*/ 3209546 h 6149036"/>
                <a:gd name="connsiteX2" fmla="*/ 4023182 w 9147749"/>
                <a:gd name="connsiteY2" fmla="*/ 3231500 h 6149036"/>
                <a:gd name="connsiteX3" fmla="*/ 5091624 w 9147749"/>
                <a:gd name="connsiteY3" fmla="*/ 1934267 h 6149036"/>
                <a:gd name="connsiteX4" fmla="*/ 7344971 w 9147749"/>
                <a:gd name="connsiteY4" fmla="*/ 2553275 h 6149036"/>
                <a:gd name="connsiteX5" fmla="*/ 9147749 w 9147749"/>
                <a:gd name="connsiteY5" fmla="*/ 0 h 6149036"/>
                <a:gd name="connsiteX0" fmla="*/ 0 w 9147749"/>
                <a:gd name="connsiteY0" fmla="*/ 6149036 h 6149036"/>
                <a:gd name="connsiteX1" fmla="*/ 2503778 w 9147749"/>
                <a:gd name="connsiteY1" fmla="*/ 3209546 h 6149036"/>
                <a:gd name="connsiteX2" fmla="*/ 4023182 w 9147749"/>
                <a:gd name="connsiteY2" fmla="*/ 3231500 h 6149036"/>
                <a:gd name="connsiteX3" fmla="*/ 5091624 w 9147749"/>
                <a:gd name="connsiteY3" fmla="*/ 1934267 h 6149036"/>
                <a:gd name="connsiteX4" fmla="*/ 7770779 w 9147749"/>
                <a:gd name="connsiteY4" fmla="*/ 3397854 h 6149036"/>
                <a:gd name="connsiteX5" fmla="*/ 9147749 w 9147749"/>
                <a:gd name="connsiteY5" fmla="*/ 0 h 6149036"/>
                <a:gd name="connsiteX0" fmla="*/ 0 w 9147749"/>
                <a:gd name="connsiteY0" fmla="*/ 6149036 h 6149036"/>
                <a:gd name="connsiteX1" fmla="*/ 2503778 w 9147749"/>
                <a:gd name="connsiteY1" fmla="*/ 3209546 h 6149036"/>
                <a:gd name="connsiteX2" fmla="*/ 3330517 w 9147749"/>
                <a:gd name="connsiteY2" fmla="*/ 4321561 h 6149036"/>
                <a:gd name="connsiteX3" fmla="*/ 5091624 w 9147749"/>
                <a:gd name="connsiteY3" fmla="*/ 1934267 h 6149036"/>
                <a:gd name="connsiteX4" fmla="*/ 7770779 w 9147749"/>
                <a:gd name="connsiteY4" fmla="*/ 3397854 h 6149036"/>
                <a:gd name="connsiteX5" fmla="*/ 9147749 w 9147749"/>
                <a:gd name="connsiteY5" fmla="*/ 0 h 6149036"/>
                <a:gd name="connsiteX0" fmla="*/ 0 w 9147749"/>
                <a:gd name="connsiteY0" fmla="*/ 6149036 h 6149036"/>
                <a:gd name="connsiteX1" fmla="*/ 1076385 w 9147749"/>
                <a:gd name="connsiteY1" fmla="*/ 4004088 h 6149036"/>
                <a:gd name="connsiteX2" fmla="*/ 3330517 w 9147749"/>
                <a:gd name="connsiteY2" fmla="*/ 4321561 h 6149036"/>
                <a:gd name="connsiteX3" fmla="*/ 5091624 w 9147749"/>
                <a:gd name="connsiteY3" fmla="*/ 1934267 h 6149036"/>
                <a:gd name="connsiteX4" fmla="*/ 7770779 w 9147749"/>
                <a:gd name="connsiteY4" fmla="*/ 3397854 h 6149036"/>
                <a:gd name="connsiteX5" fmla="*/ 9147749 w 9147749"/>
                <a:gd name="connsiteY5" fmla="*/ 0 h 6149036"/>
                <a:gd name="connsiteX0" fmla="*/ 0 w 8907212"/>
                <a:gd name="connsiteY0" fmla="*/ 4225306 h 4225306"/>
                <a:gd name="connsiteX1" fmla="*/ 1076385 w 8907212"/>
                <a:gd name="connsiteY1" fmla="*/ 2080358 h 4225306"/>
                <a:gd name="connsiteX2" fmla="*/ 3330517 w 8907212"/>
                <a:gd name="connsiteY2" fmla="*/ 2397831 h 4225306"/>
                <a:gd name="connsiteX3" fmla="*/ 5091624 w 8907212"/>
                <a:gd name="connsiteY3" fmla="*/ 10537 h 4225306"/>
                <a:gd name="connsiteX4" fmla="*/ 7770779 w 8907212"/>
                <a:gd name="connsiteY4" fmla="*/ 1474124 h 4225306"/>
                <a:gd name="connsiteX5" fmla="*/ 8907212 w 8907212"/>
                <a:gd name="connsiteY5" fmla="*/ 214410 h 4225306"/>
                <a:gd name="connsiteX0" fmla="*/ 0 w 8907212"/>
                <a:gd name="connsiteY0" fmla="*/ 4216670 h 4216670"/>
                <a:gd name="connsiteX1" fmla="*/ 1076385 w 8907212"/>
                <a:gd name="connsiteY1" fmla="*/ 2071722 h 4216670"/>
                <a:gd name="connsiteX2" fmla="*/ 3330517 w 8907212"/>
                <a:gd name="connsiteY2" fmla="*/ 2389195 h 4216670"/>
                <a:gd name="connsiteX3" fmla="*/ 5091624 w 8907212"/>
                <a:gd name="connsiteY3" fmla="*/ 1901 h 4216670"/>
                <a:gd name="connsiteX4" fmla="*/ 7552861 w 8907212"/>
                <a:gd name="connsiteY4" fmla="*/ 1957457 h 4216670"/>
                <a:gd name="connsiteX5" fmla="*/ 8907212 w 8907212"/>
                <a:gd name="connsiteY5" fmla="*/ 205774 h 4216670"/>
                <a:gd name="connsiteX0" fmla="*/ 0 w 8834911"/>
                <a:gd name="connsiteY0" fmla="*/ 4216679 h 4216679"/>
                <a:gd name="connsiteX1" fmla="*/ 1076385 w 8834911"/>
                <a:gd name="connsiteY1" fmla="*/ 2071731 h 4216679"/>
                <a:gd name="connsiteX2" fmla="*/ 3330517 w 8834911"/>
                <a:gd name="connsiteY2" fmla="*/ 2389204 h 4216679"/>
                <a:gd name="connsiteX3" fmla="*/ 5091624 w 8834911"/>
                <a:gd name="connsiteY3" fmla="*/ 1910 h 4216679"/>
                <a:gd name="connsiteX4" fmla="*/ 7552861 w 8834911"/>
                <a:gd name="connsiteY4" fmla="*/ 1957466 h 4216679"/>
                <a:gd name="connsiteX5" fmla="*/ 8834911 w 8834911"/>
                <a:gd name="connsiteY5" fmla="*/ 253082 h 4216679"/>
                <a:gd name="connsiteX0" fmla="*/ 0 w 8780324"/>
                <a:gd name="connsiteY0" fmla="*/ 4216748 h 4216748"/>
                <a:gd name="connsiteX1" fmla="*/ 1076385 w 8780324"/>
                <a:gd name="connsiteY1" fmla="*/ 2071800 h 4216748"/>
                <a:gd name="connsiteX2" fmla="*/ 3330517 w 8780324"/>
                <a:gd name="connsiteY2" fmla="*/ 2389273 h 4216748"/>
                <a:gd name="connsiteX3" fmla="*/ 5091624 w 8780324"/>
                <a:gd name="connsiteY3" fmla="*/ 1979 h 4216748"/>
                <a:gd name="connsiteX4" fmla="*/ 7552861 w 8780324"/>
                <a:gd name="connsiteY4" fmla="*/ 1957535 h 4216748"/>
                <a:gd name="connsiteX5" fmla="*/ 8780324 w 8780324"/>
                <a:gd name="connsiteY5" fmla="*/ 687950 h 4216748"/>
                <a:gd name="connsiteX0" fmla="*/ 0 w 8780324"/>
                <a:gd name="connsiteY0" fmla="*/ 4216748 h 4216748"/>
                <a:gd name="connsiteX1" fmla="*/ 1076385 w 8780324"/>
                <a:gd name="connsiteY1" fmla="*/ 2071800 h 4216748"/>
                <a:gd name="connsiteX2" fmla="*/ 3330517 w 8780324"/>
                <a:gd name="connsiteY2" fmla="*/ 2389273 h 4216748"/>
                <a:gd name="connsiteX3" fmla="*/ 5091624 w 8780324"/>
                <a:gd name="connsiteY3" fmla="*/ 1979 h 4216748"/>
                <a:gd name="connsiteX4" fmla="*/ 7552861 w 8780324"/>
                <a:gd name="connsiteY4" fmla="*/ 1957535 h 4216748"/>
                <a:gd name="connsiteX5" fmla="*/ 8780324 w 8780324"/>
                <a:gd name="connsiteY5" fmla="*/ 687950 h 421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0324" h="4216748">
                  <a:moveTo>
                    <a:pt x="0" y="4216748"/>
                  </a:moveTo>
                  <a:cubicBezTo>
                    <a:pt x="21986" y="4208986"/>
                    <a:pt x="521299" y="2376379"/>
                    <a:pt x="1076385" y="2071800"/>
                  </a:cubicBezTo>
                  <a:cubicBezTo>
                    <a:pt x="1631471" y="1767221"/>
                    <a:pt x="2661311" y="2734243"/>
                    <a:pt x="3330517" y="2389273"/>
                  </a:cubicBezTo>
                  <a:cubicBezTo>
                    <a:pt x="3999723" y="2044303"/>
                    <a:pt x="4387900" y="73935"/>
                    <a:pt x="5091624" y="1979"/>
                  </a:cubicBezTo>
                  <a:cubicBezTo>
                    <a:pt x="5795348" y="-69977"/>
                    <a:pt x="6938078" y="1843207"/>
                    <a:pt x="7552861" y="1957535"/>
                  </a:cubicBezTo>
                  <a:cubicBezTo>
                    <a:pt x="8167644" y="2071863"/>
                    <a:pt x="8275851" y="1937933"/>
                    <a:pt x="8780324" y="687950"/>
                  </a:cubicBezTo>
                </a:path>
              </a:pathLst>
            </a:custGeom>
            <a:noFill/>
            <a:ln w="254000">
              <a:solidFill>
                <a:srgbClr val="F5E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5ECC4"/>
                </a:solidFill>
                <a:effectLst/>
                <a:uLnTx/>
                <a:uFillTx/>
                <a:latin typeface="Arial" panose="020B0604020202020204"/>
                <a:ea typeface="+mn-ea"/>
                <a:cs typeface="+mn-cs"/>
              </a:endParaRPr>
            </a:p>
          </p:txBody>
        </p:sp>
        <p:sp>
          <p:nvSpPr>
            <p:cNvPr id="91" name="Trapes 90">
              <a:extLst>
                <a:ext uri="{FF2B5EF4-FFF2-40B4-BE49-F238E27FC236}">
                  <a16:creationId xmlns:a16="http://schemas.microsoft.com/office/drawing/2014/main" id="{92CCBB80-7B5D-B0CA-8523-802D42065C9A}"/>
                </a:ext>
              </a:extLst>
            </p:cNvPr>
            <p:cNvSpPr>
              <a:spLocks noGrp="1" noRot="1" noMove="1" noResize="1" noEditPoints="1" noAdjustHandles="1" noChangeArrowheads="1" noChangeShapeType="1"/>
            </p:cNvSpPr>
            <p:nvPr/>
          </p:nvSpPr>
          <p:spPr>
            <a:xfrm rot="1879847">
              <a:off x="8466147" y="4759113"/>
              <a:ext cx="243863" cy="2390585"/>
            </a:xfrm>
            <a:prstGeom prst="trapezoid">
              <a:avLst>
                <a:gd name="adj" fmla="val 50000"/>
              </a:avLst>
            </a:prstGeom>
            <a:gradFill>
              <a:gsLst>
                <a:gs pos="0">
                  <a:schemeClr val="accent6">
                    <a:lumMod val="50000"/>
                  </a:schemeClr>
                </a:gs>
                <a:gs pos="28000">
                  <a:srgbClr val="F5ECC4">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0" name="Bred bue 89">
            <a:extLst>
              <a:ext uri="{FF2B5EF4-FFF2-40B4-BE49-F238E27FC236}">
                <a16:creationId xmlns:a16="http://schemas.microsoft.com/office/drawing/2014/main" id="{10093D7D-0290-69BB-5003-4D5BEA749091}"/>
              </a:ext>
            </a:extLst>
          </p:cNvPr>
          <p:cNvSpPr>
            <a:spLocks noGrp="1" noRot="1" noMove="1" noResize="1" noEditPoints="1" noAdjustHandles="1" noChangeArrowheads="1" noChangeShapeType="1"/>
          </p:cNvSpPr>
          <p:nvPr/>
        </p:nvSpPr>
        <p:spPr>
          <a:xfrm>
            <a:off x="8232331" y="4231324"/>
            <a:ext cx="1824994" cy="1836726"/>
          </a:xfrm>
          <a:prstGeom prst="blockArc">
            <a:avLst>
              <a:gd name="adj1" fmla="val 10800000"/>
              <a:gd name="adj2" fmla="val 21592656"/>
              <a:gd name="adj3" fmla="val 177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Freeform 19">
            <a:extLst>
              <a:ext uri="{FF2B5EF4-FFF2-40B4-BE49-F238E27FC236}">
                <a16:creationId xmlns:a16="http://schemas.microsoft.com/office/drawing/2014/main" id="{3073F97C-4E89-69EF-1FA1-9DFCC4E60E6D}"/>
              </a:ext>
            </a:extLst>
          </p:cNvPr>
          <p:cNvSpPr>
            <a:spLocks noGrp="1" noRot="1" noMove="1" noResize="1" noEditPoints="1" noAdjustHandles="1" noChangeArrowheads="1" noChangeShapeType="1"/>
          </p:cNvSpPr>
          <p:nvPr/>
        </p:nvSpPr>
        <p:spPr>
          <a:xfrm>
            <a:off x="8615586" y="4090357"/>
            <a:ext cx="639617" cy="410280"/>
          </a:xfrm>
          <a:custGeom>
            <a:avLst/>
            <a:gdLst>
              <a:gd name="connsiteX0" fmla="*/ 949040 w 1156556"/>
              <a:gd name="connsiteY0" fmla="*/ 562714 h 741869"/>
              <a:gd name="connsiteX1" fmla="*/ 1156556 w 1156556"/>
              <a:gd name="connsiteY1" fmla="*/ 247636 h 741869"/>
              <a:gd name="connsiteX2" fmla="*/ 949040 w 1156556"/>
              <a:gd name="connsiteY2" fmla="*/ 0 h 741869"/>
              <a:gd name="connsiteX3" fmla="*/ 0 w 1156556"/>
              <a:gd name="connsiteY3" fmla="*/ 254899 h 741869"/>
              <a:gd name="connsiteX4" fmla="*/ 281530 w 1156556"/>
              <a:gd name="connsiteY4" fmla="*/ 741870 h 741869"/>
              <a:gd name="connsiteX5" fmla="*/ 949040 w 1156556"/>
              <a:gd name="connsiteY5" fmla="*/ 562714 h 74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556" h="741869">
                <a:moveTo>
                  <a:pt x="949040" y="562714"/>
                </a:moveTo>
                <a:lnTo>
                  <a:pt x="1156556" y="247636"/>
                </a:lnTo>
                <a:lnTo>
                  <a:pt x="949040" y="0"/>
                </a:lnTo>
                <a:cubicBezTo>
                  <a:pt x="603180" y="346"/>
                  <a:pt x="279109" y="93036"/>
                  <a:pt x="0" y="254899"/>
                </a:cubicBezTo>
                <a:lnTo>
                  <a:pt x="281530" y="741870"/>
                </a:lnTo>
                <a:cubicBezTo>
                  <a:pt x="477979" y="628082"/>
                  <a:pt x="705900" y="563060"/>
                  <a:pt x="949040" y="562714"/>
                </a:cubicBezTo>
                <a:close/>
              </a:path>
            </a:pathLst>
          </a:custGeom>
          <a:solidFill>
            <a:schemeClr val="accent6"/>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Freeform 20">
            <a:extLst>
              <a:ext uri="{FF2B5EF4-FFF2-40B4-BE49-F238E27FC236}">
                <a16:creationId xmlns:a16="http://schemas.microsoft.com/office/drawing/2014/main" id="{306D927C-FA73-4DCD-09B5-C359F2F0A106}"/>
              </a:ext>
            </a:extLst>
          </p:cNvPr>
          <p:cNvSpPr>
            <a:spLocks noGrp="1" noRot="1" noMove="1" noResize="1" noEditPoints="1" noAdjustHandles="1" noChangeArrowheads="1" noChangeShapeType="1"/>
          </p:cNvSpPr>
          <p:nvPr/>
        </p:nvSpPr>
        <p:spPr>
          <a:xfrm>
            <a:off x="8092262" y="4615592"/>
            <a:ext cx="408368" cy="522940"/>
          </a:xfrm>
          <a:custGeom>
            <a:avLst/>
            <a:gdLst>
              <a:gd name="connsiteX0" fmla="*/ 0 w 738411"/>
              <a:gd name="connsiteY0" fmla="*/ 945582 h 945581"/>
              <a:gd name="connsiteX1" fmla="*/ 558564 w 738411"/>
              <a:gd name="connsiteY1" fmla="*/ 945582 h 945581"/>
              <a:gd name="connsiteX2" fmla="*/ 738411 w 738411"/>
              <a:gd name="connsiteY2" fmla="*/ 280493 h 945581"/>
              <a:gd name="connsiteX3" fmla="*/ 252824 w 738411"/>
              <a:gd name="connsiteY3" fmla="*/ 0 h 945581"/>
              <a:gd name="connsiteX4" fmla="*/ 0 w 738411"/>
              <a:gd name="connsiteY4" fmla="*/ 945582 h 94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11" h="945581">
                <a:moveTo>
                  <a:pt x="0" y="945582"/>
                </a:moveTo>
                <a:lnTo>
                  <a:pt x="558564" y="945582"/>
                </a:lnTo>
                <a:cubicBezTo>
                  <a:pt x="559602" y="703134"/>
                  <a:pt x="624969" y="476249"/>
                  <a:pt x="738411" y="280493"/>
                </a:cubicBezTo>
                <a:lnTo>
                  <a:pt x="252824" y="0"/>
                </a:lnTo>
                <a:cubicBezTo>
                  <a:pt x="91999" y="278417"/>
                  <a:pt x="0" y="601451"/>
                  <a:pt x="0" y="945582"/>
                </a:cubicBezTo>
                <a:close/>
              </a:path>
            </a:pathLst>
          </a:custGeom>
          <a:solidFill>
            <a:schemeClr val="bg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Freeform 21">
            <a:extLst>
              <a:ext uri="{FF2B5EF4-FFF2-40B4-BE49-F238E27FC236}">
                <a16:creationId xmlns:a16="http://schemas.microsoft.com/office/drawing/2014/main" id="{B492287E-4099-735E-CBAE-AC157197427D}"/>
              </a:ext>
            </a:extLst>
          </p:cNvPr>
          <p:cNvSpPr>
            <a:spLocks noGrp="1" noRot="1" noMove="1" noResize="1" noEditPoints="1" noAdjustHandles="1" noChangeArrowheads="1" noChangeShapeType="1"/>
          </p:cNvSpPr>
          <p:nvPr/>
        </p:nvSpPr>
        <p:spPr>
          <a:xfrm>
            <a:off x="8232083" y="4231325"/>
            <a:ext cx="539198" cy="539389"/>
          </a:xfrm>
          <a:custGeom>
            <a:avLst/>
            <a:gdLst>
              <a:gd name="connsiteX0" fmla="*/ 974980 w 974979"/>
              <a:gd name="connsiteY0" fmla="*/ 486971 h 975325"/>
              <a:gd name="connsiteX1" fmla="*/ 693796 w 974979"/>
              <a:gd name="connsiteY1" fmla="*/ 0 h 975325"/>
              <a:gd name="connsiteX2" fmla="*/ 0 w 974979"/>
              <a:gd name="connsiteY2" fmla="*/ 695179 h 975325"/>
              <a:gd name="connsiteX3" fmla="*/ 485588 w 974979"/>
              <a:gd name="connsiteY3" fmla="*/ 975326 h 975325"/>
              <a:gd name="connsiteX4" fmla="*/ 974980 w 974979"/>
              <a:gd name="connsiteY4" fmla="*/ 486971 h 97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79" h="975325">
                <a:moveTo>
                  <a:pt x="974980" y="486971"/>
                </a:moveTo>
                <a:lnTo>
                  <a:pt x="693796" y="0"/>
                </a:lnTo>
                <a:cubicBezTo>
                  <a:pt x="406040" y="166705"/>
                  <a:pt x="166359" y="407077"/>
                  <a:pt x="0" y="695179"/>
                </a:cubicBezTo>
                <a:lnTo>
                  <a:pt x="485588" y="975326"/>
                </a:lnTo>
                <a:cubicBezTo>
                  <a:pt x="603180" y="772997"/>
                  <a:pt x="772306" y="604218"/>
                  <a:pt x="974980" y="486971"/>
                </a:cubicBezTo>
                <a:close/>
              </a:path>
            </a:pathLst>
          </a:custGeom>
          <a:solidFill>
            <a:schemeClr val="accent6">
              <a:lumMod val="60000"/>
              <a:lumOff val="40000"/>
            </a:schemeClr>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Freeform 15">
            <a:extLst>
              <a:ext uri="{FF2B5EF4-FFF2-40B4-BE49-F238E27FC236}">
                <a16:creationId xmlns:a16="http://schemas.microsoft.com/office/drawing/2014/main" id="{67A16CDB-1328-8457-5E56-45D3D8203C7A}"/>
              </a:ext>
            </a:extLst>
          </p:cNvPr>
          <p:cNvSpPr>
            <a:spLocks noGrp="1" noRot="1" noMove="1" noResize="1" noEditPoints="1" noAdjustHandles="1" noChangeArrowheads="1" noChangeShapeType="1"/>
          </p:cNvSpPr>
          <p:nvPr/>
        </p:nvSpPr>
        <p:spPr>
          <a:xfrm>
            <a:off x="9140439" y="4090357"/>
            <a:ext cx="524853" cy="410280"/>
          </a:xfrm>
          <a:custGeom>
            <a:avLst/>
            <a:gdLst>
              <a:gd name="connsiteX0" fmla="*/ 0 w 949040"/>
              <a:gd name="connsiteY0" fmla="*/ 562714 h 741869"/>
              <a:gd name="connsiteX1" fmla="*/ 0 w 949040"/>
              <a:gd name="connsiteY1" fmla="*/ 0 h 741869"/>
              <a:gd name="connsiteX2" fmla="*/ 949040 w 949040"/>
              <a:gd name="connsiteY2" fmla="*/ 254899 h 741869"/>
              <a:gd name="connsiteX3" fmla="*/ 667856 w 949040"/>
              <a:gd name="connsiteY3" fmla="*/ 741870 h 741869"/>
              <a:gd name="connsiteX4" fmla="*/ 0 w 949040"/>
              <a:gd name="connsiteY4" fmla="*/ 562714 h 74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40" h="741869">
                <a:moveTo>
                  <a:pt x="0" y="562714"/>
                </a:moveTo>
                <a:lnTo>
                  <a:pt x="0" y="0"/>
                </a:lnTo>
                <a:cubicBezTo>
                  <a:pt x="345860" y="346"/>
                  <a:pt x="669931" y="93036"/>
                  <a:pt x="949040" y="254899"/>
                </a:cubicBezTo>
                <a:lnTo>
                  <a:pt x="667856" y="741870"/>
                </a:lnTo>
                <a:cubicBezTo>
                  <a:pt x="471408" y="628082"/>
                  <a:pt x="243486" y="563060"/>
                  <a:pt x="0" y="562714"/>
                </a:cubicBezTo>
                <a:close/>
              </a:path>
            </a:pathLst>
          </a:custGeom>
          <a:solidFill>
            <a:srgbClr val="E8F7F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Freeform 16">
            <a:extLst>
              <a:ext uri="{FF2B5EF4-FFF2-40B4-BE49-F238E27FC236}">
                <a16:creationId xmlns:a16="http://schemas.microsoft.com/office/drawing/2014/main" id="{B6DA6B2C-ABC9-A37E-38BC-62530514234D}"/>
              </a:ext>
            </a:extLst>
          </p:cNvPr>
          <p:cNvSpPr>
            <a:spLocks noGrp="1" noRot="1" noMove="1" noResize="1" noEditPoints="1" noAdjustHandles="1" noChangeArrowheads="1" noChangeShapeType="1"/>
          </p:cNvSpPr>
          <p:nvPr/>
        </p:nvSpPr>
        <p:spPr>
          <a:xfrm>
            <a:off x="9780248" y="4615592"/>
            <a:ext cx="408559" cy="522940"/>
          </a:xfrm>
          <a:custGeom>
            <a:avLst/>
            <a:gdLst>
              <a:gd name="connsiteX0" fmla="*/ 738757 w 738757"/>
              <a:gd name="connsiteY0" fmla="*/ 945582 h 945581"/>
              <a:gd name="connsiteX1" fmla="*/ 179847 w 738757"/>
              <a:gd name="connsiteY1" fmla="*/ 945582 h 945581"/>
              <a:gd name="connsiteX2" fmla="*/ 0 w 738757"/>
              <a:gd name="connsiteY2" fmla="*/ 280493 h 945581"/>
              <a:gd name="connsiteX3" fmla="*/ 485588 w 738757"/>
              <a:gd name="connsiteY3" fmla="*/ 0 h 945581"/>
              <a:gd name="connsiteX4" fmla="*/ 738757 w 738757"/>
              <a:gd name="connsiteY4" fmla="*/ 945582 h 94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57" h="945581">
                <a:moveTo>
                  <a:pt x="738757" y="945582"/>
                </a:moveTo>
                <a:lnTo>
                  <a:pt x="179847" y="945582"/>
                </a:lnTo>
                <a:cubicBezTo>
                  <a:pt x="178810" y="703134"/>
                  <a:pt x="113442" y="476249"/>
                  <a:pt x="0" y="280493"/>
                </a:cubicBezTo>
                <a:lnTo>
                  <a:pt x="485588" y="0"/>
                </a:lnTo>
                <a:cubicBezTo>
                  <a:pt x="646413" y="278417"/>
                  <a:pt x="738411" y="601451"/>
                  <a:pt x="738757" y="945582"/>
                </a:cubicBezTo>
                <a:close/>
              </a:path>
            </a:pathLst>
          </a:custGeom>
          <a:solidFill>
            <a:schemeClr val="accent4"/>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Freeform 17">
            <a:extLst>
              <a:ext uri="{FF2B5EF4-FFF2-40B4-BE49-F238E27FC236}">
                <a16:creationId xmlns:a16="http://schemas.microsoft.com/office/drawing/2014/main" id="{D293F185-27DA-21A5-51E6-6466C139B83B}"/>
              </a:ext>
            </a:extLst>
          </p:cNvPr>
          <p:cNvSpPr>
            <a:spLocks noGrp="1" noRot="1" noMove="1" noResize="1" noEditPoints="1" noAdjustHandles="1" noChangeArrowheads="1" noChangeShapeType="1"/>
          </p:cNvSpPr>
          <p:nvPr/>
        </p:nvSpPr>
        <p:spPr>
          <a:xfrm>
            <a:off x="9509788" y="4231325"/>
            <a:ext cx="539198" cy="539390"/>
          </a:xfrm>
          <a:custGeom>
            <a:avLst/>
            <a:gdLst>
              <a:gd name="connsiteX0" fmla="*/ 0 w 974979"/>
              <a:gd name="connsiteY0" fmla="*/ 486971 h 975325"/>
              <a:gd name="connsiteX1" fmla="*/ 281184 w 974979"/>
              <a:gd name="connsiteY1" fmla="*/ 0 h 975325"/>
              <a:gd name="connsiteX2" fmla="*/ 974980 w 974979"/>
              <a:gd name="connsiteY2" fmla="*/ 695179 h 975325"/>
              <a:gd name="connsiteX3" fmla="*/ 489046 w 974979"/>
              <a:gd name="connsiteY3" fmla="*/ 975326 h 975325"/>
              <a:gd name="connsiteX4" fmla="*/ 0 w 974979"/>
              <a:gd name="connsiteY4" fmla="*/ 486971 h 97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79" h="975325">
                <a:moveTo>
                  <a:pt x="0" y="486971"/>
                </a:moveTo>
                <a:lnTo>
                  <a:pt x="281184" y="0"/>
                </a:lnTo>
                <a:cubicBezTo>
                  <a:pt x="568940" y="166705"/>
                  <a:pt x="808621" y="407077"/>
                  <a:pt x="974980" y="695179"/>
                </a:cubicBezTo>
                <a:lnTo>
                  <a:pt x="489046" y="975326"/>
                </a:lnTo>
                <a:cubicBezTo>
                  <a:pt x="371800" y="772997"/>
                  <a:pt x="202674" y="604218"/>
                  <a:pt x="0" y="486971"/>
                </a:cubicBezTo>
                <a:close/>
              </a:path>
            </a:pathLst>
          </a:custGeom>
          <a:solidFill>
            <a:schemeClr val="accent4">
              <a:alpha val="50000"/>
            </a:schemeClr>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Freeform 18">
            <a:extLst>
              <a:ext uri="{FF2B5EF4-FFF2-40B4-BE49-F238E27FC236}">
                <a16:creationId xmlns:a16="http://schemas.microsoft.com/office/drawing/2014/main" id="{1EC6CE70-4FED-A1DE-DD65-9CAF73B5A76D}"/>
              </a:ext>
            </a:extLst>
          </p:cNvPr>
          <p:cNvSpPr>
            <a:spLocks noGrp="1" noRot="1" noMove="1" noResize="1" noEditPoints="1" noAdjustHandles="1" noChangeArrowheads="1" noChangeShapeType="1"/>
          </p:cNvSpPr>
          <p:nvPr/>
        </p:nvSpPr>
        <p:spPr>
          <a:xfrm rot="18900000">
            <a:off x="9839367" y="2952421"/>
            <a:ext cx="2166070" cy="2167200"/>
          </a:xfrm>
          <a:prstGeom prst="ellipse">
            <a:avLst/>
          </a:prstGeom>
          <a:no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Gruppe 6">
            <a:extLst>
              <a:ext uri="{FF2B5EF4-FFF2-40B4-BE49-F238E27FC236}">
                <a16:creationId xmlns:a16="http://schemas.microsoft.com/office/drawing/2014/main" id="{A889DF96-581A-E821-036A-87F4877E64DD}"/>
              </a:ext>
            </a:extLst>
          </p:cNvPr>
          <p:cNvGrpSpPr/>
          <p:nvPr/>
        </p:nvGrpSpPr>
        <p:grpSpPr>
          <a:xfrm>
            <a:off x="11609538" y="6438595"/>
            <a:ext cx="378528" cy="249580"/>
            <a:chOff x="2784223" y="578109"/>
            <a:chExt cx="1295921" cy="854459"/>
          </a:xfrm>
          <a:solidFill>
            <a:srgbClr val="015168"/>
          </a:solidFill>
        </p:grpSpPr>
        <p:sp>
          <p:nvSpPr>
            <p:cNvPr id="8" name="Friform 7">
              <a:extLst>
                <a:ext uri="{FF2B5EF4-FFF2-40B4-BE49-F238E27FC236}">
                  <a16:creationId xmlns:a16="http://schemas.microsoft.com/office/drawing/2014/main" id="{165291E9-8F57-EA51-7BFC-E1A0E775861F}"/>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iform 8">
              <a:extLst>
                <a:ext uri="{FF2B5EF4-FFF2-40B4-BE49-F238E27FC236}">
                  <a16:creationId xmlns:a16="http://schemas.microsoft.com/office/drawing/2014/main" id="{9933004A-350E-9A36-AF5F-4D4D407AC589}"/>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iform 9">
              <a:extLst>
                <a:ext uri="{FF2B5EF4-FFF2-40B4-BE49-F238E27FC236}">
                  <a16:creationId xmlns:a16="http://schemas.microsoft.com/office/drawing/2014/main" id="{F53AC946-41A6-F9D9-AACE-43E53492FE05}"/>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iform 10">
              <a:extLst>
                <a:ext uri="{FF2B5EF4-FFF2-40B4-BE49-F238E27FC236}">
                  <a16:creationId xmlns:a16="http://schemas.microsoft.com/office/drawing/2014/main" id="{8B897384-6D67-207F-E86F-38E4C6D8179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iform 11">
              <a:extLst>
                <a:ext uri="{FF2B5EF4-FFF2-40B4-BE49-F238E27FC236}">
                  <a16:creationId xmlns:a16="http://schemas.microsoft.com/office/drawing/2014/main" id="{BF7725EF-22ED-766F-A5A9-D02037E11400}"/>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iform 12">
              <a:extLst>
                <a:ext uri="{FF2B5EF4-FFF2-40B4-BE49-F238E27FC236}">
                  <a16:creationId xmlns:a16="http://schemas.microsoft.com/office/drawing/2014/main" id="{B8D55822-ACB9-7806-765B-411A498F09B1}"/>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iform 13">
              <a:extLst>
                <a:ext uri="{FF2B5EF4-FFF2-40B4-BE49-F238E27FC236}">
                  <a16:creationId xmlns:a16="http://schemas.microsoft.com/office/drawing/2014/main" id="{D2D4E647-E62A-1E89-A4EB-3690C6527B13}"/>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iform 14">
              <a:extLst>
                <a:ext uri="{FF2B5EF4-FFF2-40B4-BE49-F238E27FC236}">
                  <a16:creationId xmlns:a16="http://schemas.microsoft.com/office/drawing/2014/main" id="{05CF83BF-D32F-72FD-B519-83D50CEC9B73}"/>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6" name="Bilde 15" descr="Et bilde som inneholder Tallerken, fat, sirkel, kunst&#10;&#10;KI-generert innhold kan være feil.">
            <a:extLst>
              <a:ext uri="{FF2B5EF4-FFF2-40B4-BE49-F238E27FC236}">
                <a16:creationId xmlns:a16="http://schemas.microsoft.com/office/drawing/2014/main" id="{43A35720-AE5B-3CE7-B8FD-A60A9D78C463}"/>
              </a:ext>
            </a:extLst>
          </p:cNvPr>
          <p:cNvPicPr>
            <a:picLocks noChangeAspect="1"/>
          </p:cNvPicPr>
          <p:nvPr/>
        </p:nvPicPr>
        <p:blipFill>
          <a:blip r:embed="rId3"/>
          <a:srcRect l="7772" t="14502" r="7954" b="5793"/>
          <a:stretch>
            <a:fillRect/>
          </a:stretch>
        </p:blipFill>
        <p:spPr>
          <a:xfrm rot="5400000">
            <a:off x="12438536" y="1978164"/>
            <a:ext cx="4704735" cy="4620305"/>
          </a:xfrm>
          <a:prstGeom prst="ellipse">
            <a:avLst/>
          </a:prstGeom>
        </p:spPr>
      </p:pic>
    </p:spTree>
    <p:extLst>
      <p:ext uri="{BB962C8B-B14F-4D97-AF65-F5344CB8AC3E}">
        <p14:creationId xmlns:p14="http://schemas.microsoft.com/office/powerpoint/2010/main" val="48816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2000"/>
                                        <p:tgtEl>
                                          <p:spTgt spid="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66359"/>
        </a:solidFill>
        <a:effectLst/>
      </p:bgPr>
    </p:bg>
    <p:spTree>
      <p:nvGrpSpPr>
        <p:cNvPr id="1" name="">
          <a:extLst>
            <a:ext uri="{FF2B5EF4-FFF2-40B4-BE49-F238E27FC236}">
              <a16:creationId xmlns:a16="http://schemas.microsoft.com/office/drawing/2014/main" id="{617E7749-BF4D-DB1F-E579-FD4FC3CC71CD}"/>
            </a:ext>
          </a:extLst>
        </p:cNvPr>
        <p:cNvGrpSpPr/>
        <p:nvPr/>
      </p:nvGrpSpPr>
      <p:grpSpPr>
        <a:xfrm>
          <a:off x="0" y="0"/>
          <a:ext cx="0" cy="0"/>
          <a:chOff x="0" y="0"/>
          <a:chExt cx="0" cy="0"/>
        </a:xfrm>
      </p:grpSpPr>
      <p:sp>
        <p:nvSpPr>
          <p:cNvPr id="7" name="Tittel 1">
            <a:extLst>
              <a:ext uri="{FF2B5EF4-FFF2-40B4-BE49-F238E27FC236}">
                <a16:creationId xmlns:a16="http://schemas.microsoft.com/office/drawing/2014/main" id="{27043BD0-9BDA-ADD7-075B-08A7A9CE15BE}"/>
              </a:ext>
            </a:extLst>
          </p:cNvPr>
          <p:cNvSpPr txBox="1">
            <a:spLocks/>
          </p:cNvSpPr>
          <p:nvPr/>
        </p:nvSpPr>
        <p:spPr>
          <a:xfrm>
            <a:off x="583401" y="364657"/>
            <a:ext cx="61239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chemeClr val="tx2"/>
                </a:solidFill>
                <a:latin typeface="Aptos Light"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600" b="0" i="0" u="none" strike="noStrike" kern="1200" cap="none" spc="0" normalizeH="0" baseline="0" noProof="0">
                <a:ln>
                  <a:noFill/>
                </a:ln>
                <a:solidFill>
                  <a:srgbClr val="FFFFFF"/>
                </a:solidFill>
                <a:effectLst/>
                <a:uLnTx/>
                <a:uFillTx/>
                <a:latin typeface="Aptos"/>
                <a:ea typeface="+mj-ea"/>
                <a:cs typeface="+mj-cs"/>
              </a:rPr>
              <a:t>Kostråd i fokus</a:t>
            </a:r>
            <a:endParaRPr kumimoji="0" lang="en-US" sz="4000" b="0" i="0" u="none" strike="noStrike" kern="1200" cap="none" spc="0" normalizeH="0" baseline="0" noProof="0">
              <a:ln>
                <a:noFill/>
              </a:ln>
              <a:solidFill>
                <a:srgbClr val="FFFFFF"/>
              </a:solidFill>
              <a:effectLst/>
              <a:uLnTx/>
              <a:uFillTx/>
              <a:latin typeface="Aptos"/>
              <a:ea typeface="+mj-ea"/>
              <a:cs typeface="+mj-cs"/>
            </a:endParaRPr>
          </a:p>
        </p:txBody>
      </p:sp>
      <p:sp>
        <p:nvSpPr>
          <p:cNvPr id="10" name="TextBox 9">
            <a:extLst>
              <a:ext uri="{FF2B5EF4-FFF2-40B4-BE49-F238E27FC236}">
                <a16:creationId xmlns:a16="http://schemas.microsoft.com/office/drawing/2014/main" id="{FBFB3935-A905-B6AC-1E1F-F65F012297D6}"/>
              </a:ext>
            </a:extLst>
          </p:cNvPr>
          <p:cNvSpPr txBox="1"/>
          <p:nvPr/>
        </p:nvSpPr>
        <p:spPr>
          <a:xfrm>
            <a:off x="635877" y="1497723"/>
            <a:ext cx="61485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95DBCA">
                    <a:lumMod val="20000"/>
                    <a:lumOff val="80000"/>
                  </a:srgbClr>
                </a:solidFill>
                <a:effectLst/>
                <a:uLnTx/>
                <a:uFillTx/>
                <a:latin typeface="Aptos Light"/>
                <a:ea typeface="+mn-ea"/>
                <a:cs typeface="+mn-cs"/>
              </a:rPr>
              <a:t>Drikk vann!</a:t>
            </a:r>
            <a:endParaRPr kumimoji="0" lang="en-GB" sz="3600" b="0" i="0" u="none" strike="noStrike" kern="1200" cap="none" spc="0" normalizeH="0" baseline="0" noProof="0">
              <a:ln>
                <a:noFill/>
              </a:ln>
              <a:solidFill>
                <a:srgbClr val="95DBCA">
                  <a:lumMod val="20000"/>
                  <a:lumOff val="80000"/>
                </a:srgbClr>
              </a:solidFill>
              <a:effectLst/>
              <a:uLnTx/>
              <a:uFillTx/>
              <a:latin typeface="Aptos Light"/>
              <a:ea typeface="+mn-ea"/>
              <a:cs typeface="+mn-cs"/>
            </a:endParaRPr>
          </a:p>
        </p:txBody>
      </p:sp>
      <p:grpSp>
        <p:nvGrpSpPr>
          <p:cNvPr id="8" name="Gruppe 7">
            <a:extLst>
              <a:ext uri="{FF2B5EF4-FFF2-40B4-BE49-F238E27FC236}">
                <a16:creationId xmlns:a16="http://schemas.microsoft.com/office/drawing/2014/main" id="{E4C9A9D0-EEFC-4838-DE2F-7363DBC3C89E}"/>
              </a:ext>
            </a:extLst>
          </p:cNvPr>
          <p:cNvGrpSpPr/>
          <p:nvPr/>
        </p:nvGrpSpPr>
        <p:grpSpPr>
          <a:xfrm>
            <a:off x="11609547" y="6438593"/>
            <a:ext cx="378532" cy="249578"/>
            <a:chOff x="2784223" y="578109"/>
            <a:chExt cx="1295921" cy="854459"/>
          </a:xfrm>
          <a:solidFill>
            <a:srgbClr val="E8F7F2"/>
          </a:solidFill>
        </p:grpSpPr>
        <p:sp>
          <p:nvSpPr>
            <p:cNvPr id="11" name="Friform 10">
              <a:extLst>
                <a:ext uri="{FF2B5EF4-FFF2-40B4-BE49-F238E27FC236}">
                  <a16:creationId xmlns:a16="http://schemas.microsoft.com/office/drawing/2014/main" id="{A9FD5D7B-763D-C03D-AAB2-06998B3CBE64}"/>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2" name="Friform 11">
              <a:extLst>
                <a:ext uri="{FF2B5EF4-FFF2-40B4-BE49-F238E27FC236}">
                  <a16:creationId xmlns:a16="http://schemas.microsoft.com/office/drawing/2014/main" id="{58C087D3-4ABD-24C7-E5A0-0F3D499E1FA7}"/>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3" name="Friform 12">
              <a:extLst>
                <a:ext uri="{FF2B5EF4-FFF2-40B4-BE49-F238E27FC236}">
                  <a16:creationId xmlns:a16="http://schemas.microsoft.com/office/drawing/2014/main" id="{C3774B2C-DD72-4DE1-02E9-65FFA8D72A13}"/>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4" name="Friform 13">
              <a:extLst>
                <a:ext uri="{FF2B5EF4-FFF2-40B4-BE49-F238E27FC236}">
                  <a16:creationId xmlns:a16="http://schemas.microsoft.com/office/drawing/2014/main" id="{11F0A38D-93F9-8AE5-05E6-1396EF25A074}"/>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5" name="Friform 14">
              <a:extLst>
                <a:ext uri="{FF2B5EF4-FFF2-40B4-BE49-F238E27FC236}">
                  <a16:creationId xmlns:a16="http://schemas.microsoft.com/office/drawing/2014/main" id="{944918F0-22F8-8C0E-D1D3-58C6A29373EE}"/>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6" name="Friform 15">
              <a:extLst>
                <a:ext uri="{FF2B5EF4-FFF2-40B4-BE49-F238E27FC236}">
                  <a16:creationId xmlns:a16="http://schemas.microsoft.com/office/drawing/2014/main" id="{2BD510EC-95E7-BD45-4937-3FC6CFB1EFC7}"/>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7" name="Friform 16">
              <a:extLst>
                <a:ext uri="{FF2B5EF4-FFF2-40B4-BE49-F238E27FC236}">
                  <a16:creationId xmlns:a16="http://schemas.microsoft.com/office/drawing/2014/main" id="{243798EB-640A-10DC-D0FF-74084839C981}"/>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8" name="Friform 17">
              <a:extLst>
                <a:ext uri="{FF2B5EF4-FFF2-40B4-BE49-F238E27FC236}">
                  <a16:creationId xmlns:a16="http://schemas.microsoft.com/office/drawing/2014/main" id="{66584F3E-1E38-C347-1633-281D4755E8AA}"/>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pic>
        <p:nvPicPr>
          <p:cNvPr id="3" name="Bilde 2" descr="Et bilde som inneholder Tallerken, fat, sirkel, kunst&#10;&#10;KI-generert innhold kan være feil.">
            <a:extLst>
              <a:ext uri="{FF2B5EF4-FFF2-40B4-BE49-F238E27FC236}">
                <a16:creationId xmlns:a16="http://schemas.microsoft.com/office/drawing/2014/main" id="{2F8B5D91-73C5-6EF1-E54D-27870FD51B35}"/>
              </a:ext>
            </a:extLst>
          </p:cNvPr>
          <p:cNvPicPr>
            <a:picLocks noChangeAspect="1"/>
          </p:cNvPicPr>
          <p:nvPr/>
        </p:nvPicPr>
        <p:blipFill>
          <a:blip r:embed="rId3"/>
          <a:srcRect l="7772" t="14502" r="7954" b="5793"/>
          <a:stretch>
            <a:fillRect/>
          </a:stretch>
        </p:blipFill>
        <p:spPr>
          <a:xfrm>
            <a:off x="6577781" y="1690220"/>
            <a:ext cx="4704735" cy="4620305"/>
          </a:xfrm>
          <a:prstGeom prst="ellipse">
            <a:avLst/>
          </a:prstGeom>
        </p:spPr>
      </p:pic>
    </p:spTree>
    <p:extLst>
      <p:ext uri="{BB962C8B-B14F-4D97-AF65-F5344CB8AC3E}">
        <p14:creationId xmlns:p14="http://schemas.microsoft.com/office/powerpoint/2010/main" val="2419678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E96A86D4-E0D5-D4F2-16DD-CA7A20909962}"/>
              </a:ext>
            </a:extLst>
          </p:cNvPr>
          <p:cNvSpPr txBox="1">
            <a:spLocks/>
          </p:cNvSpPr>
          <p:nvPr/>
        </p:nvSpPr>
        <p:spPr>
          <a:xfrm>
            <a:off x="658812" y="1812511"/>
            <a:ext cx="4870118" cy="290799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800" b="0" i="0" u="none" strike="noStrike" kern="1200" cap="none" spc="0" normalizeH="0" baseline="0" noProof="0">
                <a:ln>
                  <a:noFill/>
                </a:ln>
                <a:solidFill>
                  <a:srgbClr val="025169"/>
                </a:solidFill>
                <a:effectLst/>
                <a:uLnTx/>
                <a:uFillTx/>
                <a:latin typeface="Aptos Light"/>
                <a:ea typeface="Roboto Light"/>
                <a:cs typeface="Aptos Light" panose="020F0302020204030204" pitchFamily="34" charset="0"/>
              </a:rPr>
              <a:t>Det er anbefalt å drikke vann når du er tørst, til måltider og ved fysisk aktivitet. Drikke med sukker, som brus, energidrikk, saft og iste, bør begrenses. Inntaket av alkohol bør være så lavt som mulig ut fra et helseperspektiv.</a:t>
            </a:r>
          </a:p>
        </p:txBody>
      </p:sp>
      <p:sp>
        <p:nvSpPr>
          <p:cNvPr id="11" name="Grafikk 50">
            <a:extLst>
              <a:ext uri="{FF2B5EF4-FFF2-40B4-BE49-F238E27FC236}">
                <a16:creationId xmlns:a16="http://schemas.microsoft.com/office/drawing/2014/main" id="{0C9FF9B8-11A2-AA1F-5469-55236527C17D}"/>
              </a:ext>
            </a:extLst>
          </p:cNvPr>
          <p:cNvSpPr/>
          <p:nvPr/>
        </p:nvSpPr>
        <p:spPr>
          <a:xfrm>
            <a:off x="6205469" y="4361993"/>
            <a:ext cx="3381875" cy="2125085"/>
          </a:xfrm>
          <a:custGeom>
            <a:avLst/>
            <a:gdLst>
              <a:gd name="connsiteX0" fmla="*/ 296847 w 1256723"/>
              <a:gd name="connsiteY0" fmla="*/ 28622 h 836910"/>
              <a:gd name="connsiteX1" fmla="*/ 77056 w 1256723"/>
              <a:gd name="connsiteY1" fmla="*/ 638248 h 836910"/>
              <a:gd name="connsiteX2" fmla="*/ 1256366 w 1256723"/>
              <a:gd name="connsiteY2" fmla="*/ 341299 h 836910"/>
              <a:gd name="connsiteX3" fmla="*/ 296847 w 1256723"/>
              <a:gd name="connsiteY3" fmla="*/ 28622 h 836910"/>
            </a:gdLst>
            <a:ahLst/>
            <a:cxnLst>
              <a:cxn ang="0">
                <a:pos x="connsiteX0" y="connsiteY0"/>
              </a:cxn>
              <a:cxn ang="0">
                <a:pos x="connsiteX1" y="connsiteY1"/>
              </a:cxn>
              <a:cxn ang="0">
                <a:pos x="connsiteX2" y="connsiteY2"/>
              </a:cxn>
              <a:cxn ang="0">
                <a:pos x="connsiteX3" y="connsiteY3"/>
              </a:cxn>
            </a:cxnLst>
            <a:rect l="l" t="t" r="r" b="b"/>
            <a:pathLst>
              <a:path w="1256723" h="836910">
                <a:moveTo>
                  <a:pt x="296847" y="28622"/>
                </a:moveTo>
                <a:cubicBezTo>
                  <a:pt x="173764" y="49907"/>
                  <a:pt x="-145949" y="185526"/>
                  <a:pt x="77056" y="638248"/>
                </a:cubicBezTo>
                <a:cubicBezTo>
                  <a:pt x="300062" y="1090876"/>
                  <a:pt x="1239917" y="673754"/>
                  <a:pt x="1256366" y="341299"/>
                </a:cubicBezTo>
                <a:cubicBezTo>
                  <a:pt x="1272815" y="8750"/>
                  <a:pt x="718185" y="-44179"/>
                  <a:pt x="296847" y="28622"/>
                </a:cubicBezTo>
                <a:close/>
              </a:path>
            </a:pathLst>
          </a:custGeom>
          <a:solidFill>
            <a:schemeClr val="tx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5" name="Content Placeholder 4">
            <a:extLst>
              <a:ext uri="{FF2B5EF4-FFF2-40B4-BE49-F238E27FC236}">
                <a16:creationId xmlns:a16="http://schemas.microsoft.com/office/drawing/2014/main" id="{A1B21DC9-C6C7-204A-92E4-8252447E4045}"/>
              </a:ext>
            </a:extLst>
          </p:cNvPr>
          <p:cNvSpPr txBox="1">
            <a:spLocks/>
          </p:cNvSpPr>
          <p:nvPr/>
        </p:nvSpPr>
        <p:spPr>
          <a:xfrm>
            <a:off x="6567910" y="5038157"/>
            <a:ext cx="2886571" cy="16655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nb-NO" sz="1800" b="0" i="0" u="none" strike="noStrike" kern="1200" cap="none" spc="0" normalizeH="0" baseline="0" noProof="0">
                <a:ln>
                  <a:noFill/>
                </a:ln>
                <a:solidFill>
                  <a:srgbClr val="FFFFFF"/>
                </a:solidFill>
                <a:effectLst/>
                <a:uLnTx/>
                <a:uFillTx/>
                <a:latin typeface="Aptos Light"/>
                <a:ea typeface="Roboto Light"/>
                <a:cs typeface="+mn-cs"/>
              </a:rPr>
              <a:t>Drikk minst mulig alkohol for helsens skyld.</a:t>
            </a:r>
            <a:endParaRPr kumimoji="0" lang="nb-NO" sz="1050" b="0" i="0" u="none" strike="noStrike" kern="1200" cap="none" spc="0" normalizeH="0" baseline="0" noProof="0">
              <a:ln>
                <a:noFill/>
              </a:ln>
              <a:solidFill>
                <a:srgbClr val="FFFFFF"/>
              </a:solidFill>
              <a:effectLst/>
              <a:uLnTx/>
              <a:uFillTx/>
              <a:latin typeface="Aptos Light"/>
              <a:ea typeface="Roboto Light"/>
              <a:cs typeface="+mn-cs"/>
            </a:endParaRPr>
          </a:p>
        </p:txBody>
      </p:sp>
      <p:sp>
        <p:nvSpPr>
          <p:cNvPr id="2" name="TextBox 9">
            <a:extLst>
              <a:ext uri="{FF2B5EF4-FFF2-40B4-BE49-F238E27FC236}">
                <a16:creationId xmlns:a16="http://schemas.microsoft.com/office/drawing/2014/main" id="{F3A86DBE-F6CF-CE82-3983-5D2A7C931A49}"/>
              </a:ext>
            </a:extLst>
          </p:cNvPr>
          <p:cNvSpPr txBox="1"/>
          <p:nvPr/>
        </p:nvSpPr>
        <p:spPr>
          <a:xfrm>
            <a:off x="651979" y="828098"/>
            <a:ext cx="61485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015168"/>
                </a:solidFill>
                <a:effectLst/>
                <a:uLnTx/>
                <a:uFillTx/>
                <a:latin typeface="Aptos Light"/>
                <a:ea typeface="+mn-ea"/>
                <a:cs typeface="+mn-cs"/>
              </a:rPr>
              <a:t>Drikk vann!</a:t>
            </a:r>
            <a:endParaRPr kumimoji="0" lang="en-GB" sz="3600" b="0" i="0" u="none" strike="noStrike" kern="1200" cap="none" spc="0" normalizeH="0" baseline="0" noProof="0">
              <a:ln>
                <a:noFill/>
              </a:ln>
              <a:solidFill>
                <a:srgbClr val="015168"/>
              </a:solidFill>
              <a:effectLst/>
              <a:uLnTx/>
              <a:uFillTx/>
              <a:latin typeface="Aptos Light"/>
              <a:ea typeface="+mn-ea"/>
              <a:cs typeface="+mn-cs"/>
            </a:endParaRPr>
          </a:p>
        </p:txBody>
      </p:sp>
      <p:pic>
        <p:nvPicPr>
          <p:cNvPr id="4" name="Bilde 3" descr="Et bilde som inneholder design&#10;&#10;KI-generert innhold kan være feil.">
            <a:extLst>
              <a:ext uri="{FF2B5EF4-FFF2-40B4-BE49-F238E27FC236}">
                <a16:creationId xmlns:a16="http://schemas.microsoft.com/office/drawing/2014/main" id="{7911EEF7-8395-3CB9-CE3D-B42F025DF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2376">
            <a:off x="8674851" y="828098"/>
            <a:ext cx="4656138" cy="5318433"/>
          </a:xfrm>
          <a:prstGeom prst="rect">
            <a:avLst/>
          </a:prstGeom>
        </p:spPr>
      </p:pic>
    </p:spTree>
    <p:extLst>
      <p:ext uri="{BB962C8B-B14F-4D97-AF65-F5344CB8AC3E}">
        <p14:creationId xmlns:p14="http://schemas.microsoft.com/office/powerpoint/2010/main" val="1451651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5FCCFCB-A347-18CA-349C-06CF26143D03}"/>
              </a:ext>
            </a:extLst>
          </p:cNvPr>
          <p:cNvSpPr/>
          <p:nvPr/>
        </p:nvSpPr>
        <p:spPr>
          <a:xfrm>
            <a:off x="6319157" y="3984171"/>
            <a:ext cx="1371600" cy="1028700"/>
          </a:xfrm>
          <a:prstGeom prst="rect">
            <a:avLst/>
          </a:prstGeom>
          <a:solidFill>
            <a:srgbClr val="EB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 name="Bilde 1">
            <a:extLst>
              <a:ext uri="{FF2B5EF4-FFF2-40B4-BE49-F238E27FC236}">
                <a16:creationId xmlns:a16="http://schemas.microsoft.com/office/drawing/2014/main" id="{543FFE80-C9A3-106B-ED66-12C22B8D5433}"/>
              </a:ext>
            </a:extLst>
          </p:cNvPr>
          <p:cNvPicPr>
            <a:picLocks noChangeAspect="1"/>
          </p:cNvPicPr>
          <p:nvPr/>
        </p:nvPicPr>
        <p:blipFill>
          <a:blip r:embed="rId3"/>
          <a:srcRect l="255" r="263" b="725"/>
          <a:stretch/>
        </p:blipFill>
        <p:spPr>
          <a:xfrm>
            <a:off x="1067558" y="79449"/>
            <a:ext cx="10056883" cy="6699102"/>
          </a:xfrm>
          <a:prstGeom prst="roundRect">
            <a:avLst>
              <a:gd name="adj" fmla="val 2177"/>
            </a:avLst>
          </a:prstGeom>
          <a:noFill/>
        </p:spPr>
      </p:pic>
      <p:pic>
        <p:nvPicPr>
          <p:cNvPr id="3" name="Bilde 2">
            <a:extLst>
              <a:ext uri="{FF2B5EF4-FFF2-40B4-BE49-F238E27FC236}">
                <a16:creationId xmlns:a16="http://schemas.microsoft.com/office/drawing/2014/main" id="{B39C2D1D-F86B-9BAF-7923-0A388A6F4BFD}"/>
              </a:ext>
            </a:extLst>
          </p:cNvPr>
          <p:cNvPicPr>
            <a:picLocks noGrp="1" noRot="1" noChangeAspect="1" noMove="1" noResize="1" noEditPoints="1" noAdjustHandles="1" noChangeArrowheads="1" noChangeShapeType="1" noCrop="1"/>
          </p:cNvPicPr>
          <p:nvPr/>
        </p:nvPicPr>
        <p:blipFill>
          <a:blip r:embed="rId3"/>
          <a:srcRect l="255" r="263" b="725"/>
          <a:stretch/>
        </p:blipFill>
        <p:spPr>
          <a:xfrm>
            <a:off x="1062555" y="83137"/>
            <a:ext cx="10056883" cy="6699102"/>
          </a:xfrm>
          <a:prstGeom prst="roundRect">
            <a:avLst>
              <a:gd name="adj" fmla="val 2177"/>
            </a:avLst>
          </a:prstGeom>
          <a:noFill/>
        </p:spPr>
      </p:pic>
      <p:sp>
        <p:nvSpPr>
          <p:cNvPr id="12" name="TekstSylinder 11">
            <a:extLst>
              <a:ext uri="{FF2B5EF4-FFF2-40B4-BE49-F238E27FC236}">
                <a16:creationId xmlns:a16="http://schemas.microsoft.com/office/drawing/2014/main" id="{24C5752A-3799-ABED-61A5-878130D731AB}"/>
              </a:ext>
            </a:extLst>
          </p:cNvPr>
          <p:cNvSpPr txBox="1"/>
          <p:nvPr/>
        </p:nvSpPr>
        <p:spPr>
          <a:xfrm>
            <a:off x="8209208" y="6039579"/>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svart kaffe</a:t>
            </a:r>
          </a:p>
        </p:txBody>
      </p:sp>
      <p:sp>
        <p:nvSpPr>
          <p:cNvPr id="14" name="TekstSylinder 13">
            <a:extLst>
              <a:ext uri="{FF2B5EF4-FFF2-40B4-BE49-F238E27FC236}">
                <a16:creationId xmlns:a16="http://schemas.microsoft.com/office/drawing/2014/main" id="{C37843CE-8E7D-18DE-5722-79D80DF9D0F6}"/>
              </a:ext>
            </a:extLst>
          </p:cNvPr>
          <p:cNvSpPr txBox="1"/>
          <p:nvPr/>
        </p:nvSpPr>
        <p:spPr>
          <a:xfrm>
            <a:off x="2311810" y="2836770"/>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brus</a:t>
            </a:r>
          </a:p>
        </p:txBody>
      </p:sp>
      <p:sp>
        <p:nvSpPr>
          <p:cNvPr id="18" name="TekstSylinder 17">
            <a:extLst>
              <a:ext uri="{FF2B5EF4-FFF2-40B4-BE49-F238E27FC236}">
                <a16:creationId xmlns:a16="http://schemas.microsoft.com/office/drawing/2014/main" id="{324A23B9-0748-5A05-5CB6-AD1B2C403A45}"/>
              </a:ext>
            </a:extLst>
          </p:cNvPr>
          <p:cNvSpPr txBox="1"/>
          <p:nvPr/>
        </p:nvSpPr>
        <p:spPr>
          <a:xfrm>
            <a:off x="8541677" y="270758"/>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energidrikk</a:t>
            </a:r>
          </a:p>
        </p:txBody>
      </p:sp>
      <p:sp>
        <p:nvSpPr>
          <p:cNvPr id="20" name="TekstSylinder 19">
            <a:extLst>
              <a:ext uri="{FF2B5EF4-FFF2-40B4-BE49-F238E27FC236}">
                <a16:creationId xmlns:a16="http://schemas.microsoft.com/office/drawing/2014/main" id="{80D5AD21-DDB2-7130-0C52-C47667082240}"/>
              </a:ext>
            </a:extLst>
          </p:cNvPr>
          <p:cNvSpPr txBox="1"/>
          <p:nvPr/>
        </p:nvSpPr>
        <p:spPr>
          <a:xfrm>
            <a:off x="5818827" y="6115243"/>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appelsinjuice</a:t>
            </a:r>
          </a:p>
        </p:txBody>
      </p:sp>
      <p:sp>
        <p:nvSpPr>
          <p:cNvPr id="22" name="TekstSylinder 21">
            <a:extLst>
              <a:ext uri="{FF2B5EF4-FFF2-40B4-BE49-F238E27FC236}">
                <a16:creationId xmlns:a16="http://schemas.microsoft.com/office/drawing/2014/main" id="{32CEE8F3-19B9-45AC-DDE1-D3C9D820B249}"/>
              </a:ext>
            </a:extLst>
          </p:cNvPr>
          <p:cNvSpPr txBox="1"/>
          <p:nvPr/>
        </p:nvSpPr>
        <p:spPr>
          <a:xfrm>
            <a:off x="6355031" y="1375194"/>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vann</a:t>
            </a:r>
          </a:p>
        </p:txBody>
      </p:sp>
      <p:sp>
        <p:nvSpPr>
          <p:cNvPr id="24" name="TekstSylinder 23">
            <a:extLst>
              <a:ext uri="{FF2B5EF4-FFF2-40B4-BE49-F238E27FC236}">
                <a16:creationId xmlns:a16="http://schemas.microsoft.com/office/drawing/2014/main" id="{0AAA917E-2A01-1C5B-995D-E2FEC5624397}"/>
              </a:ext>
            </a:extLst>
          </p:cNvPr>
          <p:cNvSpPr txBox="1"/>
          <p:nvPr/>
        </p:nvSpPr>
        <p:spPr>
          <a:xfrm>
            <a:off x="3886775" y="302696"/>
            <a:ext cx="17913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err="1">
                <a:ln>
                  <a:noFill/>
                </a:ln>
                <a:solidFill>
                  <a:srgbClr val="015168"/>
                </a:solidFill>
                <a:effectLst/>
                <a:uLnTx/>
                <a:uFillTx/>
                <a:latin typeface="Aptos Light" panose="020B0004020202020204" pitchFamily="34" charset="0"/>
                <a:ea typeface="+mn-ea"/>
                <a:cs typeface="+mn-cs"/>
              </a:rPr>
              <a:t>cappuchino</a:t>
            </a:r>
            <a:endPar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26" name="TekstSylinder 25">
            <a:extLst>
              <a:ext uri="{FF2B5EF4-FFF2-40B4-BE49-F238E27FC236}">
                <a16:creationId xmlns:a16="http://schemas.microsoft.com/office/drawing/2014/main" id="{7D3D9720-128F-6B13-6B8F-B5CA02507674}"/>
              </a:ext>
            </a:extLst>
          </p:cNvPr>
          <p:cNvSpPr txBox="1"/>
          <p:nvPr/>
        </p:nvSpPr>
        <p:spPr>
          <a:xfrm>
            <a:off x="4919951" y="1802516"/>
            <a:ext cx="13958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saft</a:t>
            </a:r>
          </a:p>
        </p:txBody>
      </p:sp>
      <p:sp>
        <p:nvSpPr>
          <p:cNvPr id="28" name="TekstSylinder 27">
            <a:extLst>
              <a:ext uri="{FF2B5EF4-FFF2-40B4-BE49-F238E27FC236}">
                <a16:creationId xmlns:a16="http://schemas.microsoft.com/office/drawing/2014/main" id="{33955329-9B2F-8972-E462-58A3115A6C6A}"/>
              </a:ext>
            </a:extLst>
          </p:cNvPr>
          <p:cNvSpPr txBox="1"/>
          <p:nvPr/>
        </p:nvSpPr>
        <p:spPr>
          <a:xfrm>
            <a:off x="2398161" y="898058"/>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melk</a:t>
            </a:r>
          </a:p>
        </p:txBody>
      </p:sp>
      <p:sp>
        <p:nvSpPr>
          <p:cNvPr id="32" name="TekstSylinder 31">
            <a:extLst>
              <a:ext uri="{FF2B5EF4-FFF2-40B4-BE49-F238E27FC236}">
                <a16:creationId xmlns:a16="http://schemas.microsoft.com/office/drawing/2014/main" id="{B3B4E000-78C2-68FE-8355-DB7D37BB555C}"/>
              </a:ext>
            </a:extLst>
          </p:cNvPr>
          <p:cNvSpPr txBox="1"/>
          <p:nvPr/>
        </p:nvSpPr>
        <p:spPr>
          <a:xfrm>
            <a:off x="9925572" y="583314"/>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iste</a:t>
            </a:r>
          </a:p>
        </p:txBody>
      </p:sp>
      <p:grpSp>
        <p:nvGrpSpPr>
          <p:cNvPr id="49" name="Grafikk 12">
            <a:extLst>
              <a:ext uri="{FF2B5EF4-FFF2-40B4-BE49-F238E27FC236}">
                <a16:creationId xmlns:a16="http://schemas.microsoft.com/office/drawing/2014/main" id="{163DCB17-545F-8689-70B5-014422F52A52}"/>
              </a:ext>
            </a:extLst>
          </p:cNvPr>
          <p:cNvGrpSpPr/>
          <p:nvPr/>
        </p:nvGrpSpPr>
        <p:grpSpPr>
          <a:xfrm rot="2324006">
            <a:off x="2921581" y="1384472"/>
            <a:ext cx="686690" cy="160551"/>
            <a:chOff x="1247018" y="2557462"/>
            <a:chExt cx="1771154" cy="414103"/>
          </a:xfrm>
          <a:noFill/>
        </p:grpSpPr>
        <p:sp>
          <p:nvSpPr>
            <p:cNvPr id="50" name="Friform 49">
              <a:extLst>
                <a:ext uri="{FF2B5EF4-FFF2-40B4-BE49-F238E27FC236}">
                  <a16:creationId xmlns:a16="http://schemas.microsoft.com/office/drawing/2014/main" id="{3AC54E90-DEF8-4F36-5D45-58C0D0A52286}"/>
                </a:ext>
              </a:extLst>
            </p:cNvPr>
            <p:cNvSpPr/>
            <p:nvPr/>
          </p:nvSpPr>
          <p:spPr>
            <a:xfrm>
              <a:off x="2846457" y="2557462"/>
              <a:ext cx="171714" cy="169259"/>
            </a:xfrm>
            <a:custGeom>
              <a:avLst/>
              <a:gdLst>
                <a:gd name="connsiteX0" fmla="*/ 147755 w 171714"/>
                <a:gd name="connsiteY0" fmla="*/ 169259 h 169259"/>
                <a:gd name="connsiteX1" fmla="*/ 171715 w 171714"/>
                <a:gd name="connsiteY1" fmla="*/ 12002 h 169259"/>
                <a:gd name="connsiteX2" fmla="*/ 0 w 171714"/>
                <a:gd name="connsiteY2" fmla="*/ 0 h 169259"/>
              </a:gdLst>
              <a:ahLst/>
              <a:cxnLst>
                <a:cxn ang="0">
                  <a:pos x="connsiteX0" y="connsiteY0"/>
                </a:cxn>
                <a:cxn ang="0">
                  <a:pos x="connsiteX1" y="connsiteY1"/>
                </a:cxn>
                <a:cxn ang="0">
                  <a:pos x="connsiteX2" y="connsiteY2"/>
                </a:cxn>
              </a:cxnLst>
              <a:rect l="l" t="t" r="r" b="b"/>
              <a:pathLst>
                <a:path w="171714" h="169259">
                  <a:moveTo>
                    <a:pt x="147755" y="169259"/>
                  </a:moveTo>
                  <a:lnTo>
                    <a:pt x="171715" y="12002"/>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51" name="Friform 50">
              <a:extLst>
                <a:ext uri="{FF2B5EF4-FFF2-40B4-BE49-F238E27FC236}">
                  <a16:creationId xmlns:a16="http://schemas.microsoft.com/office/drawing/2014/main" id="{A5D46DAF-3277-F8E3-52D4-F26E95DE3530}"/>
                </a:ext>
              </a:extLst>
            </p:cNvPr>
            <p:cNvSpPr/>
            <p:nvPr/>
          </p:nvSpPr>
          <p:spPr>
            <a:xfrm>
              <a:off x="1247018" y="2577274"/>
              <a:ext cx="1762311" cy="394291"/>
            </a:xfrm>
            <a:custGeom>
              <a:avLst/>
              <a:gdLst>
                <a:gd name="connsiteX0" fmla="*/ 0 w 1762311"/>
                <a:gd name="connsiteY0" fmla="*/ 327088 h 394291"/>
                <a:gd name="connsiteX1" fmla="*/ 782795 w 1762311"/>
                <a:gd name="connsiteY1" fmla="*/ 264319 h 394291"/>
                <a:gd name="connsiteX2" fmla="*/ 751514 w 1762311"/>
                <a:gd name="connsiteY2" fmla="*/ 80582 h 394291"/>
                <a:gd name="connsiteX3" fmla="*/ 881203 w 1762311"/>
                <a:gd name="connsiteY3" fmla="*/ 389763 h 394291"/>
                <a:gd name="connsiteX4" fmla="*/ 1762312 w 1762311"/>
                <a:gd name="connsiteY4" fmla="*/ 0 h 39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311" h="394291">
                  <a:moveTo>
                    <a:pt x="0" y="327088"/>
                  </a:moveTo>
                  <a:cubicBezTo>
                    <a:pt x="0" y="327088"/>
                    <a:pt x="684387" y="344996"/>
                    <a:pt x="782795" y="264319"/>
                  </a:cubicBezTo>
                  <a:cubicBezTo>
                    <a:pt x="881203" y="183642"/>
                    <a:pt x="840984" y="49244"/>
                    <a:pt x="751514" y="80582"/>
                  </a:cubicBezTo>
                  <a:cubicBezTo>
                    <a:pt x="662044" y="111919"/>
                    <a:pt x="577042" y="335947"/>
                    <a:pt x="881203" y="389763"/>
                  </a:cubicBezTo>
                  <a:cubicBezTo>
                    <a:pt x="1185365" y="443579"/>
                    <a:pt x="1762312" y="0"/>
                    <a:pt x="1762312" y="0"/>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55" name="Grafikk 6">
            <a:extLst>
              <a:ext uri="{FF2B5EF4-FFF2-40B4-BE49-F238E27FC236}">
                <a16:creationId xmlns:a16="http://schemas.microsoft.com/office/drawing/2014/main" id="{EC68761D-6A47-1D92-982B-3DE84549BCDF}"/>
              </a:ext>
            </a:extLst>
          </p:cNvPr>
          <p:cNvGrpSpPr/>
          <p:nvPr/>
        </p:nvGrpSpPr>
        <p:grpSpPr>
          <a:xfrm rot="3014036" flipV="1">
            <a:off x="2754798" y="2427034"/>
            <a:ext cx="376006" cy="608593"/>
            <a:chOff x="2004958" y="4851880"/>
            <a:chExt cx="558885" cy="904596"/>
          </a:xfrm>
          <a:noFill/>
        </p:grpSpPr>
        <p:sp>
          <p:nvSpPr>
            <p:cNvPr id="56" name="Friform 55">
              <a:extLst>
                <a:ext uri="{FF2B5EF4-FFF2-40B4-BE49-F238E27FC236}">
                  <a16:creationId xmlns:a16="http://schemas.microsoft.com/office/drawing/2014/main" id="{3F7C8B55-68FA-3D4B-5EC5-D72299394C31}"/>
                </a:ext>
              </a:extLst>
            </p:cNvPr>
            <p:cNvSpPr/>
            <p:nvPr/>
          </p:nvSpPr>
          <p:spPr>
            <a:xfrm>
              <a:off x="2418207" y="5539471"/>
              <a:ext cx="145637" cy="217004"/>
            </a:xfrm>
            <a:custGeom>
              <a:avLst/>
              <a:gdLst>
                <a:gd name="connsiteX0" fmla="*/ 49911 w 145637"/>
                <a:gd name="connsiteY0" fmla="*/ 217005 h 217004"/>
                <a:gd name="connsiteX1" fmla="*/ 145637 w 145637"/>
                <a:gd name="connsiteY1" fmla="*/ 91251 h 217004"/>
                <a:gd name="connsiteX2" fmla="*/ 0 w 145637"/>
                <a:gd name="connsiteY2" fmla="*/ 0 h 217004"/>
              </a:gdLst>
              <a:ahLst/>
              <a:cxnLst>
                <a:cxn ang="0">
                  <a:pos x="connsiteX0" y="connsiteY0"/>
                </a:cxn>
                <a:cxn ang="0">
                  <a:pos x="connsiteX1" y="connsiteY1"/>
                </a:cxn>
                <a:cxn ang="0">
                  <a:pos x="connsiteX2" y="connsiteY2"/>
                </a:cxn>
              </a:cxnLst>
              <a:rect l="l" t="t" r="r" b="b"/>
              <a:pathLst>
                <a:path w="145637" h="217004">
                  <a:moveTo>
                    <a:pt x="49911" y="217005"/>
                  </a:moveTo>
                  <a:lnTo>
                    <a:pt x="145637" y="91251"/>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57" name="Friform 56">
              <a:extLst>
                <a:ext uri="{FF2B5EF4-FFF2-40B4-BE49-F238E27FC236}">
                  <a16:creationId xmlns:a16="http://schemas.microsoft.com/office/drawing/2014/main" id="{4BE2A0C4-D37F-643B-E912-56B417DB48FF}"/>
                </a:ext>
              </a:extLst>
            </p:cNvPr>
            <p:cNvSpPr/>
            <p:nvPr/>
          </p:nvSpPr>
          <p:spPr>
            <a:xfrm>
              <a:off x="2004958" y="4851880"/>
              <a:ext cx="549550" cy="790110"/>
            </a:xfrm>
            <a:custGeom>
              <a:avLst/>
              <a:gdLst>
                <a:gd name="connsiteX0" fmla="*/ 145310 w 549550"/>
                <a:gd name="connsiteY0" fmla="*/ 0 h 790110"/>
                <a:gd name="connsiteX1" fmla="*/ 549551 w 549550"/>
                <a:gd name="connsiteY1" fmla="*/ 780162 h 790110"/>
              </a:gdLst>
              <a:ahLst/>
              <a:cxnLst>
                <a:cxn ang="0">
                  <a:pos x="connsiteX0" y="connsiteY0"/>
                </a:cxn>
                <a:cxn ang="0">
                  <a:pos x="connsiteX1" y="connsiteY1"/>
                </a:cxn>
              </a:cxnLst>
              <a:rect l="l" t="t" r="r" b="b"/>
              <a:pathLst>
                <a:path w="549550" h="790110">
                  <a:moveTo>
                    <a:pt x="145310" y="0"/>
                  </a:moveTo>
                  <a:cubicBezTo>
                    <a:pt x="145310" y="0"/>
                    <a:pt x="-373517" y="893567"/>
                    <a:pt x="549551" y="780162"/>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58" name="Grafikk 6">
            <a:extLst>
              <a:ext uri="{FF2B5EF4-FFF2-40B4-BE49-F238E27FC236}">
                <a16:creationId xmlns:a16="http://schemas.microsoft.com/office/drawing/2014/main" id="{A2383EB9-8BC3-F3AD-0B85-4A23F21DDCA4}"/>
              </a:ext>
            </a:extLst>
          </p:cNvPr>
          <p:cNvGrpSpPr/>
          <p:nvPr/>
        </p:nvGrpSpPr>
        <p:grpSpPr>
          <a:xfrm rot="250742">
            <a:off x="4571165" y="714304"/>
            <a:ext cx="323962" cy="524356"/>
            <a:chOff x="2004958" y="4851880"/>
            <a:chExt cx="558885" cy="904596"/>
          </a:xfrm>
          <a:noFill/>
        </p:grpSpPr>
        <p:sp>
          <p:nvSpPr>
            <p:cNvPr id="59" name="Friform 58">
              <a:extLst>
                <a:ext uri="{FF2B5EF4-FFF2-40B4-BE49-F238E27FC236}">
                  <a16:creationId xmlns:a16="http://schemas.microsoft.com/office/drawing/2014/main" id="{9CC9B489-0F54-B254-4850-CEE3F9EC6DDC}"/>
                </a:ext>
              </a:extLst>
            </p:cNvPr>
            <p:cNvSpPr/>
            <p:nvPr/>
          </p:nvSpPr>
          <p:spPr>
            <a:xfrm>
              <a:off x="2418207" y="5539471"/>
              <a:ext cx="145637" cy="217004"/>
            </a:xfrm>
            <a:custGeom>
              <a:avLst/>
              <a:gdLst>
                <a:gd name="connsiteX0" fmla="*/ 49911 w 145637"/>
                <a:gd name="connsiteY0" fmla="*/ 217005 h 217004"/>
                <a:gd name="connsiteX1" fmla="*/ 145637 w 145637"/>
                <a:gd name="connsiteY1" fmla="*/ 91251 h 217004"/>
                <a:gd name="connsiteX2" fmla="*/ 0 w 145637"/>
                <a:gd name="connsiteY2" fmla="*/ 0 h 217004"/>
              </a:gdLst>
              <a:ahLst/>
              <a:cxnLst>
                <a:cxn ang="0">
                  <a:pos x="connsiteX0" y="connsiteY0"/>
                </a:cxn>
                <a:cxn ang="0">
                  <a:pos x="connsiteX1" y="connsiteY1"/>
                </a:cxn>
                <a:cxn ang="0">
                  <a:pos x="connsiteX2" y="connsiteY2"/>
                </a:cxn>
              </a:cxnLst>
              <a:rect l="l" t="t" r="r" b="b"/>
              <a:pathLst>
                <a:path w="145637" h="217004">
                  <a:moveTo>
                    <a:pt x="49911" y="217005"/>
                  </a:moveTo>
                  <a:lnTo>
                    <a:pt x="145637" y="91251"/>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60" name="Friform 59">
              <a:extLst>
                <a:ext uri="{FF2B5EF4-FFF2-40B4-BE49-F238E27FC236}">
                  <a16:creationId xmlns:a16="http://schemas.microsoft.com/office/drawing/2014/main" id="{46F65976-83DE-5D27-D15A-63D505BD2D7E}"/>
                </a:ext>
              </a:extLst>
            </p:cNvPr>
            <p:cNvSpPr/>
            <p:nvPr/>
          </p:nvSpPr>
          <p:spPr>
            <a:xfrm>
              <a:off x="2004958" y="4851880"/>
              <a:ext cx="549550" cy="790110"/>
            </a:xfrm>
            <a:custGeom>
              <a:avLst/>
              <a:gdLst>
                <a:gd name="connsiteX0" fmla="*/ 145310 w 549550"/>
                <a:gd name="connsiteY0" fmla="*/ 0 h 790110"/>
                <a:gd name="connsiteX1" fmla="*/ 549551 w 549550"/>
                <a:gd name="connsiteY1" fmla="*/ 780162 h 790110"/>
              </a:gdLst>
              <a:ahLst/>
              <a:cxnLst>
                <a:cxn ang="0">
                  <a:pos x="connsiteX0" y="connsiteY0"/>
                </a:cxn>
                <a:cxn ang="0">
                  <a:pos x="connsiteX1" y="connsiteY1"/>
                </a:cxn>
              </a:cxnLst>
              <a:rect l="l" t="t" r="r" b="b"/>
              <a:pathLst>
                <a:path w="549550" h="790110">
                  <a:moveTo>
                    <a:pt x="145310" y="0"/>
                  </a:moveTo>
                  <a:cubicBezTo>
                    <a:pt x="145310" y="0"/>
                    <a:pt x="-373517" y="893567"/>
                    <a:pt x="549551" y="780162"/>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64" name="Grafikk 6">
            <a:extLst>
              <a:ext uri="{FF2B5EF4-FFF2-40B4-BE49-F238E27FC236}">
                <a16:creationId xmlns:a16="http://schemas.microsoft.com/office/drawing/2014/main" id="{FE51290E-788E-47B5-A3BC-3DB6149472D4}"/>
              </a:ext>
            </a:extLst>
          </p:cNvPr>
          <p:cNvGrpSpPr/>
          <p:nvPr/>
        </p:nvGrpSpPr>
        <p:grpSpPr>
          <a:xfrm rot="13440000">
            <a:off x="6407161" y="5556044"/>
            <a:ext cx="323964" cy="524355"/>
            <a:chOff x="2004958" y="4851880"/>
            <a:chExt cx="558886" cy="904595"/>
          </a:xfrm>
          <a:noFill/>
        </p:grpSpPr>
        <p:sp>
          <p:nvSpPr>
            <p:cNvPr id="65" name="Friform 64">
              <a:extLst>
                <a:ext uri="{FF2B5EF4-FFF2-40B4-BE49-F238E27FC236}">
                  <a16:creationId xmlns:a16="http://schemas.microsoft.com/office/drawing/2014/main" id="{57F928C4-80E3-DB81-90AE-66F5B4F4258B}"/>
                </a:ext>
              </a:extLst>
            </p:cNvPr>
            <p:cNvSpPr/>
            <p:nvPr/>
          </p:nvSpPr>
          <p:spPr>
            <a:xfrm>
              <a:off x="2418207" y="5539471"/>
              <a:ext cx="145637" cy="217004"/>
            </a:xfrm>
            <a:custGeom>
              <a:avLst/>
              <a:gdLst>
                <a:gd name="connsiteX0" fmla="*/ 49911 w 145637"/>
                <a:gd name="connsiteY0" fmla="*/ 217005 h 217004"/>
                <a:gd name="connsiteX1" fmla="*/ 145637 w 145637"/>
                <a:gd name="connsiteY1" fmla="*/ 91251 h 217004"/>
                <a:gd name="connsiteX2" fmla="*/ 0 w 145637"/>
                <a:gd name="connsiteY2" fmla="*/ 0 h 217004"/>
              </a:gdLst>
              <a:ahLst/>
              <a:cxnLst>
                <a:cxn ang="0">
                  <a:pos x="connsiteX0" y="connsiteY0"/>
                </a:cxn>
                <a:cxn ang="0">
                  <a:pos x="connsiteX1" y="connsiteY1"/>
                </a:cxn>
                <a:cxn ang="0">
                  <a:pos x="connsiteX2" y="connsiteY2"/>
                </a:cxn>
              </a:cxnLst>
              <a:rect l="l" t="t" r="r" b="b"/>
              <a:pathLst>
                <a:path w="145637" h="217004">
                  <a:moveTo>
                    <a:pt x="49911" y="217005"/>
                  </a:moveTo>
                  <a:lnTo>
                    <a:pt x="145637" y="91251"/>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66" name="Friform 65">
              <a:extLst>
                <a:ext uri="{FF2B5EF4-FFF2-40B4-BE49-F238E27FC236}">
                  <a16:creationId xmlns:a16="http://schemas.microsoft.com/office/drawing/2014/main" id="{31AA1456-67E8-26AD-584F-148F8EABE5FA}"/>
                </a:ext>
              </a:extLst>
            </p:cNvPr>
            <p:cNvSpPr/>
            <p:nvPr/>
          </p:nvSpPr>
          <p:spPr>
            <a:xfrm>
              <a:off x="2004958" y="4851880"/>
              <a:ext cx="549550" cy="790110"/>
            </a:xfrm>
            <a:custGeom>
              <a:avLst/>
              <a:gdLst>
                <a:gd name="connsiteX0" fmla="*/ 145310 w 549550"/>
                <a:gd name="connsiteY0" fmla="*/ 0 h 790110"/>
                <a:gd name="connsiteX1" fmla="*/ 549551 w 549550"/>
                <a:gd name="connsiteY1" fmla="*/ 780162 h 790110"/>
              </a:gdLst>
              <a:ahLst/>
              <a:cxnLst>
                <a:cxn ang="0">
                  <a:pos x="connsiteX0" y="connsiteY0"/>
                </a:cxn>
                <a:cxn ang="0">
                  <a:pos x="connsiteX1" y="connsiteY1"/>
                </a:cxn>
              </a:cxnLst>
              <a:rect l="l" t="t" r="r" b="b"/>
              <a:pathLst>
                <a:path w="549550" h="790110">
                  <a:moveTo>
                    <a:pt x="145310" y="0"/>
                  </a:moveTo>
                  <a:cubicBezTo>
                    <a:pt x="145310" y="0"/>
                    <a:pt x="-373517" y="893567"/>
                    <a:pt x="549551" y="780162"/>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67" name="Grafikk 10">
            <a:extLst>
              <a:ext uri="{FF2B5EF4-FFF2-40B4-BE49-F238E27FC236}">
                <a16:creationId xmlns:a16="http://schemas.microsoft.com/office/drawing/2014/main" id="{7BF9B9E3-E214-1678-1F7B-6E46B9770C9F}"/>
              </a:ext>
            </a:extLst>
          </p:cNvPr>
          <p:cNvGrpSpPr/>
          <p:nvPr/>
        </p:nvGrpSpPr>
        <p:grpSpPr>
          <a:xfrm rot="9321295">
            <a:off x="8105281" y="699104"/>
            <a:ext cx="784130" cy="182020"/>
            <a:chOff x="1488326" y="3903635"/>
            <a:chExt cx="1289780" cy="299397"/>
          </a:xfrm>
          <a:noFill/>
        </p:grpSpPr>
        <p:sp>
          <p:nvSpPr>
            <p:cNvPr id="68" name="Friform 67">
              <a:extLst>
                <a:ext uri="{FF2B5EF4-FFF2-40B4-BE49-F238E27FC236}">
                  <a16:creationId xmlns:a16="http://schemas.microsoft.com/office/drawing/2014/main" id="{53076FA4-E275-B2CA-35CC-C5BEAB8BA1E3}"/>
                </a:ext>
              </a:extLst>
            </p:cNvPr>
            <p:cNvSpPr/>
            <p:nvPr/>
          </p:nvSpPr>
          <p:spPr>
            <a:xfrm>
              <a:off x="2609038" y="4016152"/>
              <a:ext cx="169068" cy="186880"/>
            </a:xfrm>
            <a:custGeom>
              <a:avLst/>
              <a:gdLst>
                <a:gd name="connsiteX0" fmla="*/ 125254 w 169068"/>
                <a:gd name="connsiteY0" fmla="*/ 186881 h 186880"/>
                <a:gd name="connsiteX1" fmla="*/ 169069 w 169068"/>
                <a:gd name="connsiteY1" fmla="*/ 33909 h 186880"/>
                <a:gd name="connsiteX2" fmla="*/ 0 w 169068"/>
                <a:gd name="connsiteY2" fmla="*/ 0 h 186880"/>
              </a:gdLst>
              <a:ahLst/>
              <a:cxnLst>
                <a:cxn ang="0">
                  <a:pos x="connsiteX0" y="connsiteY0"/>
                </a:cxn>
                <a:cxn ang="0">
                  <a:pos x="connsiteX1" y="connsiteY1"/>
                </a:cxn>
                <a:cxn ang="0">
                  <a:pos x="connsiteX2" y="connsiteY2"/>
                </a:cxn>
              </a:cxnLst>
              <a:rect l="l" t="t" r="r" b="b"/>
              <a:pathLst>
                <a:path w="169068" h="186880">
                  <a:moveTo>
                    <a:pt x="125254" y="186881"/>
                  </a:moveTo>
                  <a:lnTo>
                    <a:pt x="169069" y="33909"/>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69" name="Friform 68">
              <a:extLst>
                <a:ext uri="{FF2B5EF4-FFF2-40B4-BE49-F238E27FC236}">
                  <a16:creationId xmlns:a16="http://schemas.microsoft.com/office/drawing/2014/main" id="{746B1EBF-8C2C-EC2A-C42D-3E8DDF553EF4}"/>
                </a:ext>
              </a:extLst>
            </p:cNvPr>
            <p:cNvSpPr/>
            <p:nvPr/>
          </p:nvSpPr>
          <p:spPr>
            <a:xfrm>
              <a:off x="1488326" y="3903635"/>
              <a:ext cx="1281398" cy="272363"/>
            </a:xfrm>
            <a:custGeom>
              <a:avLst/>
              <a:gdLst>
                <a:gd name="connsiteX0" fmla="*/ 0 w 1281398"/>
                <a:gd name="connsiteY0" fmla="*/ 151665 h 272363"/>
                <a:gd name="connsiteX1" fmla="*/ 601028 w 1281398"/>
                <a:gd name="connsiteY1" fmla="*/ 89276 h 272363"/>
                <a:gd name="connsiteX2" fmla="*/ 1281398 w 1281398"/>
                <a:gd name="connsiteY2" fmla="*/ 151665 h 272363"/>
              </a:gdLst>
              <a:ahLst/>
              <a:cxnLst>
                <a:cxn ang="0">
                  <a:pos x="connsiteX0" y="connsiteY0"/>
                </a:cxn>
                <a:cxn ang="0">
                  <a:pos x="connsiteX1" y="connsiteY1"/>
                </a:cxn>
                <a:cxn ang="0">
                  <a:pos x="connsiteX2" y="connsiteY2"/>
                </a:cxn>
              </a:cxnLst>
              <a:rect l="l" t="t" r="r" b="b"/>
              <a:pathLst>
                <a:path w="1281398" h="272363">
                  <a:moveTo>
                    <a:pt x="0" y="151665"/>
                  </a:moveTo>
                  <a:cubicBezTo>
                    <a:pt x="0" y="151665"/>
                    <a:pt x="294799" y="-143134"/>
                    <a:pt x="601028" y="89276"/>
                  </a:cubicBezTo>
                  <a:cubicBezTo>
                    <a:pt x="907161" y="321781"/>
                    <a:pt x="1003554" y="321781"/>
                    <a:pt x="1281398" y="151665"/>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70" name="Grafikk 6">
            <a:extLst>
              <a:ext uri="{FF2B5EF4-FFF2-40B4-BE49-F238E27FC236}">
                <a16:creationId xmlns:a16="http://schemas.microsoft.com/office/drawing/2014/main" id="{185F8229-CB20-7F7E-DC97-65D417720323}"/>
              </a:ext>
            </a:extLst>
          </p:cNvPr>
          <p:cNvGrpSpPr/>
          <p:nvPr/>
        </p:nvGrpSpPr>
        <p:grpSpPr>
          <a:xfrm rot="11458557" flipV="1">
            <a:off x="9918078" y="965562"/>
            <a:ext cx="376006" cy="608593"/>
            <a:chOff x="2004958" y="4851880"/>
            <a:chExt cx="558885" cy="904596"/>
          </a:xfrm>
          <a:noFill/>
        </p:grpSpPr>
        <p:sp>
          <p:nvSpPr>
            <p:cNvPr id="71" name="Friform 70">
              <a:extLst>
                <a:ext uri="{FF2B5EF4-FFF2-40B4-BE49-F238E27FC236}">
                  <a16:creationId xmlns:a16="http://schemas.microsoft.com/office/drawing/2014/main" id="{A5566655-9D46-855A-70D8-FE863DE93B36}"/>
                </a:ext>
              </a:extLst>
            </p:cNvPr>
            <p:cNvSpPr/>
            <p:nvPr/>
          </p:nvSpPr>
          <p:spPr>
            <a:xfrm>
              <a:off x="2418207" y="5539471"/>
              <a:ext cx="145637" cy="217004"/>
            </a:xfrm>
            <a:custGeom>
              <a:avLst/>
              <a:gdLst>
                <a:gd name="connsiteX0" fmla="*/ 49911 w 145637"/>
                <a:gd name="connsiteY0" fmla="*/ 217005 h 217004"/>
                <a:gd name="connsiteX1" fmla="*/ 145637 w 145637"/>
                <a:gd name="connsiteY1" fmla="*/ 91251 h 217004"/>
                <a:gd name="connsiteX2" fmla="*/ 0 w 145637"/>
                <a:gd name="connsiteY2" fmla="*/ 0 h 217004"/>
              </a:gdLst>
              <a:ahLst/>
              <a:cxnLst>
                <a:cxn ang="0">
                  <a:pos x="connsiteX0" y="connsiteY0"/>
                </a:cxn>
                <a:cxn ang="0">
                  <a:pos x="connsiteX1" y="connsiteY1"/>
                </a:cxn>
                <a:cxn ang="0">
                  <a:pos x="connsiteX2" y="connsiteY2"/>
                </a:cxn>
              </a:cxnLst>
              <a:rect l="l" t="t" r="r" b="b"/>
              <a:pathLst>
                <a:path w="145637" h="217004">
                  <a:moveTo>
                    <a:pt x="49911" y="217005"/>
                  </a:moveTo>
                  <a:lnTo>
                    <a:pt x="145637" y="91251"/>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72" name="Friform 71">
              <a:extLst>
                <a:ext uri="{FF2B5EF4-FFF2-40B4-BE49-F238E27FC236}">
                  <a16:creationId xmlns:a16="http://schemas.microsoft.com/office/drawing/2014/main" id="{C5D4C380-9571-C37C-9BF6-1930EEB392B8}"/>
                </a:ext>
              </a:extLst>
            </p:cNvPr>
            <p:cNvSpPr/>
            <p:nvPr/>
          </p:nvSpPr>
          <p:spPr>
            <a:xfrm>
              <a:off x="2004958" y="4851880"/>
              <a:ext cx="549550" cy="790110"/>
            </a:xfrm>
            <a:custGeom>
              <a:avLst/>
              <a:gdLst>
                <a:gd name="connsiteX0" fmla="*/ 145310 w 549550"/>
                <a:gd name="connsiteY0" fmla="*/ 0 h 790110"/>
                <a:gd name="connsiteX1" fmla="*/ 549551 w 549550"/>
                <a:gd name="connsiteY1" fmla="*/ 780162 h 790110"/>
              </a:gdLst>
              <a:ahLst/>
              <a:cxnLst>
                <a:cxn ang="0">
                  <a:pos x="connsiteX0" y="connsiteY0"/>
                </a:cxn>
                <a:cxn ang="0">
                  <a:pos x="connsiteX1" y="connsiteY1"/>
                </a:cxn>
              </a:cxnLst>
              <a:rect l="l" t="t" r="r" b="b"/>
              <a:pathLst>
                <a:path w="549550" h="790110">
                  <a:moveTo>
                    <a:pt x="145310" y="0"/>
                  </a:moveTo>
                  <a:cubicBezTo>
                    <a:pt x="145310" y="0"/>
                    <a:pt x="-373517" y="893567"/>
                    <a:pt x="549551" y="780162"/>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79" name="Grafikk 10">
            <a:extLst>
              <a:ext uri="{FF2B5EF4-FFF2-40B4-BE49-F238E27FC236}">
                <a16:creationId xmlns:a16="http://schemas.microsoft.com/office/drawing/2014/main" id="{763C6164-3DF6-21A5-8701-8567AA1E0623}"/>
              </a:ext>
            </a:extLst>
          </p:cNvPr>
          <p:cNvGrpSpPr/>
          <p:nvPr/>
        </p:nvGrpSpPr>
        <p:grpSpPr>
          <a:xfrm rot="19314042">
            <a:off x="8567479" y="5660440"/>
            <a:ext cx="738768" cy="171490"/>
            <a:chOff x="1488326" y="3903635"/>
            <a:chExt cx="1289780" cy="299397"/>
          </a:xfrm>
          <a:noFill/>
        </p:grpSpPr>
        <p:sp>
          <p:nvSpPr>
            <p:cNvPr id="80" name="Friform 79">
              <a:extLst>
                <a:ext uri="{FF2B5EF4-FFF2-40B4-BE49-F238E27FC236}">
                  <a16:creationId xmlns:a16="http://schemas.microsoft.com/office/drawing/2014/main" id="{CB9AC9C1-DA34-9D49-8EC7-C9050A41B674}"/>
                </a:ext>
              </a:extLst>
            </p:cNvPr>
            <p:cNvSpPr/>
            <p:nvPr/>
          </p:nvSpPr>
          <p:spPr>
            <a:xfrm>
              <a:off x="2609038" y="4016152"/>
              <a:ext cx="169068" cy="186880"/>
            </a:xfrm>
            <a:custGeom>
              <a:avLst/>
              <a:gdLst>
                <a:gd name="connsiteX0" fmla="*/ 125254 w 169068"/>
                <a:gd name="connsiteY0" fmla="*/ 186881 h 186880"/>
                <a:gd name="connsiteX1" fmla="*/ 169069 w 169068"/>
                <a:gd name="connsiteY1" fmla="*/ 33909 h 186880"/>
                <a:gd name="connsiteX2" fmla="*/ 0 w 169068"/>
                <a:gd name="connsiteY2" fmla="*/ 0 h 186880"/>
              </a:gdLst>
              <a:ahLst/>
              <a:cxnLst>
                <a:cxn ang="0">
                  <a:pos x="connsiteX0" y="connsiteY0"/>
                </a:cxn>
                <a:cxn ang="0">
                  <a:pos x="connsiteX1" y="connsiteY1"/>
                </a:cxn>
                <a:cxn ang="0">
                  <a:pos x="connsiteX2" y="connsiteY2"/>
                </a:cxn>
              </a:cxnLst>
              <a:rect l="l" t="t" r="r" b="b"/>
              <a:pathLst>
                <a:path w="169068" h="186880">
                  <a:moveTo>
                    <a:pt x="125254" y="186881"/>
                  </a:moveTo>
                  <a:lnTo>
                    <a:pt x="169069" y="33909"/>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1" name="Friform 80">
              <a:extLst>
                <a:ext uri="{FF2B5EF4-FFF2-40B4-BE49-F238E27FC236}">
                  <a16:creationId xmlns:a16="http://schemas.microsoft.com/office/drawing/2014/main" id="{33C54C71-61EE-C7CC-6A72-37892890002E}"/>
                </a:ext>
              </a:extLst>
            </p:cNvPr>
            <p:cNvSpPr/>
            <p:nvPr/>
          </p:nvSpPr>
          <p:spPr>
            <a:xfrm>
              <a:off x="1488326" y="3903635"/>
              <a:ext cx="1281398" cy="272363"/>
            </a:xfrm>
            <a:custGeom>
              <a:avLst/>
              <a:gdLst>
                <a:gd name="connsiteX0" fmla="*/ 0 w 1281398"/>
                <a:gd name="connsiteY0" fmla="*/ 151665 h 272363"/>
                <a:gd name="connsiteX1" fmla="*/ 601028 w 1281398"/>
                <a:gd name="connsiteY1" fmla="*/ 89276 h 272363"/>
                <a:gd name="connsiteX2" fmla="*/ 1281398 w 1281398"/>
                <a:gd name="connsiteY2" fmla="*/ 151665 h 272363"/>
              </a:gdLst>
              <a:ahLst/>
              <a:cxnLst>
                <a:cxn ang="0">
                  <a:pos x="connsiteX0" y="connsiteY0"/>
                </a:cxn>
                <a:cxn ang="0">
                  <a:pos x="connsiteX1" y="connsiteY1"/>
                </a:cxn>
                <a:cxn ang="0">
                  <a:pos x="connsiteX2" y="connsiteY2"/>
                </a:cxn>
              </a:cxnLst>
              <a:rect l="l" t="t" r="r" b="b"/>
              <a:pathLst>
                <a:path w="1281398" h="272363">
                  <a:moveTo>
                    <a:pt x="0" y="151665"/>
                  </a:moveTo>
                  <a:cubicBezTo>
                    <a:pt x="0" y="151665"/>
                    <a:pt x="294799" y="-143134"/>
                    <a:pt x="601028" y="89276"/>
                  </a:cubicBezTo>
                  <a:cubicBezTo>
                    <a:pt x="907161" y="321781"/>
                    <a:pt x="1003554" y="321781"/>
                    <a:pt x="1281398" y="151665"/>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82" name="Grafikk 6">
            <a:extLst>
              <a:ext uri="{FF2B5EF4-FFF2-40B4-BE49-F238E27FC236}">
                <a16:creationId xmlns:a16="http://schemas.microsoft.com/office/drawing/2014/main" id="{7E72790A-F0D5-1642-7BA4-515619D18CC6}"/>
              </a:ext>
            </a:extLst>
          </p:cNvPr>
          <p:cNvGrpSpPr/>
          <p:nvPr/>
        </p:nvGrpSpPr>
        <p:grpSpPr>
          <a:xfrm rot="8878802" flipV="1">
            <a:off x="5313256" y="2143699"/>
            <a:ext cx="376006" cy="608593"/>
            <a:chOff x="2004958" y="4851880"/>
            <a:chExt cx="558885" cy="904596"/>
          </a:xfrm>
          <a:noFill/>
        </p:grpSpPr>
        <p:sp>
          <p:nvSpPr>
            <p:cNvPr id="83" name="Friform 82">
              <a:extLst>
                <a:ext uri="{FF2B5EF4-FFF2-40B4-BE49-F238E27FC236}">
                  <a16:creationId xmlns:a16="http://schemas.microsoft.com/office/drawing/2014/main" id="{56829E14-A083-AD3F-E63B-A95B71821887}"/>
                </a:ext>
              </a:extLst>
            </p:cNvPr>
            <p:cNvSpPr/>
            <p:nvPr/>
          </p:nvSpPr>
          <p:spPr>
            <a:xfrm>
              <a:off x="2418207" y="5539471"/>
              <a:ext cx="145637" cy="217004"/>
            </a:xfrm>
            <a:custGeom>
              <a:avLst/>
              <a:gdLst>
                <a:gd name="connsiteX0" fmla="*/ 49911 w 145637"/>
                <a:gd name="connsiteY0" fmla="*/ 217005 h 217004"/>
                <a:gd name="connsiteX1" fmla="*/ 145637 w 145637"/>
                <a:gd name="connsiteY1" fmla="*/ 91251 h 217004"/>
                <a:gd name="connsiteX2" fmla="*/ 0 w 145637"/>
                <a:gd name="connsiteY2" fmla="*/ 0 h 217004"/>
              </a:gdLst>
              <a:ahLst/>
              <a:cxnLst>
                <a:cxn ang="0">
                  <a:pos x="connsiteX0" y="connsiteY0"/>
                </a:cxn>
                <a:cxn ang="0">
                  <a:pos x="connsiteX1" y="connsiteY1"/>
                </a:cxn>
                <a:cxn ang="0">
                  <a:pos x="connsiteX2" y="connsiteY2"/>
                </a:cxn>
              </a:cxnLst>
              <a:rect l="l" t="t" r="r" b="b"/>
              <a:pathLst>
                <a:path w="145637" h="217004">
                  <a:moveTo>
                    <a:pt x="49911" y="217005"/>
                  </a:moveTo>
                  <a:lnTo>
                    <a:pt x="145637" y="91251"/>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4" name="Friform 83">
              <a:extLst>
                <a:ext uri="{FF2B5EF4-FFF2-40B4-BE49-F238E27FC236}">
                  <a16:creationId xmlns:a16="http://schemas.microsoft.com/office/drawing/2014/main" id="{F725877B-A544-19DD-79C4-25A601533314}"/>
                </a:ext>
              </a:extLst>
            </p:cNvPr>
            <p:cNvSpPr/>
            <p:nvPr/>
          </p:nvSpPr>
          <p:spPr>
            <a:xfrm>
              <a:off x="2004958" y="4851880"/>
              <a:ext cx="549550" cy="790110"/>
            </a:xfrm>
            <a:custGeom>
              <a:avLst/>
              <a:gdLst>
                <a:gd name="connsiteX0" fmla="*/ 145310 w 549550"/>
                <a:gd name="connsiteY0" fmla="*/ 0 h 790110"/>
                <a:gd name="connsiteX1" fmla="*/ 549551 w 549550"/>
                <a:gd name="connsiteY1" fmla="*/ 780162 h 790110"/>
              </a:gdLst>
              <a:ahLst/>
              <a:cxnLst>
                <a:cxn ang="0">
                  <a:pos x="connsiteX0" y="connsiteY0"/>
                </a:cxn>
                <a:cxn ang="0">
                  <a:pos x="connsiteX1" y="connsiteY1"/>
                </a:cxn>
              </a:cxnLst>
              <a:rect l="l" t="t" r="r" b="b"/>
              <a:pathLst>
                <a:path w="549550" h="790110">
                  <a:moveTo>
                    <a:pt x="145310" y="0"/>
                  </a:moveTo>
                  <a:cubicBezTo>
                    <a:pt x="145310" y="0"/>
                    <a:pt x="-373517" y="893567"/>
                    <a:pt x="549551" y="780162"/>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nvGrpSpPr>
          <p:cNvPr id="85" name="Grafikk 6">
            <a:extLst>
              <a:ext uri="{FF2B5EF4-FFF2-40B4-BE49-F238E27FC236}">
                <a16:creationId xmlns:a16="http://schemas.microsoft.com/office/drawing/2014/main" id="{46D13C17-5207-0B68-ED4B-914AE23EEEDB}"/>
              </a:ext>
            </a:extLst>
          </p:cNvPr>
          <p:cNvGrpSpPr/>
          <p:nvPr/>
        </p:nvGrpSpPr>
        <p:grpSpPr>
          <a:xfrm rot="9519797" flipV="1">
            <a:off x="6882512" y="1573542"/>
            <a:ext cx="288116" cy="466337"/>
            <a:chOff x="2004958" y="4851880"/>
            <a:chExt cx="558885" cy="904596"/>
          </a:xfrm>
          <a:noFill/>
        </p:grpSpPr>
        <p:sp>
          <p:nvSpPr>
            <p:cNvPr id="86" name="Friform 85">
              <a:extLst>
                <a:ext uri="{FF2B5EF4-FFF2-40B4-BE49-F238E27FC236}">
                  <a16:creationId xmlns:a16="http://schemas.microsoft.com/office/drawing/2014/main" id="{907673BF-2699-CE22-0744-5E036ACED575}"/>
                </a:ext>
              </a:extLst>
            </p:cNvPr>
            <p:cNvSpPr/>
            <p:nvPr/>
          </p:nvSpPr>
          <p:spPr>
            <a:xfrm>
              <a:off x="2418207" y="5539471"/>
              <a:ext cx="145637" cy="217004"/>
            </a:xfrm>
            <a:custGeom>
              <a:avLst/>
              <a:gdLst>
                <a:gd name="connsiteX0" fmla="*/ 49911 w 145637"/>
                <a:gd name="connsiteY0" fmla="*/ 217005 h 217004"/>
                <a:gd name="connsiteX1" fmla="*/ 145637 w 145637"/>
                <a:gd name="connsiteY1" fmla="*/ 91251 h 217004"/>
                <a:gd name="connsiteX2" fmla="*/ 0 w 145637"/>
                <a:gd name="connsiteY2" fmla="*/ 0 h 217004"/>
              </a:gdLst>
              <a:ahLst/>
              <a:cxnLst>
                <a:cxn ang="0">
                  <a:pos x="connsiteX0" y="connsiteY0"/>
                </a:cxn>
                <a:cxn ang="0">
                  <a:pos x="connsiteX1" y="connsiteY1"/>
                </a:cxn>
                <a:cxn ang="0">
                  <a:pos x="connsiteX2" y="connsiteY2"/>
                </a:cxn>
              </a:cxnLst>
              <a:rect l="l" t="t" r="r" b="b"/>
              <a:pathLst>
                <a:path w="145637" h="217004">
                  <a:moveTo>
                    <a:pt x="49911" y="217005"/>
                  </a:moveTo>
                  <a:lnTo>
                    <a:pt x="145637" y="91251"/>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7" name="Friform 86">
              <a:extLst>
                <a:ext uri="{FF2B5EF4-FFF2-40B4-BE49-F238E27FC236}">
                  <a16:creationId xmlns:a16="http://schemas.microsoft.com/office/drawing/2014/main" id="{AFB2009C-A3B5-8526-28A5-3158F888C4BD}"/>
                </a:ext>
              </a:extLst>
            </p:cNvPr>
            <p:cNvSpPr/>
            <p:nvPr/>
          </p:nvSpPr>
          <p:spPr>
            <a:xfrm>
              <a:off x="2004958" y="4851880"/>
              <a:ext cx="549550" cy="790110"/>
            </a:xfrm>
            <a:custGeom>
              <a:avLst/>
              <a:gdLst>
                <a:gd name="connsiteX0" fmla="*/ 145310 w 549550"/>
                <a:gd name="connsiteY0" fmla="*/ 0 h 790110"/>
                <a:gd name="connsiteX1" fmla="*/ 549551 w 549550"/>
                <a:gd name="connsiteY1" fmla="*/ 780162 h 790110"/>
              </a:gdLst>
              <a:ahLst/>
              <a:cxnLst>
                <a:cxn ang="0">
                  <a:pos x="connsiteX0" y="connsiteY0"/>
                </a:cxn>
                <a:cxn ang="0">
                  <a:pos x="connsiteX1" y="connsiteY1"/>
                </a:cxn>
              </a:cxnLst>
              <a:rect l="l" t="t" r="r" b="b"/>
              <a:pathLst>
                <a:path w="549550" h="790110">
                  <a:moveTo>
                    <a:pt x="145310" y="0"/>
                  </a:moveTo>
                  <a:cubicBezTo>
                    <a:pt x="145310" y="0"/>
                    <a:pt x="-373517" y="893567"/>
                    <a:pt x="549551" y="780162"/>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sp>
        <p:nvSpPr>
          <p:cNvPr id="4" name="TekstSylinder 21">
            <a:extLst>
              <a:ext uri="{FF2B5EF4-FFF2-40B4-BE49-F238E27FC236}">
                <a16:creationId xmlns:a16="http://schemas.microsoft.com/office/drawing/2014/main" id="{FADEBE03-050E-CEDF-8FDC-54BBABEA4F77}"/>
              </a:ext>
            </a:extLst>
          </p:cNvPr>
          <p:cNvSpPr txBox="1"/>
          <p:nvPr/>
        </p:nvSpPr>
        <p:spPr>
          <a:xfrm>
            <a:off x="10107303" y="5520011"/>
            <a:ext cx="6098458"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15168"/>
                </a:solidFill>
                <a:effectLst/>
                <a:uLnTx/>
                <a:uFillTx/>
                <a:latin typeface="Aptos Light"/>
                <a:ea typeface="+mn-ea"/>
                <a:cs typeface="+mn-cs"/>
              </a:rPr>
              <a:t>te</a:t>
            </a:r>
            <a:endPar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grpSp>
        <p:nvGrpSpPr>
          <p:cNvPr id="5" name="Grafikk 12">
            <a:extLst>
              <a:ext uri="{FF2B5EF4-FFF2-40B4-BE49-F238E27FC236}">
                <a16:creationId xmlns:a16="http://schemas.microsoft.com/office/drawing/2014/main" id="{05D8F39A-AF74-5C1F-F3C6-A3D64CA0B5E4}"/>
              </a:ext>
            </a:extLst>
          </p:cNvPr>
          <p:cNvGrpSpPr/>
          <p:nvPr/>
        </p:nvGrpSpPr>
        <p:grpSpPr>
          <a:xfrm rot="-5220000">
            <a:off x="9906580" y="5090563"/>
            <a:ext cx="686691" cy="160551"/>
            <a:chOff x="1247018" y="2557462"/>
            <a:chExt cx="1771153" cy="414103"/>
          </a:xfrm>
          <a:noFill/>
        </p:grpSpPr>
        <p:sp>
          <p:nvSpPr>
            <p:cNvPr id="7" name="Friform 49">
              <a:extLst>
                <a:ext uri="{FF2B5EF4-FFF2-40B4-BE49-F238E27FC236}">
                  <a16:creationId xmlns:a16="http://schemas.microsoft.com/office/drawing/2014/main" id="{FE8B0A83-3C21-5D93-3F01-2F217681DE65}"/>
                </a:ext>
              </a:extLst>
            </p:cNvPr>
            <p:cNvSpPr/>
            <p:nvPr/>
          </p:nvSpPr>
          <p:spPr>
            <a:xfrm>
              <a:off x="2846457" y="2557462"/>
              <a:ext cx="171714" cy="169259"/>
            </a:xfrm>
            <a:custGeom>
              <a:avLst/>
              <a:gdLst>
                <a:gd name="connsiteX0" fmla="*/ 147755 w 171714"/>
                <a:gd name="connsiteY0" fmla="*/ 169259 h 169259"/>
                <a:gd name="connsiteX1" fmla="*/ 171715 w 171714"/>
                <a:gd name="connsiteY1" fmla="*/ 12002 h 169259"/>
                <a:gd name="connsiteX2" fmla="*/ 0 w 171714"/>
                <a:gd name="connsiteY2" fmla="*/ 0 h 169259"/>
              </a:gdLst>
              <a:ahLst/>
              <a:cxnLst>
                <a:cxn ang="0">
                  <a:pos x="connsiteX0" y="connsiteY0"/>
                </a:cxn>
                <a:cxn ang="0">
                  <a:pos x="connsiteX1" y="connsiteY1"/>
                </a:cxn>
                <a:cxn ang="0">
                  <a:pos x="connsiteX2" y="connsiteY2"/>
                </a:cxn>
              </a:cxnLst>
              <a:rect l="l" t="t" r="r" b="b"/>
              <a:pathLst>
                <a:path w="171714" h="169259">
                  <a:moveTo>
                    <a:pt x="147755" y="169259"/>
                  </a:moveTo>
                  <a:lnTo>
                    <a:pt x="171715" y="12002"/>
                  </a:lnTo>
                  <a:lnTo>
                    <a:pt x="0" y="0"/>
                  </a:ln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 name="Friform 50">
              <a:extLst>
                <a:ext uri="{FF2B5EF4-FFF2-40B4-BE49-F238E27FC236}">
                  <a16:creationId xmlns:a16="http://schemas.microsoft.com/office/drawing/2014/main" id="{5FFB0A9A-CB19-45F1-4A8E-E3708617508C}"/>
                </a:ext>
              </a:extLst>
            </p:cNvPr>
            <p:cNvSpPr/>
            <p:nvPr/>
          </p:nvSpPr>
          <p:spPr>
            <a:xfrm>
              <a:off x="1247018" y="2577274"/>
              <a:ext cx="1762311" cy="394291"/>
            </a:xfrm>
            <a:custGeom>
              <a:avLst/>
              <a:gdLst>
                <a:gd name="connsiteX0" fmla="*/ 0 w 1762311"/>
                <a:gd name="connsiteY0" fmla="*/ 327088 h 394291"/>
                <a:gd name="connsiteX1" fmla="*/ 782795 w 1762311"/>
                <a:gd name="connsiteY1" fmla="*/ 264319 h 394291"/>
                <a:gd name="connsiteX2" fmla="*/ 751514 w 1762311"/>
                <a:gd name="connsiteY2" fmla="*/ 80582 h 394291"/>
                <a:gd name="connsiteX3" fmla="*/ 881203 w 1762311"/>
                <a:gd name="connsiteY3" fmla="*/ 389763 h 394291"/>
                <a:gd name="connsiteX4" fmla="*/ 1762312 w 1762311"/>
                <a:gd name="connsiteY4" fmla="*/ 0 h 39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311" h="394291">
                  <a:moveTo>
                    <a:pt x="0" y="327088"/>
                  </a:moveTo>
                  <a:cubicBezTo>
                    <a:pt x="0" y="327088"/>
                    <a:pt x="684387" y="344996"/>
                    <a:pt x="782795" y="264319"/>
                  </a:cubicBezTo>
                  <a:cubicBezTo>
                    <a:pt x="881203" y="183642"/>
                    <a:pt x="840984" y="49244"/>
                    <a:pt x="751514" y="80582"/>
                  </a:cubicBezTo>
                  <a:cubicBezTo>
                    <a:pt x="662044" y="111919"/>
                    <a:pt x="577042" y="335947"/>
                    <a:pt x="881203" y="389763"/>
                  </a:cubicBezTo>
                  <a:cubicBezTo>
                    <a:pt x="1185365" y="443579"/>
                    <a:pt x="1762312" y="0"/>
                    <a:pt x="1762312" y="0"/>
                  </a:cubicBezTo>
                </a:path>
              </a:pathLst>
            </a:custGeom>
            <a:noFill/>
            <a:ln w="952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54808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B7A6F-6234-F1EF-3624-31DF378F582F}"/>
            </a:ext>
          </a:extLst>
        </p:cNvPr>
        <p:cNvGrpSpPr/>
        <p:nvPr/>
      </p:nvGrpSpPr>
      <p:grpSpPr>
        <a:xfrm>
          <a:off x="0" y="0"/>
          <a:ext cx="0" cy="0"/>
          <a:chOff x="0" y="0"/>
          <a:chExt cx="0" cy="0"/>
        </a:xfrm>
      </p:grpSpPr>
      <p:grpSp>
        <p:nvGrpSpPr>
          <p:cNvPr id="6" name="Gruppe 5">
            <a:extLst>
              <a:ext uri="{FF2B5EF4-FFF2-40B4-BE49-F238E27FC236}">
                <a16:creationId xmlns:a16="http://schemas.microsoft.com/office/drawing/2014/main" id="{55DB8A78-ED56-C426-921A-12DC1D040EAE}"/>
              </a:ext>
            </a:extLst>
          </p:cNvPr>
          <p:cNvGrpSpPr>
            <a:grpSpLocks/>
          </p:cNvGrpSpPr>
          <p:nvPr/>
        </p:nvGrpSpPr>
        <p:grpSpPr>
          <a:xfrm>
            <a:off x="5915608" y="1656123"/>
            <a:ext cx="4486828" cy="4292949"/>
            <a:chOff x="6804000" y="1499408"/>
            <a:chExt cx="4033474" cy="3859185"/>
          </a:xfrm>
        </p:grpSpPr>
        <p:sp>
          <p:nvSpPr>
            <p:cNvPr id="7" name="Ellipse 6">
              <a:extLst>
                <a:ext uri="{FF2B5EF4-FFF2-40B4-BE49-F238E27FC236}">
                  <a16:creationId xmlns:a16="http://schemas.microsoft.com/office/drawing/2014/main" id="{CB52402B-2B60-1EA6-2482-4A4BD6372BAF}"/>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8" name="Gruppe 7">
              <a:extLst>
                <a:ext uri="{FF2B5EF4-FFF2-40B4-BE49-F238E27FC236}">
                  <a16:creationId xmlns:a16="http://schemas.microsoft.com/office/drawing/2014/main" id="{801CC075-A6EA-9D0D-F488-C9E9F09D1154}"/>
                </a:ext>
              </a:extLst>
            </p:cNvPr>
            <p:cNvGrpSpPr>
              <a:grpSpLocks/>
            </p:cNvGrpSpPr>
            <p:nvPr/>
          </p:nvGrpSpPr>
          <p:grpSpPr>
            <a:xfrm>
              <a:off x="8074205" y="2131448"/>
              <a:ext cx="2763269" cy="2262093"/>
              <a:chOff x="2300761" y="3208149"/>
              <a:chExt cx="2631550" cy="2154264"/>
            </a:xfrm>
          </p:grpSpPr>
          <p:grpSp>
            <p:nvGrpSpPr>
              <p:cNvPr id="9" name="Gruppe 8">
                <a:extLst>
                  <a:ext uri="{FF2B5EF4-FFF2-40B4-BE49-F238E27FC236}">
                    <a16:creationId xmlns:a16="http://schemas.microsoft.com/office/drawing/2014/main" id="{7AAF30A2-0657-B147-07A7-C22E57C0A280}"/>
                  </a:ext>
                </a:extLst>
              </p:cNvPr>
              <p:cNvGrpSpPr>
                <a:grpSpLocks/>
              </p:cNvGrpSpPr>
              <p:nvPr/>
            </p:nvGrpSpPr>
            <p:grpSpPr>
              <a:xfrm>
                <a:off x="2300761" y="3583669"/>
                <a:ext cx="1261190" cy="1778744"/>
                <a:chOff x="2300761" y="3583669"/>
                <a:chExt cx="1261190" cy="1778744"/>
              </a:xfrm>
            </p:grpSpPr>
            <p:sp>
              <p:nvSpPr>
                <p:cNvPr id="13" name="Avrundet rektangel 12">
                  <a:extLst>
                    <a:ext uri="{FF2B5EF4-FFF2-40B4-BE49-F238E27FC236}">
                      <a16:creationId xmlns:a16="http://schemas.microsoft.com/office/drawing/2014/main" id="{0CD6FF7A-D56B-23D8-2218-CB9EB75BF1B0}"/>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Friform 13">
                  <a:extLst>
                    <a:ext uri="{FF2B5EF4-FFF2-40B4-BE49-F238E27FC236}">
                      <a16:creationId xmlns:a16="http://schemas.microsoft.com/office/drawing/2014/main" id="{71A0BF19-AB79-AB0B-3B78-676A1C732288}"/>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5" name="Friform 14">
                  <a:extLst>
                    <a:ext uri="{FF2B5EF4-FFF2-40B4-BE49-F238E27FC236}">
                      <a16:creationId xmlns:a16="http://schemas.microsoft.com/office/drawing/2014/main" id="{EE313710-5A24-D078-249A-82BAD8795F38}"/>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Friform 15">
                  <a:extLst>
                    <a:ext uri="{FF2B5EF4-FFF2-40B4-BE49-F238E27FC236}">
                      <a16:creationId xmlns:a16="http://schemas.microsoft.com/office/drawing/2014/main" id="{C6CA2186-9AD0-E75C-3DE8-E44EA36DFD4F}"/>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7" name="Friform 16">
                  <a:extLst>
                    <a:ext uri="{FF2B5EF4-FFF2-40B4-BE49-F238E27FC236}">
                      <a16:creationId xmlns:a16="http://schemas.microsoft.com/office/drawing/2014/main" id="{7C834199-875B-3E30-A253-59BD5E6F17AB}"/>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Friform 17">
                  <a:extLst>
                    <a:ext uri="{FF2B5EF4-FFF2-40B4-BE49-F238E27FC236}">
                      <a16:creationId xmlns:a16="http://schemas.microsoft.com/office/drawing/2014/main" id="{72D13C7B-74CB-F8EC-9966-C430C38EC570}"/>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0" name="Gruppe 57">
                <a:extLst>
                  <a:ext uri="{FF2B5EF4-FFF2-40B4-BE49-F238E27FC236}">
                    <a16:creationId xmlns:a16="http://schemas.microsoft.com/office/drawing/2014/main" id="{FC2B24A1-F9D6-FEBC-B9B9-262A26DE1E7E}"/>
                  </a:ext>
                </a:extLst>
              </p:cNvPr>
              <p:cNvGrpSpPr>
                <a:grpSpLocks/>
              </p:cNvGrpSpPr>
              <p:nvPr/>
            </p:nvGrpSpPr>
            <p:grpSpPr>
              <a:xfrm rot="20368036">
                <a:off x="2758017" y="3208149"/>
                <a:ext cx="2174294" cy="1229588"/>
                <a:chOff x="7245457" y="4068388"/>
                <a:chExt cx="1686957" cy="953992"/>
              </a:xfrm>
            </p:grpSpPr>
            <p:sp>
              <p:nvSpPr>
                <p:cNvPr id="11" name="Friform 46">
                  <a:extLst>
                    <a:ext uri="{FF2B5EF4-FFF2-40B4-BE49-F238E27FC236}">
                      <a16:creationId xmlns:a16="http://schemas.microsoft.com/office/drawing/2014/main" id="{2A02940F-8149-9FF1-3931-6E9D4608E9EA}"/>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2" name="Friform 47">
                  <a:extLst>
                    <a:ext uri="{FF2B5EF4-FFF2-40B4-BE49-F238E27FC236}">
                      <a16:creationId xmlns:a16="http://schemas.microsoft.com/office/drawing/2014/main" id="{91A3C317-7ECF-7C90-D05A-74F6F446733B}"/>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sp>
        <p:nvSpPr>
          <p:cNvPr id="22" name="Tittel 1">
            <a:extLst>
              <a:ext uri="{FF2B5EF4-FFF2-40B4-BE49-F238E27FC236}">
                <a16:creationId xmlns:a16="http://schemas.microsoft.com/office/drawing/2014/main" id="{C840EBF9-E391-8F20-D3E8-283AC28FDDCB}"/>
              </a:ext>
            </a:extLst>
          </p:cNvPr>
          <p:cNvSpPr>
            <a:spLocks noGrp="1"/>
          </p:cNvSpPr>
          <p:nvPr>
            <p:ph type="title"/>
          </p:nvPr>
        </p:nvSpPr>
        <p:spPr>
          <a:xfrm>
            <a:off x="449769" y="-85827"/>
            <a:ext cx="5527274" cy="3545753"/>
          </a:xfrm>
        </p:spPr>
        <p:txBody>
          <a:bodyPr>
            <a:normAutofit/>
          </a:bodyPr>
          <a:lstStyle/>
          <a:p>
            <a:r>
              <a:rPr lang="nb-NO" sz="3600" b="1">
                <a:solidFill>
                  <a:srgbClr val="366359"/>
                </a:solidFill>
              </a:rPr>
              <a:t>Oppgave: </a:t>
            </a:r>
            <a:br>
              <a:rPr lang="nb-NO" sz="3600" b="1">
                <a:solidFill>
                  <a:srgbClr val="366359"/>
                </a:solidFill>
              </a:rPr>
            </a:br>
            <a:br>
              <a:rPr lang="nb-NO" sz="2400">
                <a:solidFill>
                  <a:srgbClr val="366359"/>
                </a:solidFill>
              </a:rPr>
            </a:br>
            <a:br>
              <a:rPr lang="nb-NO" sz="2400">
                <a:solidFill>
                  <a:srgbClr val="366359"/>
                </a:solidFill>
              </a:rPr>
            </a:br>
            <a:br>
              <a:rPr lang="nb-NO" sz="2400">
                <a:solidFill>
                  <a:srgbClr val="366359"/>
                </a:solidFill>
              </a:rPr>
            </a:br>
            <a:endParaRPr lang="nb-NO" sz="2400">
              <a:solidFill>
                <a:srgbClr val="366359"/>
              </a:solidFill>
            </a:endParaRPr>
          </a:p>
        </p:txBody>
      </p:sp>
      <p:sp>
        <p:nvSpPr>
          <p:cNvPr id="24" name="TekstSylinder 23">
            <a:extLst>
              <a:ext uri="{FF2B5EF4-FFF2-40B4-BE49-F238E27FC236}">
                <a16:creationId xmlns:a16="http://schemas.microsoft.com/office/drawing/2014/main" id="{9B923067-31F2-2E8F-5CEE-78B0683924E9}"/>
              </a:ext>
            </a:extLst>
          </p:cNvPr>
          <p:cNvSpPr txBox="1"/>
          <p:nvPr/>
        </p:nvSpPr>
        <p:spPr>
          <a:xfrm>
            <a:off x="449769" y="131309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panose="020B0004020202020204" pitchFamily="34" charset="0"/>
                <a:ea typeface="+mn-ea"/>
                <a:cs typeface="+mn-cs"/>
              </a:rPr>
              <a:t>Hva drikker du i hverdagen?</a:t>
            </a:r>
          </a:p>
        </p:txBody>
      </p:sp>
      <p:pic>
        <p:nvPicPr>
          <p:cNvPr id="2" name="Bilde 1" descr="Et bilde som inneholder tegnefilm, illustrasjon, kunst&#10;&#10;KI-generert innhold kan være feil.">
            <a:extLst>
              <a:ext uri="{FF2B5EF4-FFF2-40B4-BE49-F238E27FC236}">
                <a16:creationId xmlns:a16="http://schemas.microsoft.com/office/drawing/2014/main" id="{D93C514C-CFBD-3819-3C0B-35BA1890A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670" y="7218054"/>
            <a:ext cx="4030121" cy="5504556"/>
          </a:xfrm>
          <a:prstGeom prst="rect">
            <a:avLst/>
          </a:prstGeom>
        </p:spPr>
      </p:pic>
    </p:spTree>
    <p:extLst>
      <p:ext uri="{BB962C8B-B14F-4D97-AF65-F5344CB8AC3E}">
        <p14:creationId xmlns:p14="http://schemas.microsoft.com/office/powerpoint/2010/main" val="272658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E5C3-0085-D29C-DE01-48520B50F695}"/>
            </a:ext>
          </a:extLst>
        </p:cNvPr>
        <p:cNvGrpSpPr/>
        <p:nvPr/>
      </p:nvGrpSpPr>
      <p:grpSpPr>
        <a:xfrm>
          <a:off x="0" y="0"/>
          <a:ext cx="0" cy="0"/>
          <a:chOff x="0" y="0"/>
          <a:chExt cx="0" cy="0"/>
        </a:xfrm>
      </p:grpSpPr>
      <p:sp>
        <p:nvSpPr>
          <p:cNvPr id="16" name="Rektangel 15">
            <a:extLst>
              <a:ext uri="{FF2B5EF4-FFF2-40B4-BE49-F238E27FC236}">
                <a16:creationId xmlns:a16="http://schemas.microsoft.com/office/drawing/2014/main" id="{AB42C8B9-260B-4547-7CB7-944096230CF8}"/>
              </a:ext>
            </a:extLst>
          </p:cNvPr>
          <p:cNvSpPr/>
          <p:nvPr/>
        </p:nvSpPr>
        <p:spPr>
          <a:xfrm>
            <a:off x="9660915" y="4553785"/>
            <a:ext cx="2368036" cy="2304215"/>
          </a:xfrm>
          <a:prstGeom prst="rect">
            <a:avLst/>
          </a:prstGeom>
          <a:solidFill>
            <a:srgbClr val="FFF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0" name="Gruppe 9">
            <a:extLst>
              <a:ext uri="{FF2B5EF4-FFF2-40B4-BE49-F238E27FC236}">
                <a16:creationId xmlns:a16="http://schemas.microsoft.com/office/drawing/2014/main" id="{C40A954D-73B1-F458-A2A1-8640DD913E3E}"/>
              </a:ext>
            </a:extLst>
          </p:cNvPr>
          <p:cNvGrpSpPr>
            <a:grpSpLocks/>
          </p:cNvGrpSpPr>
          <p:nvPr/>
        </p:nvGrpSpPr>
        <p:grpSpPr>
          <a:xfrm>
            <a:off x="10190062" y="367457"/>
            <a:ext cx="1520929" cy="1455209"/>
            <a:chOff x="6804000" y="1499408"/>
            <a:chExt cx="4033474" cy="3859185"/>
          </a:xfrm>
        </p:grpSpPr>
        <p:sp>
          <p:nvSpPr>
            <p:cNvPr id="11" name="Ellipse 10">
              <a:extLst>
                <a:ext uri="{FF2B5EF4-FFF2-40B4-BE49-F238E27FC236}">
                  <a16:creationId xmlns:a16="http://schemas.microsoft.com/office/drawing/2014/main" id="{B523A924-A242-D3F2-C1EB-F44A8F24E839}"/>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2" name="Gruppe 11">
              <a:extLst>
                <a:ext uri="{FF2B5EF4-FFF2-40B4-BE49-F238E27FC236}">
                  <a16:creationId xmlns:a16="http://schemas.microsoft.com/office/drawing/2014/main" id="{BDBA9A56-61AC-F5FB-E098-CEE85392AE31}"/>
                </a:ext>
              </a:extLst>
            </p:cNvPr>
            <p:cNvGrpSpPr>
              <a:grpSpLocks/>
            </p:cNvGrpSpPr>
            <p:nvPr/>
          </p:nvGrpSpPr>
          <p:grpSpPr>
            <a:xfrm>
              <a:off x="8074205" y="2131448"/>
              <a:ext cx="2763269" cy="2262093"/>
              <a:chOff x="2300761" y="3208149"/>
              <a:chExt cx="2631550" cy="2154264"/>
            </a:xfrm>
          </p:grpSpPr>
          <p:grpSp>
            <p:nvGrpSpPr>
              <p:cNvPr id="13" name="Gruppe 12">
                <a:extLst>
                  <a:ext uri="{FF2B5EF4-FFF2-40B4-BE49-F238E27FC236}">
                    <a16:creationId xmlns:a16="http://schemas.microsoft.com/office/drawing/2014/main" id="{F6F6113F-CC3F-4ACD-42FD-32B99E782D7F}"/>
                  </a:ext>
                </a:extLst>
              </p:cNvPr>
              <p:cNvGrpSpPr>
                <a:grpSpLocks/>
              </p:cNvGrpSpPr>
              <p:nvPr/>
            </p:nvGrpSpPr>
            <p:grpSpPr>
              <a:xfrm>
                <a:off x="2300761" y="3583669"/>
                <a:ext cx="1261190" cy="1778744"/>
                <a:chOff x="2300761" y="3583669"/>
                <a:chExt cx="1261190" cy="1778744"/>
              </a:xfrm>
            </p:grpSpPr>
            <p:sp>
              <p:nvSpPr>
                <p:cNvPr id="22" name="Avrundet rektangel 21">
                  <a:extLst>
                    <a:ext uri="{FF2B5EF4-FFF2-40B4-BE49-F238E27FC236}">
                      <a16:creationId xmlns:a16="http://schemas.microsoft.com/office/drawing/2014/main" id="{E0F5BB08-D60D-43D6-2241-1A34F132E5EE}"/>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Friform 22">
                  <a:extLst>
                    <a:ext uri="{FF2B5EF4-FFF2-40B4-BE49-F238E27FC236}">
                      <a16:creationId xmlns:a16="http://schemas.microsoft.com/office/drawing/2014/main" id="{D319A1E4-D407-5124-AA9E-5121A747ABF5}"/>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Friform 23">
                  <a:extLst>
                    <a:ext uri="{FF2B5EF4-FFF2-40B4-BE49-F238E27FC236}">
                      <a16:creationId xmlns:a16="http://schemas.microsoft.com/office/drawing/2014/main" id="{880B34FC-233D-9B8C-3D1A-4FE6A99887B0}"/>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Friform 24">
                  <a:extLst>
                    <a:ext uri="{FF2B5EF4-FFF2-40B4-BE49-F238E27FC236}">
                      <a16:creationId xmlns:a16="http://schemas.microsoft.com/office/drawing/2014/main" id="{6E033639-DBF3-F476-D7BA-BAA53F0FAF9C}"/>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6" name="Friform 25">
                  <a:extLst>
                    <a:ext uri="{FF2B5EF4-FFF2-40B4-BE49-F238E27FC236}">
                      <a16:creationId xmlns:a16="http://schemas.microsoft.com/office/drawing/2014/main" id="{7B649A99-3B7D-B28F-5C1C-21147D3CE480}"/>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7" name="Friform 26">
                  <a:extLst>
                    <a:ext uri="{FF2B5EF4-FFF2-40B4-BE49-F238E27FC236}">
                      <a16:creationId xmlns:a16="http://schemas.microsoft.com/office/drawing/2014/main" id="{EC288ADD-C8FF-02C9-4C4F-6497F5C54B9F}"/>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15" name="Gruppe 57">
                <a:extLst>
                  <a:ext uri="{FF2B5EF4-FFF2-40B4-BE49-F238E27FC236}">
                    <a16:creationId xmlns:a16="http://schemas.microsoft.com/office/drawing/2014/main" id="{AE6F214E-551D-37CF-5371-EF8F9467F98C}"/>
                  </a:ext>
                </a:extLst>
              </p:cNvPr>
              <p:cNvGrpSpPr>
                <a:grpSpLocks/>
              </p:cNvGrpSpPr>
              <p:nvPr/>
            </p:nvGrpSpPr>
            <p:grpSpPr>
              <a:xfrm rot="20368036">
                <a:off x="2758017" y="3208149"/>
                <a:ext cx="2174294" cy="1229588"/>
                <a:chOff x="7245457" y="4068388"/>
                <a:chExt cx="1686957" cy="953992"/>
              </a:xfrm>
            </p:grpSpPr>
            <p:sp>
              <p:nvSpPr>
                <p:cNvPr id="20" name="Friform 46">
                  <a:extLst>
                    <a:ext uri="{FF2B5EF4-FFF2-40B4-BE49-F238E27FC236}">
                      <a16:creationId xmlns:a16="http://schemas.microsoft.com/office/drawing/2014/main" id="{AF8E0CAB-3F6C-761C-21C0-C056E9C4A456}"/>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1" name="Friform 47">
                  <a:extLst>
                    <a:ext uri="{FF2B5EF4-FFF2-40B4-BE49-F238E27FC236}">
                      <a16:creationId xmlns:a16="http://schemas.microsoft.com/office/drawing/2014/main" id="{85AAF53A-F892-49E4-B951-59A6D8440CEA}"/>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grpSp>
      </p:grpSp>
      <p:sp>
        <p:nvSpPr>
          <p:cNvPr id="3" name="TekstSylinder 2">
            <a:extLst>
              <a:ext uri="{FF2B5EF4-FFF2-40B4-BE49-F238E27FC236}">
                <a16:creationId xmlns:a16="http://schemas.microsoft.com/office/drawing/2014/main" id="{486BF47B-6883-FC2E-5DC4-8356199B5296}"/>
              </a:ext>
            </a:extLst>
          </p:cNvPr>
          <p:cNvSpPr txBox="1"/>
          <p:nvPr/>
        </p:nvSpPr>
        <p:spPr>
          <a:xfrm>
            <a:off x="437001" y="692062"/>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panose="020B0004020202020204" pitchFamily="34" charset="0"/>
                <a:ea typeface="+mn-ea"/>
                <a:cs typeface="+mn-cs"/>
              </a:rPr>
              <a:t>Hva drikker du i hverdagen?</a:t>
            </a:r>
          </a:p>
        </p:txBody>
      </p:sp>
      <p:sp>
        <p:nvSpPr>
          <p:cNvPr id="4" name="Plassholder for tekst 13">
            <a:extLst>
              <a:ext uri="{FF2B5EF4-FFF2-40B4-BE49-F238E27FC236}">
                <a16:creationId xmlns:a16="http://schemas.microsoft.com/office/drawing/2014/main" id="{17A97892-9AEE-5113-0EE5-8537ABD2053F}"/>
              </a:ext>
            </a:extLst>
          </p:cNvPr>
          <p:cNvSpPr txBox="1">
            <a:spLocks/>
          </p:cNvSpPr>
          <p:nvPr/>
        </p:nvSpPr>
        <p:spPr>
          <a:xfrm>
            <a:off x="459251" y="1686337"/>
            <a:ext cx="5360608" cy="2603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400" b="0" i="0" u="none" strike="noStrike" kern="1200" cap="none" spc="0" normalizeH="0" baseline="0" noProof="0">
                <a:ln>
                  <a:noFill/>
                </a:ln>
                <a:solidFill>
                  <a:srgbClr val="366359"/>
                </a:solidFill>
                <a:effectLst/>
                <a:uLnTx/>
                <a:uFillTx/>
                <a:latin typeface="Aptos Light"/>
                <a:ea typeface="+mn-ea"/>
                <a:cs typeface="+mn-cs"/>
              </a:rPr>
              <a:t>Hva drikker du i hverdagen?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400" b="0" i="0" u="none" strike="noStrike" kern="1200" cap="none" spc="0" normalizeH="0" baseline="0" noProof="0">
                <a:ln>
                  <a:noFill/>
                </a:ln>
                <a:solidFill>
                  <a:srgbClr val="366359"/>
                </a:solidFill>
                <a:effectLst/>
                <a:uLnTx/>
                <a:uFillTx/>
                <a:latin typeface="Aptos Light"/>
                <a:ea typeface="+mn-ea"/>
                <a:cs typeface="+mn-cs"/>
              </a:rPr>
              <a:t>Hva tilfører det ut over væske som kroppen trenger?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400" b="0" i="0" u="none" strike="noStrike" kern="1200" cap="none" spc="0" normalizeH="0" baseline="0" noProof="0">
                <a:ln>
                  <a:noFill/>
                </a:ln>
                <a:solidFill>
                  <a:srgbClr val="366359"/>
                </a:solidFill>
                <a:effectLst/>
                <a:uLnTx/>
                <a:uFillTx/>
                <a:latin typeface="Aptos Light"/>
                <a:ea typeface="+mn-ea"/>
                <a:cs typeface="+mn-cs"/>
              </a:rPr>
              <a:t>Hvilke drikkevarer kan du bytte ut </a:t>
            </a:r>
            <a:br>
              <a:rPr kumimoji="0" lang="nb-NO" sz="2400" b="0" i="0" u="none" strike="noStrike" kern="1200" cap="none" spc="0" normalizeH="0" baseline="0" noProof="0">
                <a:ln>
                  <a:noFill/>
                </a:ln>
                <a:solidFill>
                  <a:srgbClr val="366359"/>
                </a:solidFill>
                <a:effectLst/>
                <a:uLnTx/>
                <a:uFillTx/>
                <a:latin typeface="Aptos Light"/>
                <a:ea typeface="+mn-ea"/>
                <a:cs typeface="+mn-cs"/>
              </a:rPr>
            </a:br>
            <a:r>
              <a:rPr kumimoji="0" lang="nb-NO" sz="2400" b="0" i="0" u="none" strike="noStrike" kern="1200" cap="none" spc="0" normalizeH="0" baseline="0" noProof="0">
                <a:ln>
                  <a:noFill/>
                </a:ln>
                <a:solidFill>
                  <a:srgbClr val="366359"/>
                </a:solidFill>
                <a:effectLst/>
                <a:uLnTx/>
                <a:uFillTx/>
                <a:latin typeface="Aptos Light"/>
                <a:ea typeface="+mn-ea"/>
                <a:cs typeface="+mn-cs"/>
              </a:rPr>
              <a:t>med vann?</a:t>
            </a:r>
          </a:p>
        </p:txBody>
      </p:sp>
      <p:grpSp>
        <p:nvGrpSpPr>
          <p:cNvPr id="2" name="Gruppe 1">
            <a:extLst>
              <a:ext uri="{FF2B5EF4-FFF2-40B4-BE49-F238E27FC236}">
                <a16:creationId xmlns:a16="http://schemas.microsoft.com/office/drawing/2014/main" id="{1001BBD9-958C-1D38-FD8B-1F3985CDF882}"/>
              </a:ext>
            </a:extLst>
          </p:cNvPr>
          <p:cNvGrpSpPr/>
          <p:nvPr/>
        </p:nvGrpSpPr>
        <p:grpSpPr>
          <a:xfrm>
            <a:off x="11609547" y="6438593"/>
            <a:ext cx="378532" cy="249578"/>
            <a:chOff x="2784223" y="578109"/>
            <a:chExt cx="1295921" cy="854459"/>
          </a:xfrm>
          <a:solidFill>
            <a:srgbClr val="366359"/>
          </a:solidFill>
        </p:grpSpPr>
        <p:sp>
          <p:nvSpPr>
            <p:cNvPr id="5" name="Friform 4">
              <a:extLst>
                <a:ext uri="{FF2B5EF4-FFF2-40B4-BE49-F238E27FC236}">
                  <a16:creationId xmlns:a16="http://schemas.microsoft.com/office/drawing/2014/main" id="{02262961-A566-225A-01ED-43ABA3F0478E}"/>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7" name="Friform 6">
              <a:extLst>
                <a:ext uri="{FF2B5EF4-FFF2-40B4-BE49-F238E27FC236}">
                  <a16:creationId xmlns:a16="http://schemas.microsoft.com/office/drawing/2014/main" id="{900913CA-3F5B-9472-A307-143D4DD8B74A}"/>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8" name="Friform 7">
              <a:extLst>
                <a:ext uri="{FF2B5EF4-FFF2-40B4-BE49-F238E27FC236}">
                  <a16:creationId xmlns:a16="http://schemas.microsoft.com/office/drawing/2014/main" id="{524AF88B-8812-26CC-6BA9-933CA46F5A9D}"/>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9" name="Friform 8">
              <a:extLst>
                <a:ext uri="{FF2B5EF4-FFF2-40B4-BE49-F238E27FC236}">
                  <a16:creationId xmlns:a16="http://schemas.microsoft.com/office/drawing/2014/main" id="{B666810D-4C30-4445-5857-16BC88257E3C}"/>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4" name="Friform 13">
              <a:extLst>
                <a:ext uri="{FF2B5EF4-FFF2-40B4-BE49-F238E27FC236}">
                  <a16:creationId xmlns:a16="http://schemas.microsoft.com/office/drawing/2014/main" id="{EB109BAF-EC41-E52E-2409-10D1C85B8893}"/>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7" name="Friform 16">
              <a:extLst>
                <a:ext uri="{FF2B5EF4-FFF2-40B4-BE49-F238E27FC236}">
                  <a16:creationId xmlns:a16="http://schemas.microsoft.com/office/drawing/2014/main" id="{B52E4541-D0B1-D056-EF8C-C72160FE876A}"/>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8" name="Friform 17">
              <a:extLst>
                <a:ext uri="{FF2B5EF4-FFF2-40B4-BE49-F238E27FC236}">
                  <a16:creationId xmlns:a16="http://schemas.microsoft.com/office/drawing/2014/main" id="{8292833F-C7CB-251E-A659-C39AED1AECCF}"/>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9" name="Friform 18">
              <a:extLst>
                <a:ext uri="{FF2B5EF4-FFF2-40B4-BE49-F238E27FC236}">
                  <a16:creationId xmlns:a16="http://schemas.microsoft.com/office/drawing/2014/main" id="{EAA6716F-4EA1-1E68-DAFA-39A18A4BC25E}"/>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pic>
        <p:nvPicPr>
          <p:cNvPr id="28" name="Bilde 27" descr="Et bilde som inneholder tegnefilm, illustrasjon, kunst&#10;&#10;KI-generert innhold kan være feil.">
            <a:extLst>
              <a:ext uri="{FF2B5EF4-FFF2-40B4-BE49-F238E27FC236}">
                <a16:creationId xmlns:a16="http://schemas.microsoft.com/office/drawing/2014/main" id="{507CFC1A-9AAC-52DB-F257-DBB825C9F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52" y="1458768"/>
            <a:ext cx="4030121" cy="5504556"/>
          </a:xfrm>
          <a:prstGeom prst="rect">
            <a:avLst/>
          </a:prstGeom>
        </p:spPr>
      </p:pic>
    </p:spTree>
    <p:extLst>
      <p:ext uri="{BB962C8B-B14F-4D97-AF65-F5344CB8AC3E}">
        <p14:creationId xmlns:p14="http://schemas.microsoft.com/office/powerpoint/2010/main" val="2596513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1">
            <a:extLst>
              <a:ext uri="{FF2B5EF4-FFF2-40B4-BE49-F238E27FC236}">
                <a16:creationId xmlns:a16="http://schemas.microsoft.com/office/drawing/2014/main" id="{BED7D595-2ED7-43CC-C8F6-8050ADFFEA04}"/>
              </a:ext>
            </a:extLst>
          </p:cNvPr>
          <p:cNvSpPr txBox="1"/>
          <p:nvPr/>
        </p:nvSpPr>
        <p:spPr>
          <a:xfrm>
            <a:off x="476441" y="701084"/>
            <a:ext cx="6096000"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a:ln>
                  <a:noFill/>
                </a:ln>
                <a:solidFill>
                  <a:srgbClr val="366359"/>
                </a:solidFill>
                <a:effectLst/>
                <a:uLnTx/>
                <a:uFillTx/>
                <a:latin typeface="Aptos Light"/>
                <a:ea typeface="+mn-ea"/>
                <a:cs typeface="+mn-cs"/>
              </a:rPr>
              <a:t>Alkohol</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10" name="Image" descr="Image">
            <a:extLst>
              <a:ext uri="{FF2B5EF4-FFF2-40B4-BE49-F238E27FC236}">
                <a16:creationId xmlns:a16="http://schemas.microsoft.com/office/drawing/2014/main" id="{AD537470-DF02-ABC3-B9BE-18C39CA463E8}"/>
              </a:ext>
            </a:extLst>
          </p:cNvPr>
          <p:cNvPicPr>
            <a:picLocks noChangeAspect="1"/>
          </p:cNvPicPr>
          <p:nvPr/>
        </p:nvPicPr>
        <p:blipFill>
          <a:blip r:embed="rId3"/>
          <a:srcRect l="82371"/>
          <a:stretch/>
        </p:blipFill>
        <p:spPr>
          <a:xfrm>
            <a:off x="7036039" y="-696633"/>
            <a:ext cx="3207874" cy="6680362"/>
          </a:xfrm>
          <a:prstGeom prst="rect">
            <a:avLst/>
          </a:prstGeom>
          <a:ln w="12700">
            <a:miter lim="400000"/>
          </a:ln>
        </p:spPr>
      </p:pic>
      <p:pic>
        <p:nvPicPr>
          <p:cNvPr id="11" name="Image" descr="Image">
            <a:extLst>
              <a:ext uri="{FF2B5EF4-FFF2-40B4-BE49-F238E27FC236}">
                <a16:creationId xmlns:a16="http://schemas.microsoft.com/office/drawing/2014/main" id="{0676E6C5-D63A-8FE0-90B2-27E6364CB21A}"/>
              </a:ext>
            </a:extLst>
          </p:cNvPr>
          <p:cNvPicPr>
            <a:picLocks noChangeAspect="1"/>
          </p:cNvPicPr>
          <p:nvPr/>
        </p:nvPicPr>
        <p:blipFill>
          <a:blip r:embed="rId3"/>
          <a:srcRect r="79751"/>
          <a:stretch/>
        </p:blipFill>
        <p:spPr>
          <a:xfrm>
            <a:off x="5922278" y="1187381"/>
            <a:ext cx="3459165" cy="6271435"/>
          </a:xfrm>
          <a:prstGeom prst="rect">
            <a:avLst/>
          </a:prstGeom>
          <a:ln w="12700">
            <a:miter lim="400000"/>
          </a:ln>
        </p:spPr>
      </p:pic>
      <p:pic>
        <p:nvPicPr>
          <p:cNvPr id="5" name="Bilde 4" descr="Et bilde som inneholder alkoholfri drikk, Sugerør, drikk&#10;&#10;KI-generert innhold kan være feil.">
            <a:extLst>
              <a:ext uri="{FF2B5EF4-FFF2-40B4-BE49-F238E27FC236}">
                <a16:creationId xmlns:a16="http://schemas.microsoft.com/office/drawing/2014/main" id="{84E3BB12-8588-8678-BBB5-0B20CA0D4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402" y="1551953"/>
            <a:ext cx="2614996" cy="4175079"/>
          </a:xfrm>
          <a:prstGeom prst="rect">
            <a:avLst/>
          </a:prstGeom>
        </p:spPr>
      </p:pic>
      <p:pic>
        <p:nvPicPr>
          <p:cNvPr id="9" name="Bilde 8" descr="Et bilde som inneholder Grafikk, kreativitet, design, kunst&#10;&#10;KI-generert innhold kan være feil.">
            <a:extLst>
              <a:ext uri="{FF2B5EF4-FFF2-40B4-BE49-F238E27FC236}">
                <a16:creationId xmlns:a16="http://schemas.microsoft.com/office/drawing/2014/main" id="{B5A72D61-174A-E1D0-0979-FE924919D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197" y="4609841"/>
            <a:ext cx="1675244" cy="1392411"/>
          </a:xfrm>
          <a:prstGeom prst="rect">
            <a:avLst/>
          </a:prstGeom>
        </p:spPr>
      </p:pic>
      <p:pic>
        <p:nvPicPr>
          <p:cNvPr id="3" name="Bilde 2" descr="Et bilde som inneholder skjermbilde, tegnefilm, design, illustrasjon&#10;&#10;KI-generert innhold kan være feil.">
            <a:extLst>
              <a:ext uri="{FF2B5EF4-FFF2-40B4-BE49-F238E27FC236}">
                <a16:creationId xmlns:a16="http://schemas.microsoft.com/office/drawing/2014/main" id="{D256C747-9B7C-76F6-DA4C-99155148D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34366">
            <a:off x="9431946" y="-6637941"/>
            <a:ext cx="7772400" cy="6641375"/>
          </a:xfrm>
          <a:prstGeom prst="rect">
            <a:avLst/>
          </a:prstGeom>
        </p:spPr>
      </p:pic>
    </p:spTree>
    <p:extLst>
      <p:ext uri="{BB962C8B-B14F-4D97-AF65-F5344CB8AC3E}">
        <p14:creationId xmlns:p14="http://schemas.microsoft.com/office/powerpoint/2010/main" val="3717573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F2FF"/>
        </a:solidFill>
        <a:effectLst/>
      </p:bgPr>
    </p:bg>
    <p:spTree>
      <p:nvGrpSpPr>
        <p:cNvPr id="1" name="">
          <a:extLst>
            <a:ext uri="{FF2B5EF4-FFF2-40B4-BE49-F238E27FC236}">
              <a16:creationId xmlns:a16="http://schemas.microsoft.com/office/drawing/2014/main" id="{63267B11-6540-952E-042D-066CD8499568}"/>
            </a:ext>
          </a:extLst>
        </p:cNvPr>
        <p:cNvGrpSpPr/>
        <p:nvPr/>
      </p:nvGrpSpPr>
      <p:grpSpPr>
        <a:xfrm>
          <a:off x="0" y="0"/>
          <a:ext cx="0" cy="0"/>
          <a:chOff x="0" y="0"/>
          <a:chExt cx="0" cy="0"/>
        </a:xfrm>
      </p:grpSpPr>
      <p:sp>
        <p:nvSpPr>
          <p:cNvPr id="6" name="Tittel 1">
            <a:extLst>
              <a:ext uri="{FF2B5EF4-FFF2-40B4-BE49-F238E27FC236}">
                <a16:creationId xmlns:a16="http://schemas.microsoft.com/office/drawing/2014/main" id="{2A7A6B64-9EB4-92A5-D131-8DB8A4C496C7}"/>
              </a:ext>
            </a:extLst>
          </p:cNvPr>
          <p:cNvSpPr txBox="1">
            <a:spLocks/>
          </p:cNvSpPr>
          <p:nvPr/>
        </p:nvSpPr>
        <p:spPr>
          <a:xfrm>
            <a:off x="671513" y="1143000"/>
            <a:ext cx="6197834" cy="3545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2"/>
                </a:solidFill>
                <a:latin typeface="Aptos Light"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nb-NO" sz="3600" b="1" i="0" u="none" strike="noStrike" kern="1200" cap="none" spc="0" normalizeH="0" baseline="0" noProof="0">
                <a:ln>
                  <a:noFill/>
                </a:ln>
                <a:solidFill>
                  <a:srgbClr val="015168"/>
                </a:solidFill>
                <a:effectLst/>
                <a:uLnTx/>
                <a:uFillTx/>
                <a:latin typeface="Aptos Light" panose="020B0004020202020204" pitchFamily="34" charset="0"/>
                <a:ea typeface="+mj-ea"/>
                <a:cs typeface="+mj-cs"/>
              </a:rPr>
            </a:br>
            <a:endParaRPr kumimoji="0" lang="nb-NO" sz="3600" b="1" i="0" u="none" strike="noStrike" kern="1200" cap="none" spc="0" normalizeH="0" baseline="0" noProof="0">
              <a:ln>
                <a:noFill/>
              </a:ln>
              <a:solidFill>
                <a:srgbClr val="015168"/>
              </a:solidFill>
              <a:effectLst/>
              <a:uLnTx/>
              <a:uFillTx/>
              <a:latin typeface="Aptos Light" panose="020B0004020202020204" pitchFamily="34" charset="0"/>
              <a:ea typeface="+mj-ea"/>
              <a:cs typeface="+mj-cs"/>
            </a:endParaRPr>
          </a:p>
        </p:txBody>
      </p:sp>
      <p:sp>
        <p:nvSpPr>
          <p:cNvPr id="7" name="Tittel 6">
            <a:extLst>
              <a:ext uri="{FF2B5EF4-FFF2-40B4-BE49-F238E27FC236}">
                <a16:creationId xmlns:a16="http://schemas.microsoft.com/office/drawing/2014/main" id="{44C10F4A-DFAF-89DE-4F6D-099E394B3F9D}"/>
              </a:ext>
            </a:extLst>
          </p:cNvPr>
          <p:cNvSpPr>
            <a:spLocks noGrp="1"/>
          </p:cNvSpPr>
          <p:nvPr>
            <p:ph type="title"/>
          </p:nvPr>
        </p:nvSpPr>
        <p:spPr>
          <a:xfrm>
            <a:off x="452266" y="384253"/>
            <a:ext cx="10874375" cy="1325563"/>
          </a:xfrm>
        </p:spPr>
        <p:txBody>
          <a:bodyPr/>
          <a:lstStyle/>
          <a:p>
            <a:r>
              <a:rPr lang="nb-NO">
                <a:solidFill>
                  <a:srgbClr val="015168"/>
                </a:solidFill>
                <a:latin typeface="Aptos Light"/>
              </a:rPr>
              <a:t>Mat og økonomi</a:t>
            </a:r>
            <a:endParaRPr lang="nb-NO"/>
          </a:p>
        </p:txBody>
      </p:sp>
      <p:sp>
        <p:nvSpPr>
          <p:cNvPr id="8" name="Plassholder for innhold 7">
            <a:extLst>
              <a:ext uri="{FF2B5EF4-FFF2-40B4-BE49-F238E27FC236}">
                <a16:creationId xmlns:a16="http://schemas.microsoft.com/office/drawing/2014/main" id="{C63C8EC3-8D4A-D9A0-1A0E-30C9396F5050}"/>
              </a:ext>
            </a:extLst>
          </p:cNvPr>
          <p:cNvSpPr>
            <a:spLocks noGrp="1"/>
          </p:cNvSpPr>
          <p:nvPr>
            <p:ph sz="half" idx="1"/>
          </p:nvPr>
        </p:nvSpPr>
        <p:spPr>
          <a:xfrm>
            <a:off x="573860" y="1605862"/>
            <a:ext cx="5248928" cy="4351338"/>
          </a:xfrm>
        </p:spPr>
        <p:txBody>
          <a:bodyPr/>
          <a:lstStyle/>
          <a:p>
            <a:pPr marL="342900" indent="-342900">
              <a:buFont typeface="Arial" panose="020B0604020202020204" pitchFamily="34" charset="0"/>
              <a:buChar char="•"/>
            </a:pPr>
            <a:r>
              <a:rPr lang="nb-NO" sz="2400">
                <a:solidFill>
                  <a:srgbClr val="015168"/>
                </a:solidFill>
                <a:latin typeface="Aptos Light"/>
              </a:rPr>
              <a:t>Er sunn mat dyrt?</a:t>
            </a:r>
          </a:p>
          <a:p>
            <a:pPr marL="342900" indent="-342900">
              <a:buFont typeface="Arial" panose="020B0604020202020204" pitchFamily="34" charset="0"/>
              <a:buChar char="•"/>
            </a:pPr>
            <a:r>
              <a:rPr lang="nb-NO" sz="2400">
                <a:solidFill>
                  <a:srgbClr val="015168"/>
                </a:solidFill>
                <a:latin typeface="Aptos Light"/>
              </a:rPr>
              <a:t>Hvilke tips har du for å spare penger?</a:t>
            </a:r>
            <a:endParaRPr lang="nb-NO" sz="2400"/>
          </a:p>
          <a:p>
            <a:pPr marL="0" indent="0">
              <a:buNone/>
            </a:pPr>
            <a:endParaRPr lang="nb-NO"/>
          </a:p>
        </p:txBody>
      </p:sp>
      <p:pic>
        <p:nvPicPr>
          <p:cNvPr id="3" name="Bilde 2" descr="Et bilde som inneholder skjermbilde, tegnefilm, design, illustrasjon&#10;&#10;KI-generert innhold kan være feil.">
            <a:extLst>
              <a:ext uri="{FF2B5EF4-FFF2-40B4-BE49-F238E27FC236}">
                <a16:creationId xmlns:a16="http://schemas.microsoft.com/office/drawing/2014/main" id="{584F2397-B0C2-D398-1CE2-332154F9B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7628"/>
            <a:ext cx="7772400" cy="6641375"/>
          </a:xfrm>
          <a:prstGeom prst="rect">
            <a:avLst/>
          </a:prstGeom>
        </p:spPr>
      </p:pic>
    </p:spTree>
    <p:extLst>
      <p:ext uri="{BB962C8B-B14F-4D97-AF65-F5344CB8AC3E}">
        <p14:creationId xmlns:p14="http://schemas.microsoft.com/office/powerpoint/2010/main" val="1233298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F2FF"/>
        </a:solidFill>
        <a:effectLst/>
      </p:bgPr>
    </p:bg>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54E62916-826A-C926-9426-141963A01F56}"/>
              </a:ext>
            </a:extLst>
          </p:cNvPr>
          <p:cNvGrpSpPr>
            <a:grpSpLocks/>
          </p:cNvGrpSpPr>
          <p:nvPr/>
        </p:nvGrpSpPr>
        <p:grpSpPr>
          <a:xfrm>
            <a:off x="4695495" y="1884644"/>
            <a:ext cx="5982105" cy="4973359"/>
            <a:chOff x="2079192" y="4597578"/>
            <a:chExt cx="2711940" cy="2254633"/>
          </a:xfrm>
        </p:grpSpPr>
        <p:grpSp>
          <p:nvGrpSpPr>
            <p:cNvPr id="5" name="Graphic 61">
              <a:extLst>
                <a:ext uri="{FF2B5EF4-FFF2-40B4-BE49-F238E27FC236}">
                  <a16:creationId xmlns:a16="http://schemas.microsoft.com/office/drawing/2014/main" id="{A095E4DB-F267-8A7A-678A-F93AC4EF4424}"/>
                </a:ext>
              </a:extLst>
            </p:cNvPr>
            <p:cNvGrpSpPr>
              <a:grpSpLocks/>
            </p:cNvGrpSpPr>
            <p:nvPr/>
          </p:nvGrpSpPr>
          <p:grpSpPr>
            <a:xfrm>
              <a:off x="2079192" y="4597578"/>
              <a:ext cx="2711940" cy="2254633"/>
              <a:chOff x="3247986" y="1297305"/>
              <a:chExt cx="6368440" cy="5015140"/>
            </a:xfrm>
          </p:grpSpPr>
          <p:sp>
            <p:nvSpPr>
              <p:cNvPr id="7" name="Freeform 64">
                <a:extLst>
                  <a:ext uri="{FF2B5EF4-FFF2-40B4-BE49-F238E27FC236}">
                    <a16:creationId xmlns:a16="http://schemas.microsoft.com/office/drawing/2014/main" id="{AC781ED7-3949-D2B4-9B2A-158DBFF5823C}"/>
                  </a:ext>
                </a:extLst>
              </p:cNvPr>
              <p:cNvSpPr>
                <a:spLocks/>
              </p:cNvSpPr>
              <p:nvPr/>
            </p:nvSpPr>
            <p:spPr>
              <a:xfrm>
                <a:off x="6058852" y="1297305"/>
                <a:ext cx="74295" cy="4684642"/>
              </a:xfrm>
              <a:custGeom>
                <a:avLst/>
                <a:gdLst>
                  <a:gd name="connsiteX0" fmla="*/ 0 w 74295"/>
                  <a:gd name="connsiteY0" fmla="*/ 0 h 4684642"/>
                  <a:gd name="connsiteX1" fmla="*/ 74295 w 74295"/>
                  <a:gd name="connsiteY1" fmla="*/ 0 h 4684642"/>
                  <a:gd name="connsiteX2" fmla="*/ 74295 w 74295"/>
                  <a:gd name="connsiteY2" fmla="*/ 4684643 h 4684642"/>
                  <a:gd name="connsiteX3" fmla="*/ 0 w 74295"/>
                  <a:gd name="connsiteY3" fmla="*/ 4684643 h 4684642"/>
                </a:gdLst>
                <a:ahLst/>
                <a:cxnLst>
                  <a:cxn ang="0">
                    <a:pos x="connsiteX0" y="connsiteY0"/>
                  </a:cxn>
                  <a:cxn ang="0">
                    <a:pos x="connsiteX1" y="connsiteY1"/>
                  </a:cxn>
                  <a:cxn ang="0">
                    <a:pos x="connsiteX2" y="connsiteY2"/>
                  </a:cxn>
                  <a:cxn ang="0">
                    <a:pos x="connsiteX3" y="connsiteY3"/>
                  </a:cxn>
                </a:cxnLst>
                <a:rect l="l" t="t" r="r" b="b"/>
                <a:pathLst>
                  <a:path w="74295" h="4684642">
                    <a:moveTo>
                      <a:pt x="0" y="0"/>
                    </a:moveTo>
                    <a:lnTo>
                      <a:pt x="74295" y="0"/>
                    </a:lnTo>
                    <a:lnTo>
                      <a:pt x="74295" y="4684643"/>
                    </a:lnTo>
                    <a:lnTo>
                      <a:pt x="0" y="4684643"/>
                    </a:lnTo>
                    <a:close/>
                  </a:path>
                </a:pathLst>
              </a:custGeom>
              <a:solidFill>
                <a:schemeClr val="accent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reeform 65">
                <a:extLst>
                  <a:ext uri="{FF2B5EF4-FFF2-40B4-BE49-F238E27FC236}">
                    <a16:creationId xmlns:a16="http://schemas.microsoft.com/office/drawing/2014/main" id="{727A87EB-7CDA-FDBD-47D1-20F0FAC98B5F}"/>
                  </a:ext>
                </a:extLst>
              </p:cNvPr>
              <p:cNvSpPr>
                <a:spLocks/>
              </p:cNvSpPr>
              <p:nvPr/>
            </p:nvSpPr>
            <p:spPr>
              <a:xfrm>
                <a:off x="6133143" y="1297305"/>
                <a:ext cx="2903277" cy="832751"/>
              </a:xfrm>
              <a:custGeom>
                <a:avLst/>
                <a:gdLst>
                  <a:gd name="connsiteX0" fmla="*/ 1017098 w 1196263"/>
                  <a:gd name="connsiteY0" fmla="*/ 343129 h 343128"/>
                  <a:gd name="connsiteX1" fmla="*/ 0 w 1196263"/>
                  <a:gd name="connsiteY1" fmla="*/ 343129 h 343128"/>
                  <a:gd name="connsiteX2" fmla="*/ 0 w 1196263"/>
                  <a:gd name="connsiteY2" fmla="*/ 0 h 343128"/>
                  <a:gd name="connsiteX3" fmla="*/ 1017098 w 1196263"/>
                  <a:gd name="connsiteY3" fmla="*/ 0 h 343128"/>
                  <a:gd name="connsiteX4" fmla="*/ 1196264 w 1196263"/>
                  <a:gd name="connsiteY4" fmla="*/ 171564 h 343128"/>
                  <a:gd name="connsiteX5" fmla="*/ 1017098 w 1196263"/>
                  <a:gd name="connsiteY5" fmla="*/ 343129 h 34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63" h="343128">
                    <a:moveTo>
                      <a:pt x="1017098" y="343129"/>
                    </a:moveTo>
                    <a:lnTo>
                      <a:pt x="0" y="343129"/>
                    </a:lnTo>
                    <a:lnTo>
                      <a:pt x="0" y="0"/>
                    </a:lnTo>
                    <a:lnTo>
                      <a:pt x="1017098" y="0"/>
                    </a:lnTo>
                    <a:lnTo>
                      <a:pt x="1196264" y="171564"/>
                    </a:lnTo>
                    <a:lnTo>
                      <a:pt x="1017098" y="343129"/>
                    </a:lnTo>
                    <a:close/>
                  </a:path>
                </a:pathLst>
              </a:custGeom>
              <a:solidFill>
                <a:srgbClr val="FFF6D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236556"/>
                  </a:solidFill>
                  <a:effectLst/>
                  <a:uLnTx/>
                  <a:uFillTx/>
                  <a:latin typeface="Arial" panose="020B0604020202020204"/>
                  <a:ea typeface="+mn-ea"/>
                  <a:cs typeface="+mn-cs"/>
                </a:endParaRPr>
              </a:p>
            </p:txBody>
          </p:sp>
          <p:sp>
            <p:nvSpPr>
              <p:cNvPr id="9" name="Freeform 66">
                <a:extLst>
                  <a:ext uri="{FF2B5EF4-FFF2-40B4-BE49-F238E27FC236}">
                    <a16:creationId xmlns:a16="http://schemas.microsoft.com/office/drawing/2014/main" id="{64FFF9B8-7A0B-A07A-CEA6-B36576432698}"/>
                  </a:ext>
                </a:extLst>
              </p:cNvPr>
              <p:cNvSpPr>
                <a:spLocks/>
              </p:cNvSpPr>
              <p:nvPr/>
            </p:nvSpPr>
            <p:spPr>
              <a:xfrm>
                <a:off x="4388215" y="1743498"/>
                <a:ext cx="1670637" cy="479271"/>
              </a:xfrm>
              <a:custGeom>
                <a:avLst/>
                <a:gdLst>
                  <a:gd name="connsiteX0" fmla="*/ 179165 w 1196263"/>
                  <a:gd name="connsiteY0" fmla="*/ 343186 h 343185"/>
                  <a:gd name="connsiteX1" fmla="*/ 1196264 w 1196263"/>
                  <a:gd name="connsiteY1" fmla="*/ 343186 h 343185"/>
                  <a:gd name="connsiteX2" fmla="*/ 1196264 w 1196263"/>
                  <a:gd name="connsiteY2" fmla="*/ 0 h 343185"/>
                  <a:gd name="connsiteX3" fmla="*/ 179165 w 1196263"/>
                  <a:gd name="connsiteY3" fmla="*/ 0 h 343185"/>
                  <a:gd name="connsiteX4" fmla="*/ 0 w 1196263"/>
                  <a:gd name="connsiteY4" fmla="*/ 171564 h 343185"/>
                  <a:gd name="connsiteX5" fmla="*/ 179165 w 1196263"/>
                  <a:gd name="connsiteY5" fmla="*/ 343186 h 3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63" h="343185">
                    <a:moveTo>
                      <a:pt x="179165" y="343186"/>
                    </a:moveTo>
                    <a:lnTo>
                      <a:pt x="1196264" y="343186"/>
                    </a:lnTo>
                    <a:lnTo>
                      <a:pt x="1196264" y="0"/>
                    </a:lnTo>
                    <a:lnTo>
                      <a:pt x="179165" y="0"/>
                    </a:lnTo>
                    <a:lnTo>
                      <a:pt x="0" y="171564"/>
                    </a:lnTo>
                    <a:lnTo>
                      <a:pt x="179165" y="343186"/>
                    </a:ln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80">
                <a:extLst>
                  <a:ext uri="{FF2B5EF4-FFF2-40B4-BE49-F238E27FC236}">
                    <a16:creationId xmlns:a16="http://schemas.microsoft.com/office/drawing/2014/main" id="{8B5BAD92-74DE-862C-A3E5-0505F6156F6A}"/>
                  </a:ext>
                </a:extLst>
              </p:cNvPr>
              <p:cNvSpPr>
                <a:spLocks/>
              </p:cNvSpPr>
              <p:nvPr/>
            </p:nvSpPr>
            <p:spPr>
              <a:xfrm>
                <a:off x="3247986" y="5691466"/>
                <a:ext cx="6368440" cy="620979"/>
              </a:xfrm>
              <a:custGeom>
                <a:avLst/>
                <a:gdLst>
                  <a:gd name="connsiteX0" fmla="*/ 0 w 5337810"/>
                  <a:gd name="connsiteY0" fmla="*/ 620980 h 620979"/>
                  <a:gd name="connsiteX1" fmla="*/ 4697730 w 5337810"/>
                  <a:gd name="connsiteY1" fmla="*/ 27248 h 620979"/>
                  <a:gd name="connsiteX2" fmla="*/ 5337810 w 5337810"/>
                  <a:gd name="connsiteY2" fmla="*/ 620980 h 620979"/>
                  <a:gd name="connsiteX3" fmla="*/ 0 w 5337810"/>
                  <a:gd name="connsiteY3" fmla="*/ 620980 h 620979"/>
                </a:gdLst>
                <a:ahLst/>
                <a:cxnLst>
                  <a:cxn ang="0">
                    <a:pos x="connsiteX0" y="connsiteY0"/>
                  </a:cxn>
                  <a:cxn ang="0">
                    <a:pos x="connsiteX1" y="connsiteY1"/>
                  </a:cxn>
                  <a:cxn ang="0">
                    <a:pos x="connsiteX2" y="connsiteY2"/>
                  </a:cxn>
                  <a:cxn ang="0">
                    <a:pos x="connsiteX3" y="connsiteY3"/>
                  </a:cxn>
                </a:cxnLst>
                <a:rect l="l" t="t" r="r" b="b"/>
                <a:pathLst>
                  <a:path w="5337810" h="620979">
                    <a:moveTo>
                      <a:pt x="0" y="620980"/>
                    </a:moveTo>
                    <a:cubicBezTo>
                      <a:pt x="0" y="620980"/>
                      <a:pt x="3875113" y="-153117"/>
                      <a:pt x="4697730" y="27248"/>
                    </a:cubicBezTo>
                    <a:cubicBezTo>
                      <a:pt x="5316208" y="162865"/>
                      <a:pt x="5337810" y="620980"/>
                      <a:pt x="5337810" y="620980"/>
                    </a:cubicBezTo>
                    <a:lnTo>
                      <a:pt x="0" y="620980"/>
                    </a:ln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 name="TekstSylinder 5">
              <a:extLst>
                <a:ext uri="{FF2B5EF4-FFF2-40B4-BE49-F238E27FC236}">
                  <a16:creationId xmlns:a16="http://schemas.microsoft.com/office/drawing/2014/main" id="{98E21D9F-584C-4012-5A69-986AB3A98691}"/>
                </a:ext>
              </a:extLst>
            </p:cNvPr>
            <p:cNvSpPr txBox="1">
              <a:spLocks/>
            </p:cNvSpPr>
            <p:nvPr/>
          </p:nvSpPr>
          <p:spPr>
            <a:xfrm>
              <a:off x="3394905" y="4646303"/>
              <a:ext cx="924245" cy="279056"/>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DEN NYE HVERDAGEN</a:t>
              </a:r>
            </a:p>
          </p:txBody>
        </p:sp>
      </p:grpSp>
      <p:pic>
        <p:nvPicPr>
          <p:cNvPr id="2" name="Bilde 1" descr="Et bilde som inneholder hjul, transport, Sykkelhjul, Sykkelgafferamme&#10;&#10;KI-generert innhold kan være feil.">
            <a:extLst>
              <a:ext uri="{FF2B5EF4-FFF2-40B4-BE49-F238E27FC236}">
                <a16:creationId xmlns:a16="http://schemas.microsoft.com/office/drawing/2014/main" id="{689CFBAF-F230-D527-BD9B-FA3FD5736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56" y="3459101"/>
            <a:ext cx="3408263" cy="3398899"/>
          </a:xfrm>
          <a:prstGeom prst="rect">
            <a:avLst/>
          </a:prstGeom>
        </p:spPr>
      </p:pic>
    </p:spTree>
    <p:extLst>
      <p:ext uri="{BB962C8B-B14F-4D97-AF65-F5344CB8AC3E}">
        <p14:creationId xmlns:p14="http://schemas.microsoft.com/office/powerpoint/2010/main" val="2287823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BF2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90DB8E-B78B-4825-4E3B-C563E9D6A5FB}"/>
              </a:ext>
            </a:extLst>
          </p:cNvPr>
          <p:cNvSpPr>
            <a:spLocks noGrp="1"/>
          </p:cNvSpPr>
          <p:nvPr>
            <p:ph type="ctrTitle"/>
          </p:nvPr>
        </p:nvSpPr>
        <p:spPr>
          <a:xfrm>
            <a:off x="1125336" y="2171348"/>
            <a:ext cx="2516551" cy="1058794"/>
          </a:xfrm>
        </p:spPr>
        <p:txBody>
          <a:bodyPr vert="horz" lIns="91440" tIns="45720" rIns="91440" bIns="45720" rtlCol="0" anchor="ctr">
            <a:noAutofit/>
          </a:bodyPr>
          <a:lstStyle/>
          <a:p>
            <a:r>
              <a:rPr lang="nb-NO">
                <a:solidFill>
                  <a:srgbClr val="015168"/>
                </a:solidFill>
                <a:latin typeface="Aptos Light"/>
              </a:rPr>
              <a:t>Visualisere fremtiden</a:t>
            </a:r>
          </a:p>
        </p:txBody>
      </p:sp>
      <p:sp>
        <p:nvSpPr>
          <p:cNvPr id="3" name="Plassholder for innhold 2">
            <a:extLst>
              <a:ext uri="{FF2B5EF4-FFF2-40B4-BE49-F238E27FC236}">
                <a16:creationId xmlns:a16="http://schemas.microsoft.com/office/drawing/2014/main" id="{DF93EC9A-B969-AA27-8DCD-A1A4B95771ED}"/>
              </a:ext>
            </a:extLst>
          </p:cNvPr>
          <p:cNvSpPr>
            <a:spLocks noGrp="1"/>
          </p:cNvSpPr>
          <p:nvPr>
            <p:ph type="body" sz="quarter" idx="10"/>
          </p:nvPr>
        </p:nvSpPr>
        <p:spPr>
          <a:xfrm>
            <a:off x="6644814" y="2348753"/>
            <a:ext cx="4274823" cy="3808413"/>
          </a:xfrm>
        </p:spPr>
        <p:txBody>
          <a:bodyPr vert="horz" lIns="91440" tIns="45720" rIns="91440" bIns="45720" rtlCol="0" anchor="t">
            <a:normAutofit/>
          </a:bodyPr>
          <a:lstStyle/>
          <a:p>
            <a:r>
              <a:rPr lang="nb-NO" sz="2400">
                <a:solidFill>
                  <a:srgbClr val="015168"/>
                </a:solidFill>
                <a:latin typeface="Aptos Light"/>
              </a:rPr>
              <a:t>Hvordan ser din mathverdag ut om 6 måneder?</a:t>
            </a:r>
          </a:p>
          <a:p>
            <a:r>
              <a:rPr lang="nb-NO" sz="2400">
                <a:solidFill>
                  <a:srgbClr val="015168"/>
                </a:solidFill>
                <a:latin typeface="Aptos Light"/>
              </a:rPr>
              <a:t>Hvordan kan du støtte deg selv i fremtiden?</a:t>
            </a:r>
          </a:p>
        </p:txBody>
      </p:sp>
      <p:pic>
        <p:nvPicPr>
          <p:cNvPr id="5" name="Bilde 4" descr="Et bilde som inneholder hjul, transport, Sykkelhjul, Sykkelgafferamme&#10;&#10;KI-generert innhold kan være feil.">
            <a:extLst>
              <a:ext uri="{FF2B5EF4-FFF2-40B4-BE49-F238E27FC236}">
                <a16:creationId xmlns:a16="http://schemas.microsoft.com/office/drawing/2014/main" id="{C8108758-DCDA-0B30-B7D9-24E985AD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432" y="1564104"/>
            <a:ext cx="4801762" cy="4788569"/>
          </a:xfrm>
          <a:prstGeom prst="rect">
            <a:avLst/>
          </a:prstGeom>
        </p:spPr>
      </p:pic>
    </p:spTree>
    <p:extLst>
      <p:ext uri="{BB962C8B-B14F-4D97-AF65-F5344CB8AC3E}">
        <p14:creationId xmlns:p14="http://schemas.microsoft.com/office/powerpoint/2010/main" val="3087127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C8D85-4953-2C68-34B1-35B56A6C858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55CD61E-CB08-A692-6653-D0FAA2052B96}"/>
              </a:ext>
            </a:extLst>
          </p:cNvPr>
          <p:cNvSpPr>
            <a:spLocks noGrp="1"/>
          </p:cNvSpPr>
          <p:nvPr>
            <p:ph type="ctrTitle"/>
          </p:nvPr>
        </p:nvSpPr>
        <p:spPr/>
        <p:txBody>
          <a:bodyPr/>
          <a:lstStyle/>
          <a:p>
            <a:r>
              <a:rPr lang="nb-NO"/>
              <a:t>Siden sist</a:t>
            </a:r>
          </a:p>
        </p:txBody>
      </p:sp>
      <p:sp>
        <p:nvSpPr>
          <p:cNvPr id="3" name="Plassholder for innhold 2">
            <a:extLst>
              <a:ext uri="{FF2B5EF4-FFF2-40B4-BE49-F238E27FC236}">
                <a16:creationId xmlns:a16="http://schemas.microsoft.com/office/drawing/2014/main" id="{A36E4433-1453-5A1F-AA48-65F5763AE42C}"/>
              </a:ext>
            </a:extLst>
          </p:cNvPr>
          <p:cNvSpPr>
            <a:spLocks noGrp="1"/>
          </p:cNvSpPr>
          <p:nvPr>
            <p:ph type="body" sz="quarter" idx="10"/>
          </p:nvPr>
        </p:nvSpPr>
        <p:spPr>
          <a:xfrm>
            <a:off x="6644815" y="2397308"/>
            <a:ext cx="4432915" cy="3808413"/>
          </a:xfrm>
        </p:spPr>
        <p:txBody>
          <a:bodyPr>
            <a:normAutofit/>
          </a:bodyPr>
          <a:lstStyle/>
          <a:p>
            <a:r>
              <a:rPr lang="nb-NO">
                <a:latin typeface="Aptos Light" panose="020B0004020202020204" pitchFamily="34" charset="0"/>
              </a:rPr>
              <a:t>Hvordan har det gått siden sist?</a:t>
            </a:r>
          </a:p>
          <a:p>
            <a:r>
              <a:rPr lang="nb-NO">
                <a:latin typeface="Aptos Light" panose="020B0004020202020204" pitchFamily="34" charset="0"/>
              </a:rPr>
              <a:t>Hvordan gikk det å planlegge handleliste og meny?</a:t>
            </a:r>
          </a:p>
          <a:p>
            <a:r>
              <a:rPr lang="nb-NO">
                <a:latin typeface="Aptos Light" panose="020B0004020202020204" pitchFamily="34" charset="0"/>
              </a:rPr>
              <a:t>Fulgte du planen? Sparte du noe tid på å planlegge?</a:t>
            </a:r>
          </a:p>
          <a:p>
            <a:r>
              <a:rPr lang="nb-NO">
                <a:latin typeface="Aptos Light" panose="020B0004020202020204" pitchFamily="34" charset="0"/>
              </a:rPr>
              <a:t>Hva fungerte, og hva var utfordrende?</a:t>
            </a:r>
          </a:p>
          <a:p>
            <a:r>
              <a:rPr lang="nb-NO">
                <a:latin typeface="Aptos Light" panose="020B0004020202020204" pitchFamily="34" charset="0"/>
              </a:rPr>
              <a:t>Hvordan gikk det å følge de SMARTE målene dine?</a:t>
            </a:r>
          </a:p>
        </p:txBody>
      </p:sp>
      <p:grpSp>
        <p:nvGrpSpPr>
          <p:cNvPr id="86" name="!!Hoppedame">
            <a:extLst>
              <a:ext uri="{FF2B5EF4-FFF2-40B4-BE49-F238E27FC236}">
                <a16:creationId xmlns:a16="http://schemas.microsoft.com/office/drawing/2014/main" id="{CF04DB0A-A325-8698-2B3D-FEF2438909E2}"/>
              </a:ext>
            </a:extLst>
          </p:cNvPr>
          <p:cNvGrpSpPr/>
          <p:nvPr/>
        </p:nvGrpSpPr>
        <p:grpSpPr>
          <a:xfrm>
            <a:off x="1810573" y="2082844"/>
            <a:ext cx="2440122" cy="3811192"/>
            <a:chOff x="4035408" y="330718"/>
            <a:chExt cx="2737506" cy="4817557"/>
          </a:xfrm>
        </p:grpSpPr>
        <p:sp>
          <p:nvSpPr>
            <p:cNvPr id="87" name="Friform 86">
              <a:extLst>
                <a:ext uri="{FF2B5EF4-FFF2-40B4-BE49-F238E27FC236}">
                  <a16:creationId xmlns:a16="http://schemas.microsoft.com/office/drawing/2014/main" id="{EBC0A63B-56E5-6B1C-6D83-BD20286BB4E4}"/>
                </a:ext>
              </a:extLst>
            </p:cNvPr>
            <p:cNvSpPr/>
            <p:nvPr/>
          </p:nvSpPr>
          <p:spPr>
            <a:xfrm>
              <a:off x="4078869" y="1185921"/>
              <a:ext cx="1161390" cy="849281"/>
            </a:xfrm>
            <a:custGeom>
              <a:avLst/>
              <a:gdLst>
                <a:gd name="connsiteX0" fmla="*/ 0 w 1161390"/>
                <a:gd name="connsiteY0" fmla="*/ 263761 h 849281"/>
                <a:gd name="connsiteX1" fmla="*/ 802371 w 1161390"/>
                <a:gd name="connsiteY1" fmla="*/ 5912 h 849281"/>
                <a:gd name="connsiteX2" fmla="*/ 1161391 w 1161390"/>
                <a:gd name="connsiteY2" fmla="*/ 187300 h 849281"/>
                <a:gd name="connsiteX3" fmla="*/ 834950 w 1161390"/>
                <a:gd name="connsiteY3" fmla="*/ 849282 h 849281"/>
                <a:gd name="connsiteX4" fmla="*/ 0 w 1161390"/>
                <a:gd name="connsiteY4" fmla="*/ 263761 h 849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90" h="849281">
                  <a:moveTo>
                    <a:pt x="0" y="263761"/>
                  </a:moveTo>
                  <a:cubicBezTo>
                    <a:pt x="310896" y="458622"/>
                    <a:pt x="574704" y="402887"/>
                    <a:pt x="802371" y="5912"/>
                  </a:cubicBezTo>
                  <a:cubicBezTo>
                    <a:pt x="897518" y="-26603"/>
                    <a:pt x="1157731" y="80753"/>
                    <a:pt x="1161391" y="187300"/>
                  </a:cubicBezTo>
                  <a:cubicBezTo>
                    <a:pt x="907525" y="560634"/>
                    <a:pt x="1086064" y="669383"/>
                    <a:pt x="834950" y="849282"/>
                  </a:cubicBezTo>
                  <a:cubicBezTo>
                    <a:pt x="686627" y="695550"/>
                    <a:pt x="169956" y="965285"/>
                    <a:pt x="0" y="263761"/>
                  </a:cubicBezTo>
                  <a:close/>
                </a:path>
              </a:pathLst>
            </a:custGeom>
            <a:solidFill>
              <a:schemeClr val="tx1">
                <a:lumMod val="75000"/>
                <a:lumOff val="25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Friform 87">
              <a:extLst>
                <a:ext uri="{FF2B5EF4-FFF2-40B4-BE49-F238E27FC236}">
                  <a16:creationId xmlns:a16="http://schemas.microsoft.com/office/drawing/2014/main" id="{F22103C9-3563-2ECC-D02E-D93A40548909}"/>
                </a:ext>
              </a:extLst>
            </p:cNvPr>
            <p:cNvSpPr/>
            <p:nvPr/>
          </p:nvSpPr>
          <p:spPr>
            <a:xfrm rot="-2017802">
              <a:off x="4225299" y="750472"/>
              <a:ext cx="281619" cy="96118"/>
            </a:xfrm>
            <a:custGeom>
              <a:avLst/>
              <a:gdLst>
                <a:gd name="connsiteX0" fmla="*/ 281620 w 281619"/>
                <a:gd name="connsiteY0" fmla="*/ 48059 h 96118"/>
                <a:gd name="connsiteX1" fmla="*/ 140810 w 281619"/>
                <a:gd name="connsiteY1" fmla="*/ 96119 h 96118"/>
                <a:gd name="connsiteX2" fmla="*/ 0 w 281619"/>
                <a:gd name="connsiteY2" fmla="*/ 48059 h 96118"/>
                <a:gd name="connsiteX3" fmla="*/ 140810 w 281619"/>
                <a:gd name="connsiteY3" fmla="*/ 0 h 96118"/>
                <a:gd name="connsiteX4" fmla="*/ 281620 w 281619"/>
                <a:gd name="connsiteY4" fmla="*/ 48059 h 9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19" h="96118">
                  <a:moveTo>
                    <a:pt x="281620" y="48059"/>
                  </a:moveTo>
                  <a:cubicBezTo>
                    <a:pt x="281620" y="74602"/>
                    <a:pt x="218577" y="96119"/>
                    <a:pt x="140810" y="96119"/>
                  </a:cubicBezTo>
                  <a:cubicBezTo>
                    <a:pt x="63043" y="96119"/>
                    <a:pt x="0" y="74602"/>
                    <a:pt x="0" y="48059"/>
                  </a:cubicBezTo>
                  <a:cubicBezTo>
                    <a:pt x="0" y="21517"/>
                    <a:pt x="63043" y="0"/>
                    <a:pt x="140810" y="0"/>
                  </a:cubicBezTo>
                  <a:cubicBezTo>
                    <a:pt x="218577" y="0"/>
                    <a:pt x="281620" y="21517"/>
                    <a:pt x="281620" y="48059"/>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iform 88">
              <a:extLst>
                <a:ext uri="{FF2B5EF4-FFF2-40B4-BE49-F238E27FC236}">
                  <a16:creationId xmlns:a16="http://schemas.microsoft.com/office/drawing/2014/main" id="{78C58D48-E39A-9C09-37AD-0C50968C18F3}"/>
                </a:ext>
              </a:extLst>
            </p:cNvPr>
            <p:cNvSpPr/>
            <p:nvPr/>
          </p:nvSpPr>
          <p:spPr>
            <a:xfrm>
              <a:off x="4492790" y="330718"/>
              <a:ext cx="146543" cy="123671"/>
            </a:xfrm>
            <a:custGeom>
              <a:avLst/>
              <a:gdLst>
                <a:gd name="connsiteX0" fmla="*/ 92515 w 146543"/>
                <a:gd name="connsiteY0" fmla="*/ 116162 h 123671"/>
                <a:gd name="connsiteX1" fmla="*/ 72080 w 146543"/>
                <a:gd name="connsiteY1" fmla="*/ 123254 h 123671"/>
                <a:gd name="connsiteX2" fmla="*/ 63336 w 146543"/>
                <a:gd name="connsiteY2" fmla="*/ 98965 h 123671"/>
                <a:gd name="connsiteX3" fmla="*/ 44747 w 146543"/>
                <a:gd name="connsiteY3" fmla="*/ 111596 h 123671"/>
                <a:gd name="connsiteX4" fmla="*/ 33833 w 146543"/>
                <a:gd name="connsiteY4" fmla="*/ 110074 h 123671"/>
                <a:gd name="connsiteX5" fmla="*/ 27713 w 146543"/>
                <a:gd name="connsiteY5" fmla="*/ 85267 h 123671"/>
                <a:gd name="connsiteX6" fmla="*/ 12848 w 146543"/>
                <a:gd name="connsiteY6" fmla="*/ 93752 h 123671"/>
                <a:gd name="connsiteX7" fmla="*/ 3877 w 146543"/>
                <a:gd name="connsiteY7" fmla="*/ 91744 h 123671"/>
                <a:gd name="connsiteX8" fmla="*/ 282 w 146543"/>
                <a:gd name="connsiteY8" fmla="*/ 78952 h 123671"/>
                <a:gd name="connsiteX9" fmla="*/ 11261 w 146543"/>
                <a:gd name="connsiteY9" fmla="*/ 43490 h 123671"/>
                <a:gd name="connsiteX10" fmla="*/ 35323 w 146543"/>
                <a:gd name="connsiteY10" fmla="*/ 8417 h 123671"/>
                <a:gd name="connsiteX11" fmla="*/ 80662 w 146543"/>
                <a:gd name="connsiteY11" fmla="*/ 9000 h 123671"/>
                <a:gd name="connsiteX12" fmla="*/ 93422 w 146543"/>
                <a:gd name="connsiteY12" fmla="*/ 23023 h 123671"/>
                <a:gd name="connsiteX13" fmla="*/ 120593 w 146543"/>
                <a:gd name="connsiteY13" fmla="*/ 49773 h 123671"/>
                <a:gd name="connsiteX14" fmla="*/ 144169 w 146543"/>
                <a:gd name="connsiteY14" fmla="*/ 65479 h 123671"/>
                <a:gd name="connsiteX15" fmla="*/ 140056 w 146543"/>
                <a:gd name="connsiteY15" fmla="*/ 84943 h 123671"/>
                <a:gd name="connsiteX16" fmla="*/ 92515 w 146543"/>
                <a:gd name="connsiteY16" fmla="*/ 116130 h 12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543" h="123671">
                  <a:moveTo>
                    <a:pt x="92515" y="116162"/>
                  </a:moveTo>
                  <a:cubicBezTo>
                    <a:pt x="86912" y="121149"/>
                    <a:pt x="79367" y="124971"/>
                    <a:pt x="72080" y="123254"/>
                  </a:cubicBezTo>
                  <a:cubicBezTo>
                    <a:pt x="62138" y="120923"/>
                    <a:pt x="57183" y="107094"/>
                    <a:pt x="63336" y="98965"/>
                  </a:cubicBezTo>
                  <a:cubicBezTo>
                    <a:pt x="58025" y="104374"/>
                    <a:pt x="52487" y="109912"/>
                    <a:pt x="44747" y="111596"/>
                  </a:cubicBezTo>
                  <a:cubicBezTo>
                    <a:pt x="41055" y="112405"/>
                    <a:pt x="37072" y="112017"/>
                    <a:pt x="33833" y="110074"/>
                  </a:cubicBezTo>
                  <a:cubicBezTo>
                    <a:pt x="25543" y="105119"/>
                    <a:pt x="26288" y="94237"/>
                    <a:pt x="27713" y="85267"/>
                  </a:cubicBezTo>
                  <a:cubicBezTo>
                    <a:pt x="23308" y="89023"/>
                    <a:pt x="18677" y="92877"/>
                    <a:pt x="12848" y="93752"/>
                  </a:cubicBezTo>
                  <a:cubicBezTo>
                    <a:pt x="9706" y="94205"/>
                    <a:pt x="6436" y="93590"/>
                    <a:pt x="3877" y="91744"/>
                  </a:cubicBezTo>
                  <a:cubicBezTo>
                    <a:pt x="-592" y="88440"/>
                    <a:pt x="-203" y="83485"/>
                    <a:pt x="282" y="78952"/>
                  </a:cubicBezTo>
                  <a:cubicBezTo>
                    <a:pt x="1740" y="64605"/>
                    <a:pt x="6792" y="57189"/>
                    <a:pt x="11261" y="43490"/>
                  </a:cubicBezTo>
                  <a:cubicBezTo>
                    <a:pt x="15762" y="29791"/>
                    <a:pt x="23535" y="16708"/>
                    <a:pt x="35323" y="8417"/>
                  </a:cubicBezTo>
                  <a:cubicBezTo>
                    <a:pt x="51354" y="-2853"/>
                    <a:pt x="70331" y="-2950"/>
                    <a:pt x="80662" y="9000"/>
                  </a:cubicBezTo>
                  <a:cubicBezTo>
                    <a:pt x="84807" y="13761"/>
                    <a:pt x="89082" y="18456"/>
                    <a:pt x="93422" y="23023"/>
                  </a:cubicBezTo>
                  <a:cubicBezTo>
                    <a:pt x="114213" y="28042"/>
                    <a:pt x="113468" y="36462"/>
                    <a:pt x="120593" y="49773"/>
                  </a:cubicBezTo>
                  <a:cubicBezTo>
                    <a:pt x="128819" y="51036"/>
                    <a:pt x="140380" y="60557"/>
                    <a:pt x="144169" y="65479"/>
                  </a:cubicBezTo>
                  <a:cubicBezTo>
                    <a:pt x="149059" y="71859"/>
                    <a:pt x="145756" y="79275"/>
                    <a:pt x="140056" y="84943"/>
                  </a:cubicBezTo>
                  <a:cubicBezTo>
                    <a:pt x="130082" y="94917"/>
                    <a:pt x="98118" y="111142"/>
                    <a:pt x="92515" y="116130"/>
                  </a:cubicBez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iform 89">
              <a:extLst>
                <a:ext uri="{FF2B5EF4-FFF2-40B4-BE49-F238E27FC236}">
                  <a16:creationId xmlns:a16="http://schemas.microsoft.com/office/drawing/2014/main" id="{E5F5A8CF-57EE-1190-BF68-A9DF38485B91}"/>
                </a:ext>
              </a:extLst>
            </p:cNvPr>
            <p:cNvSpPr/>
            <p:nvPr/>
          </p:nvSpPr>
          <p:spPr>
            <a:xfrm>
              <a:off x="4310778" y="386514"/>
              <a:ext cx="374076" cy="530433"/>
            </a:xfrm>
            <a:custGeom>
              <a:avLst/>
              <a:gdLst>
                <a:gd name="connsiteX0" fmla="*/ 276956 w 374076"/>
                <a:gd name="connsiteY0" fmla="*/ 83003 h 530433"/>
                <a:gd name="connsiteX1" fmla="*/ 368055 w 374076"/>
                <a:gd name="connsiteY1" fmla="*/ 17035 h 530433"/>
                <a:gd name="connsiteX2" fmla="*/ 371909 w 374076"/>
                <a:gd name="connsiteY2" fmla="*/ 17326 h 530433"/>
                <a:gd name="connsiteX3" fmla="*/ 374015 w 374076"/>
                <a:gd name="connsiteY3" fmla="*/ 23414 h 530433"/>
                <a:gd name="connsiteX4" fmla="*/ 332821 w 374076"/>
                <a:gd name="connsiteY4" fmla="*/ 80703 h 530433"/>
                <a:gd name="connsiteX5" fmla="*/ 327153 w 374076"/>
                <a:gd name="connsiteY5" fmla="*/ 113121 h 530433"/>
                <a:gd name="connsiteX6" fmla="*/ 268569 w 374076"/>
                <a:gd name="connsiteY6" fmla="*/ 165390 h 530433"/>
                <a:gd name="connsiteX7" fmla="*/ 189290 w 374076"/>
                <a:gd name="connsiteY7" fmla="*/ 186635 h 530433"/>
                <a:gd name="connsiteX8" fmla="*/ 164354 w 374076"/>
                <a:gd name="connsiteY8" fmla="*/ 208397 h 530433"/>
                <a:gd name="connsiteX9" fmla="*/ 162540 w 374076"/>
                <a:gd name="connsiteY9" fmla="*/ 227958 h 530433"/>
                <a:gd name="connsiteX10" fmla="*/ 177016 w 374076"/>
                <a:gd name="connsiteY10" fmla="*/ 366598 h 530433"/>
                <a:gd name="connsiteX11" fmla="*/ 117784 w 374076"/>
                <a:gd name="connsiteY11" fmla="*/ 501838 h 530433"/>
                <a:gd name="connsiteX12" fmla="*/ 0 w 374076"/>
                <a:gd name="connsiteY12" fmla="*/ 530434 h 530433"/>
                <a:gd name="connsiteX13" fmla="*/ 24483 w 374076"/>
                <a:gd name="connsiteY13" fmla="*/ 297489 h 530433"/>
                <a:gd name="connsiteX14" fmla="*/ 56026 w 374076"/>
                <a:gd name="connsiteY14" fmla="*/ 137733 h 530433"/>
                <a:gd name="connsiteX15" fmla="*/ 72704 w 374076"/>
                <a:gd name="connsiteY15" fmla="*/ 102175 h 530433"/>
                <a:gd name="connsiteX16" fmla="*/ 113445 w 374076"/>
                <a:gd name="connsiteY16" fmla="*/ 67296 h 530433"/>
                <a:gd name="connsiteX17" fmla="*/ 164224 w 374076"/>
                <a:gd name="connsiteY17" fmla="*/ 30636 h 530433"/>
                <a:gd name="connsiteX18" fmla="*/ 193241 w 374076"/>
                <a:gd name="connsiteY18" fmla="*/ 0 h 530433"/>
                <a:gd name="connsiteX19" fmla="*/ 326408 w 374076"/>
                <a:gd name="connsiteY19" fmla="*/ 24807 h 530433"/>
                <a:gd name="connsiteX20" fmla="*/ 276860 w 374076"/>
                <a:gd name="connsiteY20" fmla="*/ 83003 h 5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076" h="530433">
                  <a:moveTo>
                    <a:pt x="276956" y="83003"/>
                  </a:moveTo>
                  <a:cubicBezTo>
                    <a:pt x="299885" y="52043"/>
                    <a:pt x="329971" y="22637"/>
                    <a:pt x="368055" y="17035"/>
                  </a:cubicBezTo>
                  <a:cubicBezTo>
                    <a:pt x="369351" y="16840"/>
                    <a:pt x="370744" y="16711"/>
                    <a:pt x="371909" y="17326"/>
                  </a:cubicBezTo>
                  <a:cubicBezTo>
                    <a:pt x="373917" y="18395"/>
                    <a:pt x="374241" y="21147"/>
                    <a:pt x="374015" y="23414"/>
                  </a:cubicBezTo>
                  <a:cubicBezTo>
                    <a:pt x="371650" y="47250"/>
                    <a:pt x="341630" y="58455"/>
                    <a:pt x="332821" y="80703"/>
                  </a:cubicBezTo>
                  <a:cubicBezTo>
                    <a:pt x="328772" y="90937"/>
                    <a:pt x="329679" y="102401"/>
                    <a:pt x="327153" y="113121"/>
                  </a:cubicBezTo>
                  <a:cubicBezTo>
                    <a:pt x="320871" y="139774"/>
                    <a:pt x="294671" y="157100"/>
                    <a:pt x="268569" y="165390"/>
                  </a:cubicBezTo>
                  <a:cubicBezTo>
                    <a:pt x="242466" y="173713"/>
                    <a:pt x="214486" y="175883"/>
                    <a:pt x="189290" y="186635"/>
                  </a:cubicBezTo>
                  <a:cubicBezTo>
                    <a:pt x="178830" y="191072"/>
                    <a:pt x="168305" y="197775"/>
                    <a:pt x="164354" y="208397"/>
                  </a:cubicBezTo>
                  <a:cubicBezTo>
                    <a:pt x="162054" y="214583"/>
                    <a:pt x="162281" y="221384"/>
                    <a:pt x="162540" y="227958"/>
                  </a:cubicBezTo>
                  <a:cubicBezTo>
                    <a:pt x="163998" y="266010"/>
                    <a:pt x="175559" y="328546"/>
                    <a:pt x="177016" y="366598"/>
                  </a:cubicBezTo>
                  <a:lnTo>
                    <a:pt x="117784" y="501838"/>
                  </a:lnTo>
                  <a:lnTo>
                    <a:pt x="0" y="530434"/>
                  </a:lnTo>
                  <a:cubicBezTo>
                    <a:pt x="5052" y="475833"/>
                    <a:pt x="17715" y="351895"/>
                    <a:pt x="24483" y="297489"/>
                  </a:cubicBezTo>
                  <a:cubicBezTo>
                    <a:pt x="31219" y="243535"/>
                    <a:pt x="38862" y="189323"/>
                    <a:pt x="56026" y="137733"/>
                  </a:cubicBezTo>
                  <a:cubicBezTo>
                    <a:pt x="60171" y="125265"/>
                    <a:pt x="64964" y="112797"/>
                    <a:pt x="72704" y="102175"/>
                  </a:cubicBezTo>
                  <a:cubicBezTo>
                    <a:pt x="83294" y="87634"/>
                    <a:pt x="98645" y="77465"/>
                    <a:pt x="113445" y="67296"/>
                  </a:cubicBezTo>
                  <a:cubicBezTo>
                    <a:pt x="130673" y="55475"/>
                    <a:pt x="147611" y="43266"/>
                    <a:pt x="164224" y="30636"/>
                  </a:cubicBezTo>
                  <a:lnTo>
                    <a:pt x="193241" y="0"/>
                  </a:lnTo>
                  <a:lnTo>
                    <a:pt x="326408" y="24807"/>
                  </a:lnTo>
                  <a:lnTo>
                    <a:pt x="276860" y="83003"/>
                  </a:ln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iform 90">
              <a:extLst>
                <a:ext uri="{FF2B5EF4-FFF2-40B4-BE49-F238E27FC236}">
                  <a16:creationId xmlns:a16="http://schemas.microsoft.com/office/drawing/2014/main" id="{D7D9E793-3449-8951-1D72-9D09DA7AD56D}"/>
                </a:ext>
              </a:extLst>
            </p:cNvPr>
            <p:cNvSpPr/>
            <p:nvPr/>
          </p:nvSpPr>
          <p:spPr>
            <a:xfrm>
              <a:off x="4520730" y="361350"/>
              <a:ext cx="59232" cy="57582"/>
            </a:xfrm>
            <a:custGeom>
              <a:avLst/>
              <a:gdLst>
                <a:gd name="connsiteX0" fmla="*/ 59232 w 59232"/>
                <a:gd name="connsiteY0" fmla="*/ 358 h 57582"/>
                <a:gd name="connsiteX1" fmla="*/ 0 w 59232"/>
                <a:gd name="connsiteY1" fmla="*/ 57582 h 57582"/>
                <a:gd name="connsiteX2" fmla="*/ 32935 w 59232"/>
                <a:gd name="connsiteY2" fmla="*/ 22995 h 57582"/>
                <a:gd name="connsiteX3" fmla="*/ 59232 w 59232"/>
                <a:gd name="connsiteY3" fmla="*/ 358 h 57582"/>
              </a:gdLst>
              <a:ahLst/>
              <a:cxnLst>
                <a:cxn ang="0">
                  <a:pos x="connsiteX0" y="connsiteY0"/>
                </a:cxn>
                <a:cxn ang="0">
                  <a:pos x="connsiteX1" y="connsiteY1"/>
                </a:cxn>
                <a:cxn ang="0">
                  <a:pos x="connsiteX2" y="connsiteY2"/>
                </a:cxn>
                <a:cxn ang="0">
                  <a:pos x="connsiteX3" y="connsiteY3"/>
                </a:cxn>
              </a:cxnLst>
              <a:rect l="l" t="t" r="r" b="b"/>
              <a:pathLst>
                <a:path w="59232" h="57582">
                  <a:moveTo>
                    <a:pt x="59232" y="358"/>
                  </a:moveTo>
                  <a:cubicBezTo>
                    <a:pt x="38409" y="-3496"/>
                    <a:pt x="4663" y="24323"/>
                    <a:pt x="0" y="57582"/>
                  </a:cubicBezTo>
                  <a:cubicBezTo>
                    <a:pt x="0" y="57582"/>
                    <a:pt x="25616" y="28986"/>
                    <a:pt x="32935" y="22995"/>
                  </a:cubicBezTo>
                  <a:cubicBezTo>
                    <a:pt x="40255" y="17004"/>
                    <a:pt x="59232" y="358"/>
                    <a:pt x="59232" y="358"/>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iform 91">
              <a:extLst>
                <a:ext uri="{FF2B5EF4-FFF2-40B4-BE49-F238E27FC236}">
                  <a16:creationId xmlns:a16="http://schemas.microsoft.com/office/drawing/2014/main" id="{ED246B7C-5042-CC35-2737-AC1866D5C357}"/>
                </a:ext>
              </a:extLst>
            </p:cNvPr>
            <p:cNvSpPr/>
            <p:nvPr/>
          </p:nvSpPr>
          <p:spPr>
            <a:xfrm>
              <a:off x="4556126" y="389688"/>
              <a:ext cx="50909" cy="39995"/>
            </a:xfrm>
            <a:custGeom>
              <a:avLst/>
              <a:gdLst>
                <a:gd name="connsiteX0" fmla="*/ 50909 w 50909"/>
                <a:gd name="connsiteY0" fmla="*/ 0 h 39995"/>
                <a:gd name="connsiteX1" fmla="*/ 0 w 50909"/>
                <a:gd name="connsiteY1" fmla="*/ 39995 h 39995"/>
                <a:gd name="connsiteX2" fmla="*/ 28499 w 50909"/>
                <a:gd name="connsiteY2" fmla="*/ 20014 h 39995"/>
                <a:gd name="connsiteX3" fmla="*/ 50909 w 50909"/>
                <a:gd name="connsiteY3" fmla="*/ 32 h 39995"/>
              </a:gdLst>
              <a:ahLst/>
              <a:cxnLst>
                <a:cxn ang="0">
                  <a:pos x="connsiteX0" y="connsiteY0"/>
                </a:cxn>
                <a:cxn ang="0">
                  <a:pos x="connsiteX1" y="connsiteY1"/>
                </a:cxn>
                <a:cxn ang="0">
                  <a:pos x="connsiteX2" y="connsiteY2"/>
                </a:cxn>
                <a:cxn ang="0">
                  <a:pos x="connsiteX3" y="connsiteY3"/>
                </a:cxn>
              </a:cxnLst>
              <a:rect l="l" t="t" r="r" b="b"/>
              <a:pathLst>
                <a:path w="50909" h="39995">
                  <a:moveTo>
                    <a:pt x="50909" y="0"/>
                  </a:moveTo>
                  <a:cubicBezTo>
                    <a:pt x="33486" y="0"/>
                    <a:pt x="8938" y="16257"/>
                    <a:pt x="0" y="39995"/>
                  </a:cubicBezTo>
                  <a:cubicBezTo>
                    <a:pt x="0" y="39995"/>
                    <a:pt x="23155" y="24062"/>
                    <a:pt x="28499" y="20014"/>
                  </a:cubicBezTo>
                  <a:cubicBezTo>
                    <a:pt x="33810" y="15966"/>
                    <a:pt x="50909" y="32"/>
                    <a:pt x="50909" y="32"/>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Friform 92">
              <a:extLst>
                <a:ext uri="{FF2B5EF4-FFF2-40B4-BE49-F238E27FC236}">
                  <a16:creationId xmlns:a16="http://schemas.microsoft.com/office/drawing/2014/main" id="{7BF2E1A6-F47D-7B7B-1B7E-D01F96A2E265}"/>
                </a:ext>
              </a:extLst>
            </p:cNvPr>
            <p:cNvSpPr/>
            <p:nvPr/>
          </p:nvSpPr>
          <p:spPr>
            <a:xfrm>
              <a:off x="4439735" y="465222"/>
              <a:ext cx="101267" cy="25312"/>
            </a:xfrm>
            <a:custGeom>
              <a:avLst/>
              <a:gdLst>
                <a:gd name="connsiteX0" fmla="*/ 101268 w 101267"/>
                <a:gd name="connsiteY0" fmla="*/ 10416 h 25312"/>
                <a:gd name="connsiteX1" fmla="*/ 0 w 101267"/>
                <a:gd name="connsiteY1" fmla="*/ 25313 h 25312"/>
                <a:gd name="connsiteX2" fmla="*/ 101268 w 101267"/>
                <a:gd name="connsiteY2" fmla="*/ 10416 h 25312"/>
              </a:gdLst>
              <a:ahLst/>
              <a:cxnLst>
                <a:cxn ang="0">
                  <a:pos x="connsiteX0" y="connsiteY0"/>
                </a:cxn>
                <a:cxn ang="0">
                  <a:pos x="connsiteX1" y="connsiteY1"/>
                </a:cxn>
                <a:cxn ang="0">
                  <a:pos x="connsiteX2" y="connsiteY2"/>
                </a:cxn>
              </a:cxnLst>
              <a:rect l="l" t="t" r="r" b="b"/>
              <a:pathLst>
                <a:path w="101267" h="25312">
                  <a:moveTo>
                    <a:pt x="101268" y="10416"/>
                  </a:moveTo>
                  <a:cubicBezTo>
                    <a:pt x="41906" y="-18860"/>
                    <a:pt x="3757" y="22592"/>
                    <a:pt x="0" y="25313"/>
                  </a:cubicBezTo>
                  <a:lnTo>
                    <a:pt x="101268" y="10416"/>
                  </a:ln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Friform 93">
              <a:extLst>
                <a:ext uri="{FF2B5EF4-FFF2-40B4-BE49-F238E27FC236}">
                  <a16:creationId xmlns:a16="http://schemas.microsoft.com/office/drawing/2014/main" id="{FF35B900-E586-A898-B8F3-DE58C4ED37D4}"/>
                </a:ext>
              </a:extLst>
            </p:cNvPr>
            <p:cNvSpPr/>
            <p:nvPr/>
          </p:nvSpPr>
          <p:spPr>
            <a:xfrm>
              <a:off x="4570056" y="424405"/>
              <a:ext cx="60944" cy="83358"/>
            </a:xfrm>
            <a:custGeom>
              <a:avLst/>
              <a:gdLst>
                <a:gd name="connsiteX0" fmla="*/ 60944 w 60944"/>
                <a:gd name="connsiteY0" fmla="*/ 0 h 83358"/>
                <a:gd name="connsiteX1" fmla="*/ 7412 w 60944"/>
                <a:gd name="connsiteY1" fmla="*/ 50909 h 83358"/>
                <a:gd name="connsiteX2" fmla="*/ 417 w 60944"/>
                <a:gd name="connsiteY2" fmla="*/ 83359 h 83358"/>
                <a:gd name="connsiteX3" fmla="*/ 26357 w 60944"/>
                <a:gd name="connsiteY3" fmla="*/ 47444 h 83358"/>
                <a:gd name="connsiteX4" fmla="*/ 60944 w 60944"/>
                <a:gd name="connsiteY4" fmla="*/ 32 h 8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 h="83358">
                  <a:moveTo>
                    <a:pt x="60944" y="0"/>
                  </a:moveTo>
                  <a:cubicBezTo>
                    <a:pt x="60944" y="0"/>
                    <a:pt x="17386" y="31446"/>
                    <a:pt x="7412" y="50909"/>
                  </a:cubicBezTo>
                  <a:cubicBezTo>
                    <a:pt x="-2563" y="70373"/>
                    <a:pt x="417" y="83359"/>
                    <a:pt x="417" y="83359"/>
                  </a:cubicBezTo>
                  <a:cubicBezTo>
                    <a:pt x="417" y="83359"/>
                    <a:pt x="19880" y="57419"/>
                    <a:pt x="26357" y="47444"/>
                  </a:cubicBezTo>
                  <a:cubicBezTo>
                    <a:pt x="32834" y="37469"/>
                    <a:pt x="60944" y="32"/>
                    <a:pt x="60944" y="32"/>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Friform 94">
              <a:extLst>
                <a:ext uri="{FF2B5EF4-FFF2-40B4-BE49-F238E27FC236}">
                  <a16:creationId xmlns:a16="http://schemas.microsoft.com/office/drawing/2014/main" id="{F0B38E4E-44C6-28C0-34CC-29C9AE181B79}"/>
                </a:ext>
              </a:extLst>
            </p:cNvPr>
            <p:cNvSpPr/>
            <p:nvPr/>
          </p:nvSpPr>
          <p:spPr>
            <a:xfrm>
              <a:off x="4489776" y="401638"/>
              <a:ext cx="108515" cy="58269"/>
            </a:xfrm>
            <a:custGeom>
              <a:avLst/>
              <a:gdLst>
                <a:gd name="connsiteX0" fmla="*/ 6697 w 108515"/>
                <a:gd name="connsiteY0" fmla="*/ 0 h 58269"/>
                <a:gd name="connsiteX1" fmla="*/ 6924 w 108515"/>
                <a:gd name="connsiteY1" fmla="*/ 20824 h 58269"/>
                <a:gd name="connsiteX2" fmla="*/ 30986 w 108515"/>
                <a:gd name="connsiteY2" fmla="*/ 17294 h 58269"/>
                <a:gd name="connsiteX3" fmla="*/ 40636 w 108515"/>
                <a:gd name="connsiteY3" fmla="*/ 37599 h 58269"/>
                <a:gd name="connsiteX4" fmla="*/ 66383 w 108515"/>
                <a:gd name="connsiteY4" fmla="*/ 28045 h 58269"/>
                <a:gd name="connsiteX5" fmla="*/ 74576 w 108515"/>
                <a:gd name="connsiteY5" fmla="*/ 48578 h 58269"/>
                <a:gd name="connsiteX6" fmla="*/ 108515 w 108515"/>
                <a:gd name="connsiteY6" fmla="*/ 44594 h 58269"/>
                <a:gd name="connsiteX7" fmla="*/ 66383 w 108515"/>
                <a:gd name="connsiteY7" fmla="*/ 57581 h 58269"/>
                <a:gd name="connsiteX8" fmla="*/ 60618 w 108515"/>
                <a:gd name="connsiteY8" fmla="*/ 37631 h 58269"/>
                <a:gd name="connsiteX9" fmla="*/ 32670 w 108515"/>
                <a:gd name="connsiteY9" fmla="*/ 46958 h 58269"/>
                <a:gd name="connsiteX10" fmla="*/ 27359 w 108515"/>
                <a:gd name="connsiteY10" fmla="*/ 22831 h 58269"/>
                <a:gd name="connsiteX11" fmla="*/ 8122 w 108515"/>
                <a:gd name="connsiteY11" fmla="*/ 30992 h 58269"/>
                <a:gd name="connsiteX12" fmla="*/ 6729 w 108515"/>
                <a:gd name="connsiteY12" fmla="*/ 65 h 5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515" h="58269">
                  <a:moveTo>
                    <a:pt x="6697" y="0"/>
                  </a:moveTo>
                  <a:cubicBezTo>
                    <a:pt x="6697" y="0"/>
                    <a:pt x="-3181" y="15059"/>
                    <a:pt x="6924" y="20824"/>
                  </a:cubicBezTo>
                  <a:cubicBezTo>
                    <a:pt x="17028" y="26620"/>
                    <a:pt x="30986" y="17294"/>
                    <a:pt x="30986" y="17294"/>
                  </a:cubicBezTo>
                  <a:cubicBezTo>
                    <a:pt x="30986" y="17294"/>
                    <a:pt x="30306" y="34911"/>
                    <a:pt x="40636" y="37599"/>
                  </a:cubicBezTo>
                  <a:cubicBezTo>
                    <a:pt x="50935" y="40255"/>
                    <a:pt x="66383" y="28045"/>
                    <a:pt x="66383" y="28045"/>
                  </a:cubicBezTo>
                  <a:cubicBezTo>
                    <a:pt x="66383" y="28045"/>
                    <a:pt x="59614" y="45922"/>
                    <a:pt x="74576" y="48578"/>
                  </a:cubicBezTo>
                  <a:cubicBezTo>
                    <a:pt x="89538" y="51233"/>
                    <a:pt x="108515" y="44594"/>
                    <a:pt x="108515" y="44594"/>
                  </a:cubicBezTo>
                  <a:cubicBezTo>
                    <a:pt x="108515" y="44594"/>
                    <a:pt x="79142" y="61888"/>
                    <a:pt x="66383" y="57581"/>
                  </a:cubicBezTo>
                  <a:cubicBezTo>
                    <a:pt x="53623" y="53241"/>
                    <a:pt x="60618" y="37631"/>
                    <a:pt x="60618" y="37631"/>
                  </a:cubicBezTo>
                  <a:cubicBezTo>
                    <a:pt x="60618" y="37631"/>
                    <a:pt x="43000" y="51265"/>
                    <a:pt x="32670" y="46958"/>
                  </a:cubicBezTo>
                  <a:cubicBezTo>
                    <a:pt x="22371" y="42619"/>
                    <a:pt x="27359" y="22831"/>
                    <a:pt x="27359" y="22831"/>
                  </a:cubicBezTo>
                  <a:cubicBezTo>
                    <a:pt x="27359" y="22831"/>
                    <a:pt x="19878" y="36498"/>
                    <a:pt x="8122" y="30992"/>
                  </a:cubicBezTo>
                  <a:cubicBezTo>
                    <a:pt x="-9301" y="22831"/>
                    <a:pt x="6729" y="65"/>
                    <a:pt x="6729" y="65"/>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Friform 95">
              <a:extLst>
                <a:ext uri="{FF2B5EF4-FFF2-40B4-BE49-F238E27FC236}">
                  <a16:creationId xmlns:a16="http://schemas.microsoft.com/office/drawing/2014/main" id="{F50625D1-63D4-186A-3B0D-4006CE313647}"/>
                </a:ext>
              </a:extLst>
            </p:cNvPr>
            <p:cNvSpPr/>
            <p:nvPr/>
          </p:nvSpPr>
          <p:spPr>
            <a:xfrm>
              <a:off x="4248857" y="727075"/>
              <a:ext cx="700323" cy="1245415"/>
            </a:xfrm>
            <a:custGeom>
              <a:avLst/>
              <a:gdLst>
                <a:gd name="connsiteX0" fmla="*/ 698059 w 700323"/>
                <a:gd name="connsiteY0" fmla="*/ 851790 h 1245415"/>
                <a:gd name="connsiteX1" fmla="*/ 662047 w 700323"/>
                <a:gd name="connsiteY1" fmla="*/ 839193 h 1245415"/>
                <a:gd name="connsiteX2" fmla="*/ 567741 w 700323"/>
                <a:gd name="connsiteY2" fmla="*/ 828311 h 1245415"/>
                <a:gd name="connsiteX3" fmla="*/ 410869 w 700323"/>
                <a:gd name="connsiteY3" fmla="*/ 723902 h 1245415"/>
                <a:gd name="connsiteX4" fmla="*/ 341759 w 700323"/>
                <a:gd name="connsiteY4" fmla="*/ 557799 h 1245415"/>
                <a:gd name="connsiteX5" fmla="*/ 299756 w 700323"/>
                <a:gd name="connsiteY5" fmla="*/ 394741 h 1245415"/>
                <a:gd name="connsiteX6" fmla="*/ 237123 w 700323"/>
                <a:gd name="connsiteY6" fmla="*/ 0 h 1245415"/>
                <a:gd name="connsiteX7" fmla="*/ 143854 w 700323"/>
                <a:gd name="connsiteY7" fmla="*/ 111340 h 1245415"/>
                <a:gd name="connsiteX8" fmla="*/ 0 w 700323"/>
                <a:gd name="connsiteY8" fmla="*/ 149327 h 1245415"/>
                <a:gd name="connsiteX9" fmla="*/ 74421 w 700323"/>
                <a:gd name="connsiteY9" fmla="*/ 583610 h 1245415"/>
                <a:gd name="connsiteX10" fmla="*/ 98127 w 700323"/>
                <a:gd name="connsiteY10" fmla="*/ 714348 h 1245415"/>
                <a:gd name="connsiteX11" fmla="*/ 218793 w 700323"/>
                <a:gd name="connsiteY11" fmla="*/ 993216 h 1245415"/>
                <a:gd name="connsiteX12" fmla="*/ 65936 w 700323"/>
                <a:gd name="connsiteY12" fmla="*/ 1213822 h 1245415"/>
                <a:gd name="connsiteX13" fmla="*/ 270641 w 700323"/>
                <a:gd name="connsiteY13" fmla="*/ 1213822 h 1245415"/>
                <a:gd name="connsiteX14" fmla="*/ 312839 w 700323"/>
                <a:gd name="connsiteY14" fmla="*/ 1064365 h 1245415"/>
                <a:gd name="connsiteX15" fmla="*/ 389009 w 700323"/>
                <a:gd name="connsiteY15" fmla="*/ 991661 h 1245415"/>
                <a:gd name="connsiteX16" fmla="*/ 497952 w 700323"/>
                <a:gd name="connsiteY16" fmla="*/ 924495 h 1245415"/>
                <a:gd name="connsiteX17" fmla="*/ 639572 w 700323"/>
                <a:gd name="connsiteY17" fmla="*/ 869505 h 1245415"/>
                <a:gd name="connsiteX18" fmla="*/ 698059 w 700323"/>
                <a:gd name="connsiteY18" fmla="*/ 851855 h 124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0323" h="1245415">
                  <a:moveTo>
                    <a:pt x="698059" y="851790"/>
                  </a:moveTo>
                  <a:cubicBezTo>
                    <a:pt x="694269" y="850722"/>
                    <a:pt x="683583" y="841557"/>
                    <a:pt x="662047" y="839193"/>
                  </a:cubicBezTo>
                  <a:cubicBezTo>
                    <a:pt x="624286" y="835047"/>
                    <a:pt x="574802" y="830092"/>
                    <a:pt x="567741" y="828311"/>
                  </a:cubicBezTo>
                  <a:cubicBezTo>
                    <a:pt x="502259" y="811568"/>
                    <a:pt x="440144" y="784818"/>
                    <a:pt x="410869" y="723902"/>
                  </a:cubicBezTo>
                  <a:cubicBezTo>
                    <a:pt x="384248" y="668459"/>
                    <a:pt x="360089" y="610943"/>
                    <a:pt x="341759" y="557799"/>
                  </a:cubicBezTo>
                  <a:cubicBezTo>
                    <a:pt x="323429" y="504720"/>
                    <a:pt x="311155" y="449731"/>
                    <a:pt x="299756" y="394741"/>
                  </a:cubicBezTo>
                  <a:cubicBezTo>
                    <a:pt x="273653" y="268893"/>
                    <a:pt x="254287" y="127370"/>
                    <a:pt x="237123" y="0"/>
                  </a:cubicBezTo>
                  <a:cubicBezTo>
                    <a:pt x="240264" y="23058"/>
                    <a:pt x="208592" y="68268"/>
                    <a:pt x="143854" y="111340"/>
                  </a:cubicBezTo>
                  <a:cubicBezTo>
                    <a:pt x="79084" y="154412"/>
                    <a:pt x="14670" y="171414"/>
                    <a:pt x="0" y="149327"/>
                  </a:cubicBezTo>
                  <a:cubicBezTo>
                    <a:pt x="30701" y="297521"/>
                    <a:pt x="55346" y="433473"/>
                    <a:pt x="74421" y="583610"/>
                  </a:cubicBezTo>
                  <a:cubicBezTo>
                    <a:pt x="80023" y="627621"/>
                    <a:pt x="85173" y="671956"/>
                    <a:pt x="98127" y="714348"/>
                  </a:cubicBezTo>
                  <a:cubicBezTo>
                    <a:pt x="118756" y="781871"/>
                    <a:pt x="177081" y="899429"/>
                    <a:pt x="218793" y="993216"/>
                  </a:cubicBezTo>
                  <a:cubicBezTo>
                    <a:pt x="190294" y="1068414"/>
                    <a:pt x="147222" y="1166249"/>
                    <a:pt x="65936" y="1213822"/>
                  </a:cubicBezTo>
                  <a:cubicBezTo>
                    <a:pt x="103243" y="1284907"/>
                    <a:pt x="270641" y="1213822"/>
                    <a:pt x="270641" y="1213822"/>
                  </a:cubicBezTo>
                  <a:lnTo>
                    <a:pt x="312839" y="1064365"/>
                  </a:lnTo>
                  <a:lnTo>
                    <a:pt x="389009" y="991661"/>
                  </a:lnTo>
                  <a:lnTo>
                    <a:pt x="497952" y="924495"/>
                  </a:lnTo>
                  <a:lnTo>
                    <a:pt x="639572" y="869505"/>
                  </a:lnTo>
                  <a:cubicBezTo>
                    <a:pt x="626553" y="864777"/>
                    <a:pt x="715449" y="856810"/>
                    <a:pt x="698059" y="851855"/>
                  </a:cubicBezTo>
                  <a:close/>
                </a:path>
              </a:pathLst>
            </a:custGeom>
            <a:solidFill>
              <a:srgbClr val="EBF9F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Friform 96">
              <a:extLst>
                <a:ext uri="{FF2B5EF4-FFF2-40B4-BE49-F238E27FC236}">
                  <a16:creationId xmlns:a16="http://schemas.microsoft.com/office/drawing/2014/main" id="{7305C3D2-BDD0-8C2B-C743-3730CCF0B00B}"/>
                </a:ext>
              </a:extLst>
            </p:cNvPr>
            <p:cNvSpPr/>
            <p:nvPr/>
          </p:nvSpPr>
          <p:spPr>
            <a:xfrm>
              <a:off x="4740910" y="1534433"/>
              <a:ext cx="21508" cy="116812"/>
            </a:xfrm>
            <a:custGeom>
              <a:avLst/>
              <a:gdLst>
                <a:gd name="connsiteX0" fmla="*/ 21476 w 21508"/>
                <a:gd name="connsiteY0" fmla="*/ 3757 h 116812"/>
                <a:gd name="connsiteX1" fmla="*/ 12473 w 21508"/>
                <a:gd name="connsiteY1" fmla="*/ 0 h 116812"/>
                <a:gd name="connsiteX2" fmla="*/ 6612 w 21508"/>
                <a:gd name="connsiteY2" fmla="*/ 116813 h 116812"/>
                <a:gd name="connsiteX3" fmla="*/ 15776 w 21508"/>
                <a:gd name="connsiteY3" fmla="*/ 113250 h 116812"/>
                <a:gd name="connsiteX4" fmla="*/ 21509 w 21508"/>
                <a:gd name="connsiteY4" fmla="*/ 3757 h 11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 h="116812">
                  <a:moveTo>
                    <a:pt x="21476" y="3757"/>
                  </a:moveTo>
                  <a:cubicBezTo>
                    <a:pt x="18432" y="2558"/>
                    <a:pt x="15453" y="1295"/>
                    <a:pt x="12473" y="0"/>
                  </a:cubicBezTo>
                  <a:cubicBezTo>
                    <a:pt x="2725" y="30669"/>
                    <a:pt x="-6763" y="62892"/>
                    <a:pt x="6612" y="116813"/>
                  </a:cubicBezTo>
                  <a:lnTo>
                    <a:pt x="15776" y="113250"/>
                  </a:lnTo>
                  <a:cubicBezTo>
                    <a:pt x="3600" y="63151"/>
                    <a:pt x="11923" y="33842"/>
                    <a:pt x="21509" y="3757"/>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Friform 97">
              <a:extLst>
                <a:ext uri="{FF2B5EF4-FFF2-40B4-BE49-F238E27FC236}">
                  <a16:creationId xmlns:a16="http://schemas.microsoft.com/office/drawing/2014/main" id="{A2CC2E0F-14A8-66AB-29E7-4DB9F9113B94}"/>
                </a:ext>
              </a:extLst>
            </p:cNvPr>
            <p:cNvSpPr/>
            <p:nvPr/>
          </p:nvSpPr>
          <p:spPr>
            <a:xfrm>
              <a:off x="4484105" y="872743"/>
              <a:ext cx="64410" cy="248749"/>
            </a:xfrm>
            <a:custGeom>
              <a:avLst/>
              <a:gdLst>
                <a:gd name="connsiteX0" fmla="*/ 13243 w 64410"/>
                <a:gd name="connsiteY0" fmla="*/ 30733 h 248749"/>
                <a:gd name="connsiteX1" fmla="*/ 6766 w 64410"/>
                <a:gd name="connsiteY1" fmla="*/ 150558 h 248749"/>
                <a:gd name="connsiteX2" fmla="*/ 64411 w 64410"/>
                <a:gd name="connsiteY2" fmla="*/ 248749 h 248749"/>
                <a:gd name="connsiteX3" fmla="*/ 60881 w 64410"/>
                <a:gd name="connsiteY3" fmla="*/ 231391 h 248749"/>
                <a:gd name="connsiteX4" fmla="*/ 16157 w 64410"/>
                <a:gd name="connsiteY4" fmla="*/ 148194 h 248749"/>
                <a:gd name="connsiteX5" fmla="*/ 22472 w 64410"/>
                <a:gd name="connsiteY5" fmla="*/ 33680 h 248749"/>
                <a:gd name="connsiteX6" fmla="*/ 25517 w 64410"/>
                <a:gd name="connsiteY6" fmla="*/ 23965 h 248749"/>
                <a:gd name="connsiteX7" fmla="*/ 21986 w 64410"/>
                <a:gd name="connsiteY7" fmla="*/ 0 h 248749"/>
                <a:gd name="connsiteX8" fmla="*/ 13210 w 64410"/>
                <a:gd name="connsiteY8" fmla="*/ 30733 h 24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10" h="248749">
                  <a:moveTo>
                    <a:pt x="13243" y="30733"/>
                  </a:moveTo>
                  <a:cubicBezTo>
                    <a:pt x="3203" y="62244"/>
                    <a:pt x="-7192" y="94856"/>
                    <a:pt x="6766" y="150558"/>
                  </a:cubicBezTo>
                  <a:cubicBezTo>
                    <a:pt x="19817" y="202698"/>
                    <a:pt x="42162" y="226922"/>
                    <a:pt x="64411" y="248749"/>
                  </a:cubicBezTo>
                  <a:cubicBezTo>
                    <a:pt x="63213" y="243017"/>
                    <a:pt x="62047" y="237188"/>
                    <a:pt x="60881" y="231391"/>
                  </a:cubicBezTo>
                  <a:cubicBezTo>
                    <a:pt x="42842" y="212446"/>
                    <a:pt x="26650" y="190035"/>
                    <a:pt x="16157" y="148194"/>
                  </a:cubicBezTo>
                  <a:cubicBezTo>
                    <a:pt x="2879" y="95147"/>
                    <a:pt x="12400" y="65288"/>
                    <a:pt x="22472" y="33680"/>
                  </a:cubicBezTo>
                  <a:cubicBezTo>
                    <a:pt x="23509" y="30474"/>
                    <a:pt x="24513" y="27236"/>
                    <a:pt x="25517" y="23965"/>
                  </a:cubicBezTo>
                  <a:cubicBezTo>
                    <a:pt x="24318" y="15966"/>
                    <a:pt x="23152" y="7967"/>
                    <a:pt x="21986" y="0"/>
                  </a:cubicBezTo>
                  <a:cubicBezTo>
                    <a:pt x="19590" y="10622"/>
                    <a:pt x="16449" y="20597"/>
                    <a:pt x="13210" y="30733"/>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Friform 98">
              <a:extLst>
                <a:ext uri="{FF2B5EF4-FFF2-40B4-BE49-F238E27FC236}">
                  <a16:creationId xmlns:a16="http://schemas.microsoft.com/office/drawing/2014/main" id="{83B365F3-46CB-CE9F-CCB9-50CFD0903895}"/>
                </a:ext>
              </a:extLst>
            </p:cNvPr>
            <p:cNvSpPr/>
            <p:nvPr/>
          </p:nvSpPr>
          <p:spPr>
            <a:xfrm>
              <a:off x="4484750" y="727075"/>
              <a:ext cx="3918" cy="20175"/>
            </a:xfrm>
            <a:custGeom>
              <a:avLst/>
              <a:gdLst>
                <a:gd name="connsiteX0" fmla="*/ 1198 w 3918"/>
                <a:gd name="connsiteY0" fmla="*/ 0 h 20175"/>
                <a:gd name="connsiteX1" fmla="*/ 0 w 3918"/>
                <a:gd name="connsiteY1" fmla="*/ 12824 h 20175"/>
                <a:gd name="connsiteX2" fmla="*/ 3918 w 3918"/>
                <a:gd name="connsiteY2" fmla="*/ 20176 h 20175"/>
                <a:gd name="connsiteX3" fmla="*/ 1198 w 3918"/>
                <a:gd name="connsiteY3" fmla="*/ 0 h 20175"/>
              </a:gdLst>
              <a:ahLst/>
              <a:cxnLst>
                <a:cxn ang="0">
                  <a:pos x="connsiteX0" y="connsiteY0"/>
                </a:cxn>
                <a:cxn ang="0">
                  <a:pos x="connsiteX1" y="connsiteY1"/>
                </a:cxn>
                <a:cxn ang="0">
                  <a:pos x="connsiteX2" y="connsiteY2"/>
                </a:cxn>
                <a:cxn ang="0">
                  <a:pos x="connsiteX3" y="connsiteY3"/>
                </a:cxn>
              </a:cxnLst>
              <a:rect l="l" t="t" r="r" b="b"/>
              <a:pathLst>
                <a:path w="3918" h="20175">
                  <a:moveTo>
                    <a:pt x="1198" y="0"/>
                  </a:moveTo>
                  <a:cubicBezTo>
                    <a:pt x="1716" y="3724"/>
                    <a:pt x="1295" y="8032"/>
                    <a:pt x="0" y="12824"/>
                  </a:cubicBezTo>
                  <a:cubicBezTo>
                    <a:pt x="1328" y="15189"/>
                    <a:pt x="2655" y="17617"/>
                    <a:pt x="3918" y="20176"/>
                  </a:cubicBezTo>
                  <a:cubicBezTo>
                    <a:pt x="3012" y="13407"/>
                    <a:pt x="2105" y="6671"/>
                    <a:pt x="1198" y="0"/>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Friform 99">
              <a:extLst>
                <a:ext uri="{FF2B5EF4-FFF2-40B4-BE49-F238E27FC236}">
                  <a16:creationId xmlns:a16="http://schemas.microsoft.com/office/drawing/2014/main" id="{F594311D-32AB-2224-7E94-C324D600F51C}"/>
                </a:ext>
              </a:extLst>
            </p:cNvPr>
            <p:cNvSpPr/>
            <p:nvPr/>
          </p:nvSpPr>
          <p:spPr>
            <a:xfrm>
              <a:off x="4593080" y="1332610"/>
              <a:ext cx="138896" cy="333468"/>
            </a:xfrm>
            <a:custGeom>
              <a:avLst/>
              <a:gdLst>
                <a:gd name="connsiteX0" fmla="*/ 75746 w 138896"/>
                <a:gd name="connsiteY0" fmla="*/ 221319 h 333468"/>
                <a:gd name="connsiteX1" fmla="*/ 16190 w 138896"/>
                <a:gd name="connsiteY1" fmla="*/ 123322 h 333468"/>
                <a:gd name="connsiteX2" fmla="*/ 20756 w 138896"/>
                <a:gd name="connsiteY2" fmla="*/ 14347 h 333468"/>
                <a:gd name="connsiteX3" fmla="*/ 15121 w 138896"/>
                <a:gd name="connsiteY3" fmla="*/ 0 h 333468"/>
                <a:gd name="connsiteX4" fmla="*/ 13242 w 138896"/>
                <a:gd name="connsiteY4" fmla="*/ 5862 h 333468"/>
                <a:gd name="connsiteX5" fmla="*/ 6765 w 138896"/>
                <a:gd name="connsiteY5" fmla="*/ 125686 h 333468"/>
                <a:gd name="connsiteX6" fmla="*/ 68977 w 138896"/>
                <a:gd name="connsiteY6" fmla="*/ 228314 h 333468"/>
                <a:gd name="connsiteX7" fmla="*/ 128533 w 138896"/>
                <a:gd name="connsiteY7" fmla="*/ 326311 h 333468"/>
                <a:gd name="connsiteX8" fmla="*/ 130185 w 138896"/>
                <a:gd name="connsiteY8" fmla="*/ 333468 h 333468"/>
                <a:gd name="connsiteX9" fmla="*/ 138896 w 138896"/>
                <a:gd name="connsiteY9" fmla="*/ 328092 h 333468"/>
                <a:gd name="connsiteX10" fmla="*/ 137957 w 138896"/>
                <a:gd name="connsiteY10" fmla="*/ 323980 h 333468"/>
                <a:gd name="connsiteX11" fmla="*/ 75746 w 138896"/>
                <a:gd name="connsiteY11" fmla="*/ 221352 h 33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896" h="333468">
                  <a:moveTo>
                    <a:pt x="75746" y="221319"/>
                  </a:moveTo>
                  <a:cubicBezTo>
                    <a:pt x="51943" y="198196"/>
                    <a:pt x="29467" y="176336"/>
                    <a:pt x="16190" y="123322"/>
                  </a:cubicBezTo>
                  <a:cubicBezTo>
                    <a:pt x="3689" y="73384"/>
                    <a:pt x="11397" y="44011"/>
                    <a:pt x="20756" y="14347"/>
                  </a:cubicBezTo>
                  <a:cubicBezTo>
                    <a:pt x="18813" y="9554"/>
                    <a:pt x="16967" y="4761"/>
                    <a:pt x="15121" y="0"/>
                  </a:cubicBezTo>
                  <a:cubicBezTo>
                    <a:pt x="14505" y="1943"/>
                    <a:pt x="13890" y="3919"/>
                    <a:pt x="13242" y="5862"/>
                  </a:cubicBezTo>
                  <a:cubicBezTo>
                    <a:pt x="3203" y="37372"/>
                    <a:pt x="-7192" y="69984"/>
                    <a:pt x="6765" y="125686"/>
                  </a:cubicBezTo>
                  <a:cubicBezTo>
                    <a:pt x="20724" y="181388"/>
                    <a:pt x="45239" y="205256"/>
                    <a:pt x="68977" y="228314"/>
                  </a:cubicBezTo>
                  <a:cubicBezTo>
                    <a:pt x="92780" y="251437"/>
                    <a:pt x="115255" y="273297"/>
                    <a:pt x="128533" y="326311"/>
                  </a:cubicBezTo>
                  <a:cubicBezTo>
                    <a:pt x="129148" y="328773"/>
                    <a:pt x="129667" y="331104"/>
                    <a:pt x="130185" y="333468"/>
                  </a:cubicBezTo>
                  <a:lnTo>
                    <a:pt x="138896" y="328092"/>
                  </a:lnTo>
                  <a:cubicBezTo>
                    <a:pt x="138573" y="326700"/>
                    <a:pt x="138313" y="325372"/>
                    <a:pt x="137957" y="323980"/>
                  </a:cubicBezTo>
                  <a:cubicBezTo>
                    <a:pt x="123999" y="268277"/>
                    <a:pt x="99484" y="244410"/>
                    <a:pt x="75746" y="221352"/>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Friform 100">
              <a:extLst>
                <a:ext uri="{FF2B5EF4-FFF2-40B4-BE49-F238E27FC236}">
                  <a16:creationId xmlns:a16="http://schemas.microsoft.com/office/drawing/2014/main" id="{BAF552D5-2C0E-AC86-4E46-0C6C11350EBD}"/>
                </a:ext>
              </a:extLst>
            </p:cNvPr>
            <p:cNvSpPr/>
            <p:nvPr/>
          </p:nvSpPr>
          <p:spPr>
            <a:xfrm>
              <a:off x="4354465" y="856291"/>
              <a:ext cx="243211" cy="907524"/>
            </a:xfrm>
            <a:custGeom>
              <a:avLst/>
              <a:gdLst>
                <a:gd name="connsiteX0" fmla="*/ 223100 w 243211"/>
                <a:gd name="connsiteY0" fmla="*/ 725262 h 907524"/>
                <a:gd name="connsiteX1" fmla="*/ 229577 w 243211"/>
                <a:gd name="connsiteY1" fmla="*/ 605438 h 907524"/>
                <a:gd name="connsiteX2" fmla="*/ 167366 w 243211"/>
                <a:gd name="connsiteY2" fmla="*/ 502810 h 907524"/>
                <a:gd name="connsiteX3" fmla="*/ 107810 w 243211"/>
                <a:gd name="connsiteY3" fmla="*/ 404813 h 907524"/>
                <a:gd name="connsiteX4" fmla="*/ 114125 w 243211"/>
                <a:gd name="connsiteY4" fmla="*/ 290299 h 907524"/>
                <a:gd name="connsiteX5" fmla="*/ 120602 w 243211"/>
                <a:gd name="connsiteY5" fmla="*/ 170475 h 907524"/>
                <a:gd name="connsiteX6" fmla="*/ 58390 w 243211"/>
                <a:gd name="connsiteY6" fmla="*/ 67847 h 907524"/>
                <a:gd name="connsiteX7" fmla="*/ 8647 w 243211"/>
                <a:gd name="connsiteY7" fmla="*/ 0 h 907524"/>
                <a:gd name="connsiteX8" fmla="*/ 0 w 243211"/>
                <a:gd name="connsiteY8" fmla="*/ 4566 h 907524"/>
                <a:gd name="connsiteX9" fmla="*/ 51622 w 243211"/>
                <a:gd name="connsiteY9" fmla="*/ 74809 h 907524"/>
                <a:gd name="connsiteX10" fmla="*/ 111178 w 243211"/>
                <a:gd name="connsiteY10" fmla="*/ 172806 h 907524"/>
                <a:gd name="connsiteX11" fmla="*/ 104863 w 243211"/>
                <a:gd name="connsiteY11" fmla="*/ 287320 h 907524"/>
                <a:gd name="connsiteX12" fmla="*/ 98386 w 243211"/>
                <a:gd name="connsiteY12" fmla="*/ 407144 h 907524"/>
                <a:gd name="connsiteX13" fmla="*/ 160597 w 243211"/>
                <a:gd name="connsiteY13" fmla="*/ 509772 h 907524"/>
                <a:gd name="connsiteX14" fmla="*/ 220153 w 243211"/>
                <a:gd name="connsiteY14" fmla="*/ 607769 h 907524"/>
                <a:gd name="connsiteX15" fmla="*/ 213838 w 243211"/>
                <a:gd name="connsiteY15" fmla="*/ 722283 h 907524"/>
                <a:gd name="connsiteX16" fmla="*/ 207361 w 243211"/>
                <a:gd name="connsiteY16" fmla="*/ 842107 h 907524"/>
                <a:gd name="connsiteX17" fmla="*/ 236119 w 243211"/>
                <a:gd name="connsiteY17" fmla="*/ 907525 h 907524"/>
                <a:gd name="connsiteX18" fmla="*/ 243211 w 243211"/>
                <a:gd name="connsiteY18" fmla="*/ 900756 h 907524"/>
                <a:gd name="connsiteX19" fmla="*/ 216818 w 243211"/>
                <a:gd name="connsiteY19" fmla="*/ 839743 h 907524"/>
                <a:gd name="connsiteX20" fmla="*/ 223133 w 243211"/>
                <a:gd name="connsiteY20" fmla="*/ 725230 h 90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211" h="907524">
                  <a:moveTo>
                    <a:pt x="223100" y="725262"/>
                  </a:moveTo>
                  <a:cubicBezTo>
                    <a:pt x="233140" y="693752"/>
                    <a:pt x="243535" y="661140"/>
                    <a:pt x="229577" y="605438"/>
                  </a:cubicBezTo>
                  <a:cubicBezTo>
                    <a:pt x="215619" y="549735"/>
                    <a:pt x="191104" y="525868"/>
                    <a:pt x="167366" y="502810"/>
                  </a:cubicBezTo>
                  <a:cubicBezTo>
                    <a:pt x="143563" y="479687"/>
                    <a:pt x="121088" y="457827"/>
                    <a:pt x="107810" y="404813"/>
                  </a:cubicBezTo>
                  <a:cubicBezTo>
                    <a:pt x="94532" y="351766"/>
                    <a:pt x="104053" y="321907"/>
                    <a:pt x="114125" y="290299"/>
                  </a:cubicBezTo>
                  <a:cubicBezTo>
                    <a:pt x="124164" y="258789"/>
                    <a:pt x="134560" y="226177"/>
                    <a:pt x="120602" y="170475"/>
                  </a:cubicBezTo>
                  <a:cubicBezTo>
                    <a:pt x="106644" y="114772"/>
                    <a:pt x="82128" y="90937"/>
                    <a:pt x="58390" y="67847"/>
                  </a:cubicBezTo>
                  <a:cubicBezTo>
                    <a:pt x="39704" y="49711"/>
                    <a:pt x="21892" y="32255"/>
                    <a:pt x="8647" y="0"/>
                  </a:cubicBezTo>
                  <a:cubicBezTo>
                    <a:pt x="5732" y="1587"/>
                    <a:pt x="2882" y="3109"/>
                    <a:pt x="0" y="4566"/>
                  </a:cubicBezTo>
                  <a:cubicBezTo>
                    <a:pt x="14088" y="38311"/>
                    <a:pt x="33098" y="56803"/>
                    <a:pt x="51622" y="74809"/>
                  </a:cubicBezTo>
                  <a:cubicBezTo>
                    <a:pt x="75425" y="97932"/>
                    <a:pt x="97900" y="119792"/>
                    <a:pt x="111178" y="172806"/>
                  </a:cubicBezTo>
                  <a:cubicBezTo>
                    <a:pt x="124456" y="225853"/>
                    <a:pt x="114934" y="255712"/>
                    <a:pt x="104863" y="287320"/>
                  </a:cubicBezTo>
                  <a:cubicBezTo>
                    <a:pt x="94823" y="318830"/>
                    <a:pt x="84428" y="351442"/>
                    <a:pt x="98386" y="407144"/>
                  </a:cubicBezTo>
                  <a:cubicBezTo>
                    <a:pt x="112344" y="462846"/>
                    <a:pt x="136859" y="486714"/>
                    <a:pt x="160597" y="509772"/>
                  </a:cubicBezTo>
                  <a:cubicBezTo>
                    <a:pt x="184400" y="532895"/>
                    <a:pt x="206875" y="554755"/>
                    <a:pt x="220153" y="607769"/>
                  </a:cubicBezTo>
                  <a:cubicBezTo>
                    <a:pt x="233431" y="660784"/>
                    <a:pt x="223910" y="690675"/>
                    <a:pt x="213838" y="722283"/>
                  </a:cubicBezTo>
                  <a:cubicBezTo>
                    <a:pt x="203799" y="753793"/>
                    <a:pt x="193403" y="786405"/>
                    <a:pt x="207361" y="842107"/>
                  </a:cubicBezTo>
                  <a:cubicBezTo>
                    <a:pt x="214615" y="871059"/>
                    <a:pt x="224719" y="891429"/>
                    <a:pt x="236119" y="907525"/>
                  </a:cubicBezTo>
                  <a:lnTo>
                    <a:pt x="243211" y="900756"/>
                  </a:lnTo>
                  <a:cubicBezTo>
                    <a:pt x="232719" y="885633"/>
                    <a:pt x="223554" y="866752"/>
                    <a:pt x="216818" y="839743"/>
                  </a:cubicBezTo>
                  <a:cubicBezTo>
                    <a:pt x="203540" y="786729"/>
                    <a:pt x="213061" y="756837"/>
                    <a:pt x="223133" y="725230"/>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Friform 101">
              <a:extLst>
                <a:ext uri="{FF2B5EF4-FFF2-40B4-BE49-F238E27FC236}">
                  <a16:creationId xmlns:a16="http://schemas.microsoft.com/office/drawing/2014/main" id="{D8B3FDA6-55A8-D1CC-4E09-61716246276A}"/>
                </a:ext>
              </a:extLst>
            </p:cNvPr>
            <p:cNvSpPr/>
            <p:nvPr/>
          </p:nvSpPr>
          <p:spPr>
            <a:xfrm>
              <a:off x="4298247" y="870767"/>
              <a:ext cx="253698" cy="1062843"/>
            </a:xfrm>
            <a:custGeom>
              <a:avLst/>
              <a:gdLst>
                <a:gd name="connsiteX0" fmla="*/ 240456 w 253698"/>
                <a:gd name="connsiteY0" fmla="*/ 952151 h 1062843"/>
                <a:gd name="connsiteX1" fmla="*/ 246933 w 253698"/>
                <a:gd name="connsiteY1" fmla="*/ 832327 h 1062843"/>
                <a:gd name="connsiteX2" fmla="*/ 184721 w 253698"/>
                <a:gd name="connsiteY2" fmla="*/ 729699 h 1062843"/>
                <a:gd name="connsiteX3" fmla="*/ 125165 w 253698"/>
                <a:gd name="connsiteY3" fmla="*/ 631702 h 1062843"/>
                <a:gd name="connsiteX4" fmla="*/ 131480 w 253698"/>
                <a:gd name="connsiteY4" fmla="*/ 517188 h 1062843"/>
                <a:gd name="connsiteX5" fmla="*/ 137957 w 253698"/>
                <a:gd name="connsiteY5" fmla="*/ 397364 h 1062843"/>
                <a:gd name="connsiteX6" fmla="*/ 75746 w 253698"/>
                <a:gd name="connsiteY6" fmla="*/ 294736 h 1062843"/>
                <a:gd name="connsiteX7" fmla="*/ 16190 w 253698"/>
                <a:gd name="connsiteY7" fmla="*/ 196739 h 1062843"/>
                <a:gd name="connsiteX8" fmla="*/ 22505 w 253698"/>
                <a:gd name="connsiteY8" fmla="*/ 82225 h 1062843"/>
                <a:gd name="connsiteX9" fmla="*/ 35264 w 253698"/>
                <a:gd name="connsiteY9" fmla="*/ 0 h 1062843"/>
                <a:gd name="connsiteX10" fmla="*/ 25776 w 253698"/>
                <a:gd name="connsiteY10" fmla="*/ 3821 h 1062843"/>
                <a:gd name="connsiteX11" fmla="*/ 13243 w 253698"/>
                <a:gd name="connsiteY11" fmla="*/ 79246 h 1062843"/>
                <a:gd name="connsiteX12" fmla="*/ 6766 w 253698"/>
                <a:gd name="connsiteY12" fmla="*/ 199071 h 1062843"/>
                <a:gd name="connsiteX13" fmla="*/ 68977 w 253698"/>
                <a:gd name="connsiteY13" fmla="*/ 301699 h 1062843"/>
                <a:gd name="connsiteX14" fmla="*/ 128533 w 253698"/>
                <a:gd name="connsiteY14" fmla="*/ 399696 h 1062843"/>
                <a:gd name="connsiteX15" fmla="*/ 122218 w 253698"/>
                <a:gd name="connsiteY15" fmla="*/ 514209 h 1062843"/>
                <a:gd name="connsiteX16" fmla="*/ 115741 w 253698"/>
                <a:gd name="connsiteY16" fmla="*/ 634034 h 1062843"/>
                <a:gd name="connsiteX17" fmla="*/ 177953 w 253698"/>
                <a:gd name="connsiteY17" fmla="*/ 736662 h 1062843"/>
                <a:gd name="connsiteX18" fmla="*/ 237509 w 253698"/>
                <a:gd name="connsiteY18" fmla="*/ 834659 h 1062843"/>
                <a:gd name="connsiteX19" fmla="*/ 231194 w 253698"/>
                <a:gd name="connsiteY19" fmla="*/ 949172 h 1062843"/>
                <a:gd name="connsiteX20" fmla="*/ 223292 w 253698"/>
                <a:gd name="connsiteY20" fmla="*/ 1062843 h 1062843"/>
                <a:gd name="connsiteX21" fmla="*/ 229283 w 253698"/>
                <a:gd name="connsiteY21" fmla="*/ 1041631 h 1062843"/>
                <a:gd name="connsiteX22" fmla="*/ 240456 w 253698"/>
                <a:gd name="connsiteY22" fmla="*/ 952119 h 106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3698" h="1062843">
                  <a:moveTo>
                    <a:pt x="240456" y="952151"/>
                  </a:moveTo>
                  <a:cubicBezTo>
                    <a:pt x="250495" y="920641"/>
                    <a:pt x="260891" y="888029"/>
                    <a:pt x="246933" y="832327"/>
                  </a:cubicBezTo>
                  <a:cubicBezTo>
                    <a:pt x="232975" y="776625"/>
                    <a:pt x="208459" y="752757"/>
                    <a:pt x="184721" y="729699"/>
                  </a:cubicBezTo>
                  <a:cubicBezTo>
                    <a:pt x="160918" y="706576"/>
                    <a:pt x="138443" y="684716"/>
                    <a:pt x="125165" y="631702"/>
                  </a:cubicBezTo>
                  <a:cubicBezTo>
                    <a:pt x="111887" y="578688"/>
                    <a:pt x="121408" y="548796"/>
                    <a:pt x="131480" y="517188"/>
                  </a:cubicBezTo>
                  <a:cubicBezTo>
                    <a:pt x="141520" y="485678"/>
                    <a:pt x="151915" y="453066"/>
                    <a:pt x="137957" y="397364"/>
                  </a:cubicBezTo>
                  <a:cubicBezTo>
                    <a:pt x="123999" y="341662"/>
                    <a:pt x="99484" y="317794"/>
                    <a:pt x="75746" y="294736"/>
                  </a:cubicBezTo>
                  <a:cubicBezTo>
                    <a:pt x="51943" y="271613"/>
                    <a:pt x="29467" y="249753"/>
                    <a:pt x="16190" y="196739"/>
                  </a:cubicBezTo>
                  <a:cubicBezTo>
                    <a:pt x="2912" y="143692"/>
                    <a:pt x="12433" y="113833"/>
                    <a:pt x="22505" y="82225"/>
                  </a:cubicBezTo>
                  <a:cubicBezTo>
                    <a:pt x="30050" y="58552"/>
                    <a:pt x="37790" y="34263"/>
                    <a:pt x="35264" y="0"/>
                  </a:cubicBezTo>
                  <a:cubicBezTo>
                    <a:pt x="32058" y="1360"/>
                    <a:pt x="28884" y="2656"/>
                    <a:pt x="25776" y="3821"/>
                  </a:cubicBezTo>
                  <a:cubicBezTo>
                    <a:pt x="27524" y="34328"/>
                    <a:pt x="20561" y="56350"/>
                    <a:pt x="13243" y="79246"/>
                  </a:cubicBezTo>
                  <a:cubicBezTo>
                    <a:pt x="3203" y="110757"/>
                    <a:pt x="-7192" y="143368"/>
                    <a:pt x="6766" y="199071"/>
                  </a:cubicBezTo>
                  <a:cubicBezTo>
                    <a:pt x="20724" y="254773"/>
                    <a:pt x="45239" y="278641"/>
                    <a:pt x="68977" y="301699"/>
                  </a:cubicBezTo>
                  <a:cubicBezTo>
                    <a:pt x="92780" y="324822"/>
                    <a:pt x="115255" y="346681"/>
                    <a:pt x="128533" y="399696"/>
                  </a:cubicBezTo>
                  <a:cubicBezTo>
                    <a:pt x="141811" y="452710"/>
                    <a:pt x="132290" y="482601"/>
                    <a:pt x="122218" y="514209"/>
                  </a:cubicBezTo>
                  <a:cubicBezTo>
                    <a:pt x="112179" y="545720"/>
                    <a:pt x="101783" y="578331"/>
                    <a:pt x="115741" y="634034"/>
                  </a:cubicBezTo>
                  <a:cubicBezTo>
                    <a:pt x="129699" y="689736"/>
                    <a:pt x="154214" y="713604"/>
                    <a:pt x="177953" y="736662"/>
                  </a:cubicBezTo>
                  <a:cubicBezTo>
                    <a:pt x="201756" y="759784"/>
                    <a:pt x="224231" y="781644"/>
                    <a:pt x="237509" y="834659"/>
                  </a:cubicBezTo>
                  <a:cubicBezTo>
                    <a:pt x="250787" y="887705"/>
                    <a:pt x="241265" y="917564"/>
                    <a:pt x="231194" y="949172"/>
                  </a:cubicBezTo>
                  <a:cubicBezTo>
                    <a:pt x="221511" y="979517"/>
                    <a:pt x="211601" y="1010898"/>
                    <a:pt x="223292" y="1062843"/>
                  </a:cubicBezTo>
                  <a:lnTo>
                    <a:pt x="229283" y="1041631"/>
                  </a:lnTo>
                  <a:cubicBezTo>
                    <a:pt x="224134" y="1003482"/>
                    <a:pt x="232068" y="978383"/>
                    <a:pt x="240456" y="952119"/>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Friform 102">
              <a:extLst>
                <a:ext uri="{FF2B5EF4-FFF2-40B4-BE49-F238E27FC236}">
                  <a16:creationId xmlns:a16="http://schemas.microsoft.com/office/drawing/2014/main" id="{6A9F3DDA-B0EF-F757-5475-D84AA4D88475}"/>
                </a:ext>
              </a:extLst>
            </p:cNvPr>
            <p:cNvSpPr/>
            <p:nvPr/>
          </p:nvSpPr>
          <p:spPr>
            <a:xfrm>
              <a:off x="4338305" y="1407905"/>
              <a:ext cx="66665" cy="172352"/>
            </a:xfrm>
            <a:custGeom>
              <a:avLst/>
              <a:gdLst>
                <a:gd name="connsiteX0" fmla="*/ 59912 w 66665"/>
                <a:gd name="connsiteY0" fmla="*/ 100394 h 172352"/>
                <a:gd name="connsiteX1" fmla="*/ 0 w 66665"/>
                <a:gd name="connsiteY1" fmla="*/ 0 h 172352"/>
                <a:gd name="connsiteX2" fmla="*/ 4307 w 66665"/>
                <a:gd name="connsiteY2" fmla="*/ 18006 h 172352"/>
                <a:gd name="connsiteX3" fmla="*/ 50488 w 66665"/>
                <a:gd name="connsiteY3" fmla="*/ 102758 h 172352"/>
                <a:gd name="connsiteX4" fmla="*/ 56998 w 66665"/>
                <a:gd name="connsiteY4" fmla="*/ 153958 h 172352"/>
                <a:gd name="connsiteX5" fmla="*/ 65288 w 66665"/>
                <a:gd name="connsiteY5" fmla="*/ 172353 h 172352"/>
                <a:gd name="connsiteX6" fmla="*/ 59912 w 66665"/>
                <a:gd name="connsiteY6" fmla="*/ 100426 h 1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65" h="172352">
                  <a:moveTo>
                    <a:pt x="59912" y="100394"/>
                  </a:moveTo>
                  <a:cubicBezTo>
                    <a:pt x="46408" y="46472"/>
                    <a:pt x="22993" y="22410"/>
                    <a:pt x="0" y="0"/>
                  </a:cubicBezTo>
                  <a:cubicBezTo>
                    <a:pt x="1328" y="6024"/>
                    <a:pt x="2720" y="12015"/>
                    <a:pt x="4307" y="18006"/>
                  </a:cubicBezTo>
                  <a:cubicBezTo>
                    <a:pt x="22961" y="37308"/>
                    <a:pt x="39736" y="59783"/>
                    <a:pt x="50488" y="102758"/>
                  </a:cubicBezTo>
                  <a:cubicBezTo>
                    <a:pt x="55476" y="122642"/>
                    <a:pt x="57257" y="139256"/>
                    <a:pt x="56998" y="153958"/>
                  </a:cubicBezTo>
                  <a:cubicBezTo>
                    <a:pt x="59718" y="160047"/>
                    <a:pt x="62503" y="166167"/>
                    <a:pt x="65288" y="172353"/>
                  </a:cubicBezTo>
                  <a:cubicBezTo>
                    <a:pt x="67847" y="152631"/>
                    <a:pt x="67264" y="129734"/>
                    <a:pt x="59912" y="100426"/>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Friform 103">
              <a:extLst>
                <a:ext uri="{FF2B5EF4-FFF2-40B4-BE49-F238E27FC236}">
                  <a16:creationId xmlns:a16="http://schemas.microsoft.com/office/drawing/2014/main" id="{E8FDA69D-2C9E-E49B-78BC-030C706EA5EA}"/>
                </a:ext>
              </a:extLst>
            </p:cNvPr>
            <p:cNvSpPr/>
            <p:nvPr/>
          </p:nvSpPr>
          <p:spPr>
            <a:xfrm>
              <a:off x="4283380" y="1053419"/>
              <a:ext cx="12607" cy="72218"/>
            </a:xfrm>
            <a:custGeom>
              <a:avLst/>
              <a:gdLst>
                <a:gd name="connsiteX0" fmla="*/ 5862 w 12607"/>
                <a:gd name="connsiteY0" fmla="*/ 19917 h 72218"/>
                <a:gd name="connsiteX1" fmla="*/ 0 w 12607"/>
                <a:gd name="connsiteY1" fmla="*/ 0 h 72218"/>
                <a:gd name="connsiteX2" fmla="*/ 12598 w 12607"/>
                <a:gd name="connsiteY2" fmla="*/ 72219 h 72218"/>
                <a:gd name="connsiteX3" fmla="*/ 5862 w 12607"/>
                <a:gd name="connsiteY3" fmla="*/ 19917 h 72218"/>
              </a:gdLst>
              <a:ahLst/>
              <a:cxnLst>
                <a:cxn ang="0">
                  <a:pos x="connsiteX0" y="connsiteY0"/>
                </a:cxn>
                <a:cxn ang="0">
                  <a:pos x="connsiteX1" y="connsiteY1"/>
                </a:cxn>
                <a:cxn ang="0">
                  <a:pos x="connsiteX2" y="connsiteY2"/>
                </a:cxn>
                <a:cxn ang="0">
                  <a:pos x="connsiteX3" y="connsiteY3"/>
                </a:cxn>
              </a:cxnLst>
              <a:rect l="l" t="t" r="r" b="b"/>
              <a:pathLst>
                <a:path w="12607" h="72218">
                  <a:moveTo>
                    <a:pt x="5862" y="19917"/>
                  </a:moveTo>
                  <a:cubicBezTo>
                    <a:pt x="4081" y="12760"/>
                    <a:pt x="2105" y="6153"/>
                    <a:pt x="0" y="0"/>
                  </a:cubicBezTo>
                  <a:cubicBezTo>
                    <a:pt x="4372" y="24062"/>
                    <a:pt x="8550" y="48124"/>
                    <a:pt x="12598" y="72219"/>
                  </a:cubicBezTo>
                  <a:cubicBezTo>
                    <a:pt x="12760" y="57095"/>
                    <a:pt x="10914" y="40028"/>
                    <a:pt x="5862" y="19917"/>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Friform 104">
              <a:extLst>
                <a:ext uri="{FF2B5EF4-FFF2-40B4-BE49-F238E27FC236}">
                  <a16:creationId xmlns:a16="http://schemas.microsoft.com/office/drawing/2014/main" id="{C41B51D1-87C0-DF0D-919E-E133EDFEE992}"/>
                </a:ext>
              </a:extLst>
            </p:cNvPr>
            <p:cNvSpPr/>
            <p:nvPr/>
          </p:nvSpPr>
          <p:spPr>
            <a:xfrm>
              <a:off x="4418749" y="1818871"/>
              <a:ext cx="88929" cy="129993"/>
            </a:xfrm>
            <a:custGeom>
              <a:avLst/>
              <a:gdLst>
                <a:gd name="connsiteX0" fmla="*/ 26199 w 88929"/>
                <a:gd name="connsiteY0" fmla="*/ 21763 h 129993"/>
                <a:gd name="connsiteX1" fmla="*/ 5020 w 88929"/>
                <a:gd name="connsiteY1" fmla="*/ 0 h 129993"/>
                <a:gd name="connsiteX2" fmla="*/ 0 w 88929"/>
                <a:gd name="connsiteY2" fmla="*/ 8971 h 129993"/>
                <a:gd name="connsiteX3" fmla="*/ 19431 w 88929"/>
                <a:gd name="connsiteY3" fmla="*/ 28725 h 129993"/>
                <a:gd name="connsiteX4" fmla="*/ 78987 w 88929"/>
                <a:gd name="connsiteY4" fmla="*/ 126723 h 129993"/>
                <a:gd name="connsiteX5" fmla="*/ 79732 w 88929"/>
                <a:gd name="connsiteY5" fmla="*/ 129993 h 129993"/>
                <a:gd name="connsiteX6" fmla="*/ 88929 w 88929"/>
                <a:gd name="connsiteY6" fmla="*/ 126625 h 129993"/>
                <a:gd name="connsiteX7" fmla="*/ 88411 w 88929"/>
                <a:gd name="connsiteY7" fmla="*/ 124358 h 129993"/>
                <a:gd name="connsiteX8" fmla="*/ 26199 w 88929"/>
                <a:gd name="connsiteY8" fmla="*/ 21730 h 1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29" h="129993">
                  <a:moveTo>
                    <a:pt x="26199" y="21763"/>
                  </a:moveTo>
                  <a:cubicBezTo>
                    <a:pt x="18945" y="14703"/>
                    <a:pt x="11788" y="7740"/>
                    <a:pt x="5020" y="0"/>
                  </a:cubicBezTo>
                  <a:cubicBezTo>
                    <a:pt x="3400" y="3012"/>
                    <a:pt x="1716" y="5991"/>
                    <a:pt x="0" y="8971"/>
                  </a:cubicBezTo>
                  <a:cubicBezTo>
                    <a:pt x="6380" y="16031"/>
                    <a:pt x="12922" y="22410"/>
                    <a:pt x="19431" y="28725"/>
                  </a:cubicBezTo>
                  <a:cubicBezTo>
                    <a:pt x="43234" y="51848"/>
                    <a:pt x="65709" y="73708"/>
                    <a:pt x="78987" y="126723"/>
                  </a:cubicBezTo>
                  <a:cubicBezTo>
                    <a:pt x="79278" y="127856"/>
                    <a:pt x="79473" y="128892"/>
                    <a:pt x="79732" y="129993"/>
                  </a:cubicBezTo>
                  <a:cubicBezTo>
                    <a:pt x="83165" y="128763"/>
                    <a:pt x="86241" y="127662"/>
                    <a:pt x="88929" y="126625"/>
                  </a:cubicBezTo>
                  <a:cubicBezTo>
                    <a:pt x="88735" y="125848"/>
                    <a:pt x="88605" y="125136"/>
                    <a:pt x="88411" y="124358"/>
                  </a:cubicBezTo>
                  <a:cubicBezTo>
                    <a:pt x="74453" y="68656"/>
                    <a:pt x="49938" y="44788"/>
                    <a:pt x="26199" y="21730"/>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Friform 105">
              <a:extLst>
                <a:ext uri="{FF2B5EF4-FFF2-40B4-BE49-F238E27FC236}">
                  <a16:creationId xmlns:a16="http://schemas.microsoft.com/office/drawing/2014/main" id="{FD0EF882-8F05-36CB-A693-F424B171ACD2}"/>
                </a:ext>
              </a:extLst>
            </p:cNvPr>
            <p:cNvSpPr/>
            <p:nvPr/>
          </p:nvSpPr>
          <p:spPr>
            <a:xfrm>
              <a:off x="6467230" y="1265800"/>
              <a:ext cx="288855" cy="314295"/>
            </a:xfrm>
            <a:custGeom>
              <a:avLst/>
              <a:gdLst>
                <a:gd name="connsiteX0" fmla="*/ 194537 w 288855"/>
                <a:gd name="connsiteY0" fmla="*/ 237155 h 314295"/>
                <a:gd name="connsiteX1" fmla="*/ 210082 w 288855"/>
                <a:gd name="connsiteY1" fmla="*/ 173000 h 314295"/>
                <a:gd name="connsiteX2" fmla="*/ 213385 w 288855"/>
                <a:gd name="connsiteY2" fmla="*/ 122868 h 314295"/>
                <a:gd name="connsiteX3" fmla="*/ 242629 w 288855"/>
                <a:gd name="connsiteY3" fmla="*/ 86727 h 314295"/>
                <a:gd name="connsiteX4" fmla="*/ 279159 w 288855"/>
                <a:gd name="connsiteY4" fmla="*/ 41420 h 314295"/>
                <a:gd name="connsiteX5" fmla="*/ 286834 w 288855"/>
                <a:gd name="connsiteY5" fmla="*/ 5699 h 314295"/>
                <a:gd name="connsiteX6" fmla="*/ 282721 w 288855"/>
                <a:gd name="connsiteY6" fmla="*/ 841 h 314295"/>
                <a:gd name="connsiteX7" fmla="*/ 270901 w 288855"/>
                <a:gd name="connsiteY7" fmla="*/ 2849 h 314295"/>
                <a:gd name="connsiteX8" fmla="*/ 212414 w 288855"/>
                <a:gd name="connsiteY8" fmla="*/ 54957 h 314295"/>
                <a:gd name="connsiteX9" fmla="*/ 163220 w 288855"/>
                <a:gd name="connsiteY9" fmla="*/ 88864 h 314295"/>
                <a:gd name="connsiteX10" fmla="*/ 108684 w 288855"/>
                <a:gd name="connsiteY10" fmla="*/ 147869 h 314295"/>
                <a:gd name="connsiteX11" fmla="*/ 25098 w 288855"/>
                <a:gd name="connsiteY11" fmla="*/ 199264 h 314295"/>
                <a:gd name="connsiteX12" fmla="*/ 0 w 288855"/>
                <a:gd name="connsiteY12" fmla="*/ 210988 h 314295"/>
                <a:gd name="connsiteX13" fmla="*/ 68851 w 288855"/>
                <a:gd name="connsiteY13" fmla="*/ 314296 h 314295"/>
                <a:gd name="connsiteX14" fmla="*/ 163156 w 288855"/>
                <a:gd name="connsiteY14" fmla="*/ 266398 h 314295"/>
                <a:gd name="connsiteX15" fmla="*/ 194472 w 288855"/>
                <a:gd name="connsiteY15" fmla="*/ 237122 h 31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855" h="314295">
                  <a:moveTo>
                    <a:pt x="194537" y="237155"/>
                  </a:moveTo>
                  <a:cubicBezTo>
                    <a:pt x="204641" y="217400"/>
                    <a:pt x="210017" y="195216"/>
                    <a:pt x="210082" y="173000"/>
                  </a:cubicBezTo>
                  <a:cubicBezTo>
                    <a:pt x="210114" y="156128"/>
                    <a:pt x="207264" y="138575"/>
                    <a:pt x="213385" y="122868"/>
                  </a:cubicBezTo>
                  <a:cubicBezTo>
                    <a:pt x="219052" y="108327"/>
                    <a:pt x="231521" y="97737"/>
                    <a:pt x="242629" y="86727"/>
                  </a:cubicBezTo>
                  <a:cubicBezTo>
                    <a:pt x="256425" y="73028"/>
                    <a:pt x="268731" y="57807"/>
                    <a:pt x="279159" y="41420"/>
                  </a:cubicBezTo>
                  <a:cubicBezTo>
                    <a:pt x="285992" y="30700"/>
                    <a:pt x="292178" y="17261"/>
                    <a:pt x="286834" y="5699"/>
                  </a:cubicBezTo>
                  <a:cubicBezTo>
                    <a:pt x="285927" y="3756"/>
                    <a:pt x="284632" y="1878"/>
                    <a:pt x="282721" y="841"/>
                  </a:cubicBezTo>
                  <a:cubicBezTo>
                    <a:pt x="279029" y="-1134"/>
                    <a:pt x="274495" y="712"/>
                    <a:pt x="270901" y="2849"/>
                  </a:cubicBezTo>
                  <a:cubicBezTo>
                    <a:pt x="248296" y="16062"/>
                    <a:pt x="232913" y="38667"/>
                    <a:pt x="212414" y="54957"/>
                  </a:cubicBezTo>
                  <a:cubicBezTo>
                    <a:pt x="196836" y="67360"/>
                    <a:pt x="178442" y="75975"/>
                    <a:pt x="163220" y="88864"/>
                  </a:cubicBezTo>
                  <a:cubicBezTo>
                    <a:pt x="140648" y="107971"/>
                    <a:pt x="126658" y="124390"/>
                    <a:pt x="108684" y="147869"/>
                  </a:cubicBezTo>
                  <a:cubicBezTo>
                    <a:pt x="90710" y="171348"/>
                    <a:pt x="54666" y="199880"/>
                    <a:pt x="25098" y="199264"/>
                  </a:cubicBezTo>
                  <a:lnTo>
                    <a:pt x="0" y="210988"/>
                  </a:lnTo>
                  <a:lnTo>
                    <a:pt x="68851" y="314296"/>
                  </a:lnTo>
                  <a:lnTo>
                    <a:pt x="163156" y="266398"/>
                  </a:lnTo>
                  <a:lnTo>
                    <a:pt x="194472" y="237122"/>
                  </a:ln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Friform 106">
              <a:extLst>
                <a:ext uri="{FF2B5EF4-FFF2-40B4-BE49-F238E27FC236}">
                  <a16:creationId xmlns:a16="http://schemas.microsoft.com/office/drawing/2014/main" id="{3C25120C-644C-0170-3340-8C78CA8677CB}"/>
                </a:ext>
              </a:extLst>
            </p:cNvPr>
            <p:cNvSpPr/>
            <p:nvPr/>
          </p:nvSpPr>
          <p:spPr>
            <a:xfrm>
              <a:off x="6477269" y="1309878"/>
              <a:ext cx="295645" cy="299947"/>
            </a:xfrm>
            <a:custGeom>
              <a:avLst/>
              <a:gdLst>
                <a:gd name="connsiteX0" fmla="*/ 32935 w 295645"/>
                <a:gd name="connsiteY0" fmla="*/ 299947 h 299947"/>
                <a:gd name="connsiteX1" fmla="*/ 136049 w 295645"/>
                <a:gd name="connsiteY1" fmla="*/ 263223 h 299947"/>
                <a:gd name="connsiteX2" fmla="*/ 188869 w 295645"/>
                <a:gd name="connsiteY2" fmla="*/ 233169 h 299947"/>
                <a:gd name="connsiteX3" fmla="*/ 220380 w 295645"/>
                <a:gd name="connsiteY3" fmla="*/ 182422 h 299947"/>
                <a:gd name="connsiteX4" fmla="*/ 225205 w 295645"/>
                <a:gd name="connsiteY4" fmla="*/ 174164 h 299947"/>
                <a:gd name="connsiteX5" fmla="*/ 229318 w 295645"/>
                <a:gd name="connsiteY5" fmla="*/ 174617 h 299947"/>
                <a:gd name="connsiteX6" fmla="*/ 284923 w 295645"/>
                <a:gd name="connsiteY6" fmla="*/ 154409 h 299947"/>
                <a:gd name="connsiteX7" fmla="*/ 291562 w 295645"/>
                <a:gd name="connsiteY7" fmla="*/ 133359 h 299947"/>
                <a:gd name="connsiteX8" fmla="*/ 288971 w 295645"/>
                <a:gd name="connsiteY8" fmla="*/ 121376 h 299947"/>
                <a:gd name="connsiteX9" fmla="*/ 295642 w 295645"/>
                <a:gd name="connsiteY9" fmla="*/ 71795 h 299947"/>
                <a:gd name="connsiteX10" fmla="*/ 291918 w 295645"/>
                <a:gd name="connsiteY10" fmla="*/ 43167 h 299947"/>
                <a:gd name="connsiteX11" fmla="*/ 291789 w 295645"/>
                <a:gd name="connsiteY11" fmla="*/ 21890 h 299947"/>
                <a:gd name="connsiteX12" fmla="*/ 276665 w 295645"/>
                <a:gd name="connsiteY12" fmla="*/ 6766 h 299947"/>
                <a:gd name="connsiteX13" fmla="*/ 173519 w 295645"/>
                <a:gd name="connsiteY13" fmla="*/ 95 h 299947"/>
                <a:gd name="connsiteX14" fmla="*/ 149295 w 295645"/>
                <a:gd name="connsiteY14" fmla="*/ 10879 h 299947"/>
                <a:gd name="connsiteX15" fmla="*/ 136438 w 295645"/>
                <a:gd name="connsiteY15" fmla="*/ 43847 h 299947"/>
                <a:gd name="connsiteX16" fmla="*/ 133102 w 295645"/>
                <a:gd name="connsiteY16" fmla="*/ 63019 h 299947"/>
                <a:gd name="connsiteX17" fmla="*/ 68526 w 295645"/>
                <a:gd name="connsiteY17" fmla="*/ 149972 h 299947"/>
                <a:gd name="connsiteX18" fmla="*/ 0 w 295645"/>
                <a:gd name="connsiteY18" fmla="*/ 237833 h 299947"/>
                <a:gd name="connsiteX19" fmla="*/ 32935 w 295645"/>
                <a:gd name="connsiteY19" fmla="*/ 299947 h 29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645" h="299947">
                  <a:moveTo>
                    <a:pt x="32935" y="299947"/>
                  </a:moveTo>
                  <a:cubicBezTo>
                    <a:pt x="68073" y="290037"/>
                    <a:pt x="102531" y="277731"/>
                    <a:pt x="136049" y="263223"/>
                  </a:cubicBezTo>
                  <a:cubicBezTo>
                    <a:pt x="154703" y="255126"/>
                    <a:pt x="173292" y="246188"/>
                    <a:pt x="188869" y="233169"/>
                  </a:cubicBezTo>
                  <a:cubicBezTo>
                    <a:pt x="204447" y="220151"/>
                    <a:pt x="217044" y="202501"/>
                    <a:pt x="220380" y="182422"/>
                  </a:cubicBezTo>
                  <a:cubicBezTo>
                    <a:pt x="220930" y="179086"/>
                    <a:pt x="221902" y="174909"/>
                    <a:pt x="225205" y="174164"/>
                  </a:cubicBezTo>
                  <a:cubicBezTo>
                    <a:pt x="226565" y="173872"/>
                    <a:pt x="227958" y="174261"/>
                    <a:pt x="229318" y="174617"/>
                  </a:cubicBezTo>
                  <a:cubicBezTo>
                    <a:pt x="249623" y="179993"/>
                    <a:pt x="272811" y="171541"/>
                    <a:pt x="284923" y="154409"/>
                  </a:cubicBezTo>
                  <a:cubicBezTo>
                    <a:pt x="289263" y="148288"/>
                    <a:pt x="292275" y="140840"/>
                    <a:pt x="291562" y="133359"/>
                  </a:cubicBezTo>
                  <a:cubicBezTo>
                    <a:pt x="291173" y="129278"/>
                    <a:pt x="289684" y="125425"/>
                    <a:pt x="288971" y="121376"/>
                  </a:cubicBezTo>
                  <a:cubicBezTo>
                    <a:pt x="285992" y="104860"/>
                    <a:pt x="295837" y="88570"/>
                    <a:pt x="295642" y="71795"/>
                  </a:cubicBezTo>
                  <a:cubicBezTo>
                    <a:pt x="295546" y="62177"/>
                    <a:pt x="292113" y="52817"/>
                    <a:pt x="291918" y="43167"/>
                  </a:cubicBezTo>
                  <a:cubicBezTo>
                    <a:pt x="291789" y="36042"/>
                    <a:pt x="293408" y="28820"/>
                    <a:pt x="291789" y="21890"/>
                  </a:cubicBezTo>
                  <a:cubicBezTo>
                    <a:pt x="290170" y="14959"/>
                    <a:pt x="283757" y="6474"/>
                    <a:pt x="276665" y="6766"/>
                  </a:cubicBezTo>
                  <a:cubicBezTo>
                    <a:pt x="262740" y="7381"/>
                    <a:pt x="182457" y="-974"/>
                    <a:pt x="173519" y="95"/>
                  </a:cubicBezTo>
                  <a:cubicBezTo>
                    <a:pt x="164580" y="1163"/>
                    <a:pt x="155610" y="4434"/>
                    <a:pt x="149295" y="10879"/>
                  </a:cubicBezTo>
                  <a:cubicBezTo>
                    <a:pt x="140907" y="19461"/>
                    <a:pt x="138478" y="32026"/>
                    <a:pt x="136438" y="43847"/>
                  </a:cubicBezTo>
                  <a:cubicBezTo>
                    <a:pt x="135337" y="50227"/>
                    <a:pt x="134236" y="56606"/>
                    <a:pt x="133102" y="63019"/>
                  </a:cubicBezTo>
                  <a:lnTo>
                    <a:pt x="68526" y="149972"/>
                  </a:lnTo>
                  <a:lnTo>
                    <a:pt x="0" y="237833"/>
                  </a:lnTo>
                  <a:lnTo>
                    <a:pt x="32935" y="299947"/>
                  </a:ln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Friform 107">
              <a:extLst>
                <a:ext uri="{FF2B5EF4-FFF2-40B4-BE49-F238E27FC236}">
                  <a16:creationId xmlns:a16="http://schemas.microsoft.com/office/drawing/2014/main" id="{84D841E6-1E45-4C81-B27B-75106801F053}"/>
                </a:ext>
              </a:extLst>
            </p:cNvPr>
            <p:cNvSpPr/>
            <p:nvPr/>
          </p:nvSpPr>
          <p:spPr>
            <a:xfrm>
              <a:off x="6700467" y="1381738"/>
              <a:ext cx="53241" cy="28887"/>
            </a:xfrm>
            <a:custGeom>
              <a:avLst/>
              <a:gdLst>
                <a:gd name="connsiteX0" fmla="*/ 0 w 53241"/>
                <a:gd name="connsiteY0" fmla="*/ 28887 h 28887"/>
                <a:gd name="connsiteX1" fmla="*/ 53241 w 53241"/>
                <a:gd name="connsiteY1" fmla="*/ 0 h 28887"/>
                <a:gd name="connsiteX2" fmla="*/ 0 w 53241"/>
                <a:gd name="connsiteY2" fmla="*/ 28887 h 28887"/>
              </a:gdLst>
              <a:ahLst/>
              <a:cxnLst>
                <a:cxn ang="0">
                  <a:pos x="connsiteX0" y="connsiteY0"/>
                </a:cxn>
                <a:cxn ang="0">
                  <a:pos x="connsiteX1" y="connsiteY1"/>
                </a:cxn>
                <a:cxn ang="0">
                  <a:pos x="connsiteX2" y="connsiteY2"/>
                </a:cxn>
              </a:cxnLst>
              <a:rect l="l" t="t" r="r" b="b"/>
              <a:pathLst>
                <a:path w="53241" h="28887">
                  <a:moveTo>
                    <a:pt x="0" y="28887"/>
                  </a:moveTo>
                  <a:cubicBezTo>
                    <a:pt x="18071" y="28402"/>
                    <a:pt x="45598" y="25940"/>
                    <a:pt x="53241" y="0"/>
                  </a:cubicBezTo>
                  <a:lnTo>
                    <a:pt x="0" y="28887"/>
                  </a:ln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Friform 108">
              <a:extLst>
                <a:ext uri="{FF2B5EF4-FFF2-40B4-BE49-F238E27FC236}">
                  <a16:creationId xmlns:a16="http://schemas.microsoft.com/office/drawing/2014/main" id="{4CFC8264-DBE2-3B8D-1C0A-7E64DB892C7C}"/>
                </a:ext>
              </a:extLst>
            </p:cNvPr>
            <p:cNvSpPr/>
            <p:nvPr/>
          </p:nvSpPr>
          <p:spPr>
            <a:xfrm>
              <a:off x="6709243" y="1421312"/>
              <a:ext cx="44464" cy="28369"/>
            </a:xfrm>
            <a:custGeom>
              <a:avLst/>
              <a:gdLst>
                <a:gd name="connsiteX0" fmla="*/ 0 w 44464"/>
                <a:gd name="connsiteY0" fmla="*/ 28369 h 28369"/>
                <a:gd name="connsiteX1" fmla="*/ 27495 w 44464"/>
                <a:gd name="connsiteY1" fmla="*/ 23609 h 28369"/>
                <a:gd name="connsiteX2" fmla="*/ 44465 w 44464"/>
                <a:gd name="connsiteY2" fmla="*/ 0 h 28369"/>
                <a:gd name="connsiteX3" fmla="*/ 0 w 44464"/>
                <a:gd name="connsiteY3" fmla="*/ 28369 h 28369"/>
              </a:gdLst>
              <a:ahLst/>
              <a:cxnLst>
                <a:cxn ang="0">
                  <a:pos x="connsiteX0" y="connsiteY0"/>
                </a:cxn>
                <a:cxn ang="0">
                  <a:pos x="connsiteX1" y="connsiteY1"/>
                </a:cxn>
                <a:cxn ang="0">
                  <a:pos x="connsiteX2" y="connsiteY2"/>
                </a:cxn>
                <a:cxn ang="0">
                  <a:pos x="connsiteX3" y="connsiteY3"/>
                </a:cxn>
              </a:cxnLst>
              <a:rect l="l" t="t" r="r" b="b"/>
              <a:pathLst>
                <a:path w="44464" h="28369">
                  <a:moveTo>
                    <a:pt x="0" y="28369"/>
                  </a:moveTo>
                  <a:cubicBezTo>
                    <a:pt x="7708" y="26361"/>
                    <a:pt x="17844" y="28369"/>
                    <a:pt x="27495" y="23609"/>
                  </a:cubicBezTo>
                  <a:cubicBezTo>
                    <a:pt x="34652" y="20079"/>
                    <a:pt x="41420" y="7351"/>
                    <a:pt x="44465" y="0"/>
                  </a:cubicBezTo>
                  <a:lnTo>
                    <a:pt x="0" y="28369"/>
                  </a:ln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Friform 109">
              <a:extLst>
                <a:ext uri="{FF2B5EF4-FFF2-40B4-BE49-F238E27FC236}">
                  <a16:creationId xmlns:a16="http://schemas.microsoft.com/office/drawing/2014/main" id="{572AF86D-B50A-9B17-649C-7C102C0C1244}"/>
                </a:ext>
              </a:extLst>
            </p:cNvPr>
            <p:cNvSpPr/>
            <p:nvPr/>
          </p:nvSpPr>
          <p:spPr>
            <a:xfrm>
              <a:off x="5437743" y="3899121"/>
              <a:ext cx="245057" cy="255129"/>
            </a:xfrm>
            <a:custGeom>
              <a:avLst/>
              <a:gdLst>
                <a:gd name="connsiteX0" fmla="*/ 44626 w 245057"/>
                <a:gd name="connsiteY0" fmla="*/ 0 h 255129"/>
                <a:gd name="connsiteX1" fmla="*/ 107518 w 245057"/>
                <a:gd name="connsiteY1" fmla="*/ 17974 h 255129"/>
                <a:gd name="connsiteX2" fmla="*/ 245057 w 245057"/>
                <a:gd name="connsiteY2" fmla="*/ 110789 h 255129"/>
                <a:gd name="connsiteX3" fmla="*/ 239066 w 245057"/>
                <a:gd name="connsiteY3" fmla="*/ 193921 h 255129"/>
                <a:gd name="connsiteX4" fmla="*/ 152242 w 245057"/>
                <a:gd name="connsiteY4" fmla="*/ 255129 h 255129"/>
                <a:gd name="connsiteX5" fmla="*/ 98353 w 245057"/>
                <a:gd name="connsiteY5" fmla="*/ 255129 h 255129"/>
                <a:gd name="connsiteX6" fmla="*/ 89285 w 245057"/>
                <a:gd name="connsiteY6" fmla="*/ 219667 h 255129"/>
                <a:gd name="connsiteX7" fmla="*/ 84395 w 245057"/>
                <a:gd name="connsiteY7" fmla="*/ 219473 h 255129"/>
                <a:gd name="connsiteX8" fmla="*/ 0 w 245057"/>
                <a:gd name="connsiteY8" fmla="*/ 180676 h 255129"/>
                <a:gd name="connsiteX9" fmla="*/ 44659 w 245057"/>
                <a:gd name="connsiteY9" fmla="*/ 0 h 2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57" h="255129">
                  <a:moveTo>
                    <a:pt x="44626" y="0"/>
                  </a:moveTo>
                  <a:lnTo>
                    <a:pt x="107518" y="17974"/>
                  </a:lnTo>
                  <a:lnTo>
                    <a:pt x="245057" y="110789"/>
                  </a:lnTo>
                  <a:lnTo>
                    <a:pt x="239066" y="193921"/>
                  </a:lnTo>
                  <a:lnTo>
                    <a:pt x="152242" y="255129"/>
                  </a:lnTo>
                  <a:lnTo>
                    <a:pt x="98353" y="255129"/>
                  </a:lnTo>
                  <a:lnTo>
                    <a:pt x="89285" y="219667"/>
                  </a:lnTo>
                  <a:cubicBezTo>
                    <a:pt x="88346" y="221255"/>
                    <a:pt x="85950" y="220445"/>
                    <a:pt x="84395" y="219473"/>
                  </a:cubicBezTo>
                  <a:cubicBezTo>
                    <a:pt x="58099" y="202957"/>
                    <a:pt x="29632" y="189873"/>
                    <a:pt x="0" y="180676"/>
                  </a:cubicBezTo>
                  <a:lnTo>
                    <a:pt x="44659" y="0"/>
                  </a:lnTo>
                  <a:close/>
                </a:path>
              </a:pathLst>
            </a:custGeom>
            <a:solidFill>
              <a:srgbClr val="BAA09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Friform 110">
              <a:extLst>
                <a:ext uri="{FF2B5EF4-FFF2-40B4-BE49-F238E27FC236}">
                  <a16:creationId xmlns:a16="http://schemas.microsoft.com/office/drawing/2014/main" id="{53F15251-53B3-A6D5-C56C-E4A7046C6DBA}"/>
                </a:ext>
              </a:extLst>
            </p:cNvPr>
            <p:cNvSpPr/>
            <p:nvPr/>
          </p:nvSpPr>
          <p:spPr>
            <a:xfrm>
              <a:off x="4292253" y="1723238"/>
              <a:ext cx="1500818" cy="599530"/>
            </a:xfrm>
            <a:custGeom>
              <a:avLst/>
              <a:gdLst>
                <a:gd name="connsiteX0" fmla="*/ 560163 w 1500818"/>
                <a:gd name="connsiteY0" fmla="*/ 559030 h 599530"/>
                <a:gd name="connsiteX1" fmla="*/ 1500818 w 1500818"/>
                <a:gd name="connsiteY1" fmla="*/ 370582 h 599530"/>
                <a:gd name="connsiteX2" fmla="*/ 1408488 w 1500818"/>
                <a:gd name="connsiteY2" fmla="*/ 270577 h 599530"/>
                <a:gd name="connsiteX3" fmla="*/ 1057176 w 1500818"/>
                <a:gd name="connsiteY3" fmla="*/ 26070 h 599530"/>
                <a:gd name="connsiteX4" fmla="*/ 701945 w 1500818"/>
                <a:gd name="connsiteY4" fmla="*/ 103924 h 599530"/>
                <a:gd name="connsiteX5" fmla="*/ 306362 w 1500818"/>
                <a:gd name="connsiteY5" fmla="*/ 0 h 599530"/>
                <a:gd name="connsiteX6" fmla="*/ 180222 w 1500818"/>
                <a:gd name="connsiteY6" fmla="*/ 136568 h 599530"/>
                <a:gd name="connsiteX7" fmla="*/ 0 w 1500818"/>
                <a:gd name="connsiteY7" fmla="*/ 225464 h 599530"/>
                <a:gd name="connsiteX8" fmla="*/ 424405 w 1500818"/>
                <a:gd name="connsiteY8" fmla="*/ 549088 h 599530"/>
                <a:gd name="connsiteX9" fmla="*/ 560131 w 1500818"/>
                <a:gd name="connsiteY9" fmla="*/ 559062 h 59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818" h="599530">
                  <a:moveTo>
                    <a:pt x="560163" y="559030"/>
                  </a:moveTo>
                  <a:cubicBezTo>
                    <a:pt x="1085124" y="702755"/>
                    <a:pt x="1424551" y="421718"/>
                    <a:pt x="1500818" y="370582"/>
                  </a:cubicBezTo>
                  <a:lnTo>
                    <a:pt x="1408488" y="270577"/>
                  </a:lnTo>
                  <a:lnTo>
                    <a:pt x="1057176" y="26070"/>
                  </a:lnTo>
                  <a:lnTo>
                    <a:pt x="701945" y="103924"/>
                  </a:lnTo>
                  <a:lnTo>
                    <a:pt x="306362" y="0"/>
                  </a:lnTo>
                  <a:cubicBezTo>
                    <a:pt x="244895" y="46796"/>
                    <a:pt x="219473" y="89091"/>
                    <a:pt x="180222" y="136568"/>
                  </a:cubicBezTo>
                  <a:cubicBezTo>
                    <a:pt x="140972" y="184044"/>
                    <a:pt x="59135" y="208171"/>
                    <a:pt x="0" y="225464"/>
                  </a:cubicBezTo>
                  <a:cubicBezTo>
                    <a:pt x="64090" y="345386"/>
                    <a:pt x="218825" y="485225"/>
                    <a:pt x="424405" y="549088"/>
                  </a:cubicBezTo>
                  <a:lnTo>
                    <a:pt x="560131" y="559062"/>
                  </a:lnTo>
                  <a:close/>
                </a:path>
              </a:pathLst>
            </a:custGeom>
            <a:solidFill>
              <a:schemeClr val="accent3"/>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Friform 111">
              <a:extLst>
                <a:ext uri="{FF2B5EF4-FFF2-40B4-BE49-F238E27FC236}">
                  <a16:creationId xmlns:a16="http://schemas.microsoft.com/office/drawing/2014/main" id="{D9E06C01-7D51-65F1-476C-C8C515219833}"/>
                </a:ext>
              </a:extLst>
            </p:cNvPr>
            <p:cNvSpPr/>
            <p:nvPr/>
          </p:nvSpPr>
          <p:spPr>
            <a:xfrm>
              <a:off x="4641597" y="2396068"/>
              <a:ext cx="582728" cy="216109"/>
            </a:xfrm>
            <a:custGeom>
              <a:avLst/>
              <a:gdLst>
                <a:gd name="connsiteX0" fmla="*/ 582729 w 582728"/>
                <a:gd name="connsiteY0" fmla="*/ 14962 h 216109"/>
                <a:gd name="connsiteX1" fmla="*/ 2357 w 582728"/>
                <a:gd name="connsiteY1" fmla="*/ 0 h 216109"/>
                <a:gd name="connsiteX2" fmla="*/ 24347 w 582728"/>
                <a:gd name="connsiteY2" fmla="*/ 213191 h 216109"/>
                <a:gd name="connsiteX3" fmla="*/ 582729 w 582728"/>
                <a:gd name="connsiteY3" fmla="*/ 107972 h 216109"/>
                <a:gd name="connsiteX4" fmla="*/ 582729 w 582728"/>
                <a:gd name="connsiteY4" fmla="*/ 14994 h 216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728" h="216109">
                  <a:moveTo>
                    <a:pt x="582729" y="14962"/>
                  </a:moveTo>
                  <a:lnTo>
                    <a:pt x="2357" y="0"/>
                  </a:lnTo>
                  <a:cubicBezTo>
                    <a:pt x="-6840" y="67879"/>
                    <a:pt x="13077" y="156938"/>
                    <a:pt x="24347" y="213191"/>
                  </a:cubicBezTo>
                  <a:cubicBezTo>
                    <a:pt x="215969" y="224169"/>
                    <a:pt x="418504" y="207329"/>
                    <a:pt x="582729" y="107972"/>
                  </a:cubicBezTo>
                  <a:lnTo>
                    <a:pt x="582729" y="14994"/>
                  </a:lnTo>
                  <a:close/>
                </a:path>
              </a:pathLst>
            </a:custGeom>
            <a:solidFill>
              <a:srgbClr val="BAA09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Friform 112">
              <a:extLst>
                <a:ext uri="{FF2B5EF4-FFF2-40B4-BE49-F238E27FC236}">
                  <a16:creationId xmlns:a16="http://schemas.microsoft.com/office/drawing/2014/main" id="{C319CC61-E621-199F-A5F2-FCA7828FD6E7}"/>
                </a:ext>
              </a:extLst>
            </p:cNvPr>
            <p:cNvSpPr/>
            <p:nvPr/>
          </p:nvSpPr>
          <p:spPr>
            <a:xfrm>
              <a:off x="4586369" y="1546799"/>
              <a:ext cx="699257" cy="1187904"/>
            </a:xfrm>
            <a:custGeom>
              <a:avLst/>
              <a:gdLst>
                <a:gd name="connsiteX0" fmla="*/ 940 w 699257"/>
                <a:gd name="connsiteY0" fmla="*/ 438655 h 934021"/>
                <a:gd name="connsiteX1" fmla="*/ 19140 w 699257"/>
                <a:gd name="connsiteY1" fmla="*/ 844018 h 934021"/>
                <a:gd name="connsiteX2" fmla="*/ 382662 w 699257"/>
                <a:gd name="connsiteY2" fmla="*/ 921191 h 934021"/>
                <a:gd name="connsiteX3" fmla="*/ 699257 w 699257"/>
                <a:gd name="connsiteY3" fmla="*/ 909468 h 934021"/>
                <a:gd name="connsiteX4" fmla="*/ 660493 w 699257"/>
                <a:gd name="connsiteY4" fmla="*/ 626132 h 934021"/>
                <a:gd name="connsiteX5" fmla="*/ 687081 w 699257"/>
                <a:gd name="connsiteY5" fmla="*/ 339103 h 934021"/>
                <a:gd name="connsiteX6" fmla="*/ 693687 w 699257"/>
                <a:gd name="connsiteY6" fmla="*/ 207588 h 934021"/>
                <a:gd name="connsiteX7" fmla="*/ 643134 w 699257"/>
                <a:gd name="connsiteY7" fmla="*/ 48124 h 934021"/>
                <a:gd name="connsiteX8" fmla="*/ 472822 w 699257"/>
                <a:gd name="connsiteY8" fmla="*/ 0 h 934021"/>
                <a:gd name="connsiteX9" fmla="*/ 293214 w 699257"/>
                <a:gd name="connsiteY9" fmla="*/ 34846 h 934021"/>
                <a:gd name="connsiteX10" fmla="*/ 41162 w 699257"/>
                <a:gd name="connsiteY10" fmla="*/ 188384 h 934021"/>
                <a:gd name="connsiteX11" fmla="*/ 35948 w 699257"/>
                <a:gd name="connsiteY11" fmla="*/ 206681 h 934021"/>
                <a:gd name="connsiteX12" fmla="*/ 940 w 699257"/>
                <a:gd name="connsiteY12" fmla="*/ 438590 h 93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257" h="934021">
                  <a:moveTo>
                    <a:pt x="940" y="438655"/>
                  </a:moveTo>
                  <a:cubicBezTo>
                    <a:pt x="10331" y="573571"/>
                    <a:pt x="18751" y="708778"/>
                    <a:pt x="19140" y="844018"/>
                  </a:cubicBezTo>
                  <a:cubicBezTo>
                    <a:pt x="135920" y="878217"/>
                    <a:pt x="262190" y="904027"/>
                    <a:pt x="382662" y="921191"/>
                  </a:cubicBezTo>
                  <a:cubicBezTo>
                    <a:pt x="488237" y="936218"/>
                    <a:pt x="598443" y="944217"/>
                    <a:pt x="699257" y="909468"/>
                  </a:cubicBezTo>
                  <a:cubicBezTo>
                    <a:pt x="662792" y="820571"/>
                    <a:pt x="655926" y="722121"/>
                    <a:pt x="660493" y="626132"/>
                  </a:cubicBezTo>
                  <a:cubicBezTo>
                    <a:pt x="665059" y="530142"/>
                    <a:pt x="680604" y="434995"/>
                    <a:pt x="687081" y="339103"/>
                  </a:cubicBezTo>
                  <a:lnTo>
                    <a:pt x="693687" y="207588"/>
                  </a:lnTo>
                  <a:lnTo>
                    <a:pt x="643134" y="48124"/>
                  </a:lnTo>
                  <a:lnTo>
                    <a:pt x="472822" y="0"/>
                  </a:lnTo>
                  <a:lnTo>
                    <a:pt x="293214" y="34846"/>
                  </a:lnTo>
                  <a:cubicBezTo>
                    <a:pt x="293214" y="34846"/>
                    <a:pt x="74907" y="76720"/>
                    <a:pt x="41162" y="188384"/>
                  </a:cubicBezTo>
                  <a:lnTo>
                    <a:pt x="35948" y="206681"/>
                  </a:lnTo>
                  <a:cubicBezTo>
                    <a:pt x="14542" y="282009"/>
                    <a:pt x="-4501" y="360478"/>
                    <a:pt x="940" y="438590"/>
                  </a:cubicBezTo>
                  <a:close/>
                </a:path>
              </a:pathLst>
            </a:custGeom>
            <a:solidFill>
              <a:srgbClr val="EBF9F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Friform 113">
              <a:extLst>
                <a:ext uri="{FF2B5EF4-FFF2-40B4-BE49-F238E27FC236}">
                  <a16:creationId xmlns:a16="http://schemas.microsoft.com/office/drawing/2014/main" id="{9F3E5BF0-1CF9-A3C3-0FE8-8CE74AA89295}"/>
                </a:ext>
              </a:extLst>
            </p:cNvPr>
            <p:cNvSpPr/>
            <p:nvPr/>
          </p:nvSpPr>
          <p:spPr>
            <a:xfrm>
              <a:off x="5054531" y="3999579"/>
              <a:ext cx="208300" cy="355295"/>
            </a:xfrm>
            <a:custGeom>
              <a:avLst/>
              <a:gdLst>
                <a:gd name="connsiteX0" fmla="*/ 85334 w 208300"/>
                <a:gd name="connsiteY0" fmla="*/ 321454 h 355295"/>
                <a:gd name="connsiteX1" fmla="*/ 0 w 208300"/>
                <a:gd name="connsiteY1" fmla="*/ 228800 h 355295"/>
                <a:gd name="connsiteX2" fmla="*/ 19690 w 208300"/>
                <a:gd name="connsiteY2" fmla="*/ 46084 h 355295"/>
                <a:gd name="connsiteX3" fmla="*/ 75684 w 208300"/>
                <a:gd name="connsiteY3" fmla="*/ 0 h 355295"/>
                <a:gd name="connsiteX4" fmla="*/ 167171 w 208300"/>
                <a:gd name="connsiteY4" fmla="*/ 84169 h 355295"/>
                <a:gd name="connsiteX5" fmla="*/ 208301 w 208300"/>
                <a:gd name="connsiteY5" fmla="*/ 262156 h 355295"/>
                <a:gd name="connsiteX6" fmla="*/ 141879 w 208300"/>
                <a:gd name="connsiteY6" fmla="*/ 355296 h 355295"/>
                <a:gd name="connsiteX7" fmla="*/ 86630 w 208300"/>
                <a:gd name="connsiteY7" fmla="*/ 347977 h 355295"/>
                <a:gd name="connsiteX8" fmla="*/ 85302 w 208300"/>
                <a:gd name="connsiteY8" fmla="*/ 321454 h 3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00" h="355295">
                  <a:moveTo>
                    <a:pt x="85334" y="321454"/>
                  </a:moveTo>
                  <a:cubicBezTo>
                    <a:pt x="58228" y="290882"/>
                    <a:pt x="36563" y="247033"/>
                    <a:pt x="0" y="228800"/>
                  </a:cubicBezTo>
                  <a:lnTo>
                    <a:pt x="19690" y="46084"/>
                  </a:lnTo>
                  <a:lnTo>
                    <a:pt x="75684" y="0"/>
                  </a:lnTo>
                  <a:lnTo>
                    <a:pt x="167171" y="84169"/>
                  </a:lnTo>
                  <a:lnTo>
                    <a:pt x="208301" y="262156"/>
                  </a:lnTo>
                  <a:lnTo>
                    <a:pt x="141879" y="355296"/>
                  </a:lnTo>
                  <a:lnTo>
                    <a:pt x="86630" y="347977"/>
                  </a:lnTo>
                  <a:lnTo>
                    <a:pt x="85302" y="321454"/>
                  </a:lnTo>
                  <a:close/>
                </a:path>
              </a:pathLst>
            </a:custGeom>
            <a:solidFill>
              <a:srgbClr val="BAA09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Friform 114">
              <a:extLst>
                <a:ext uri="{FF2B5EF4-FFF2-40B4-BE49-F238E27FC236}">
                  <a16:creationId xmlns:a16="http://schemas.microsoft.com/office/drawing/2014/main" id="{714BDBAE-1712-0506-800E-82AA0751EEC4}"/>
                </a:ext>
              </a:extLst>
            </p:cNvPr>
            <p:cNvSpPr/>
            <p:nvPr/>
          </p:nvSpPr>
          <p:spPr>
            <a:xfrm>
              <a:off x="5095618" y="4032191"/>
              <a:ext cx="316876" cy="560114"/>
            </a:xfrm>
            <a:custGeom>
              <a:avLst/>
              <a:gdLst>
                <a:gd name="connsiteX0" fmla="*/ 42628 w 316876"/>
                <a:gd name="connsiteY0" fmla="*/ 279548 h 560114"/>
                <a:gd name="connsiteX1" fmla="*/ 82494 w 316876"/>
                <a:gd name="connsiteY1" fmla="*/ 291918 h 560114"/>
                <a:gd name="connsiteX2" fmla="*/ 94477 w 316876"/>
                <a:gd name="connsiteY2" fmla="*/ 288907 h 560114"/>
                <a:gd name="connsiteX3" fmla="*/ 104775 w 316876"/>
                <a:gd name="connsiteY3" fmla="*/ 273071 h 560114"/>
                <a:gd name="connsiteX4" fmla="*/ 112062 w 316876"/>
                <a:gd name="connsiteY4" fmla="*/ 198682 h 560114"/>
                <a:gd name="connsiteX5" fmla="*/ 83660 w 316876"/>
                <a:gd name="connsiteY5" fmla="*/ 107292 h 560114"/>
                <a:gd name="connsiteX6" fmla="*/ 67371 w 316876"/>
                <a:gd name="connsiteY6" fmla="*/ 31996 h 560114"/>
                <a:gd name="connsiteX7" fmla="*/ 105650 w 316876"/>
                <a:gd name="connsiteY7" fmla="*/ 14088 h 560114"/>
                <a:gd name="connsiteX8" fmla="*/ 179293 w 316876"/>
                <a:gd name="connsiteY8" fmla="*/ 0 h 560114"/>
                <a:gd name="connsiteX9" fmla="*/ 235190 w 316876"/>
                <a:gd name="connsiteY9" fmla="*/ 116424 h 560114"/>
                <a:gd name="connsiteX10" fmla="*/ 270457 w 316876"/>
                <a:gd name="connsiteY10" fmla="*/ 341047 h 560114"/>
                <a:gd name="connsiteX11" fmla="*/ 307052 w 316876"/>
                <a:gd name="connsiteY11" fmla="*/ 418512 h 560114"/>
                <a:gd name="connsiteX12" fmla="*/ 316606 w 316876"/>
                <a:gd name="connsiteY12" fmla="*/ 477744 h 560114"/>
                <a:gd name="connsiteX13" fmla="*/ 313270 w 316876"/>
                <a:gd name="connsiteY13" fmla="*/ 497725 h 560114"/>
                <a:gd name="connsiteX14" fmla="*/ 298017 w 316876"/>
                <a:gd name="connsiteY14" fmla="*/ 533770 h 560114"/>
                <a:gd name="connsiteX15" fmla="*/ 250896 w 316876"/>
                <a:gd name="connsiteY15" fmla="*/ 559904 h 560114"/>
                <a:gd name="connsiteX16" fmla="*/ 200149 w 316876"/>
                <a:gd name="connsiteY16" fmla="*/ 541769 h 560114"/>
                <a:gd name="connsiteX17" fmla="*/ 169222 w 316876"/>
                <a:gd name="connsiteY17" fmla="*/ 478165 h 560114"/>
                <a:gd name="connsiteX18" fmla="*/ 140302 w 316876"/>
                <a:gd name="connsiteY18" fmla="*/ 409735 h 560114"/>
                <a:gd name="connsiteX19" fmla="*/ 87126 w 316876"/>
                <a:gd name="connsiteY19" fmla="*/ 359020 h 560114"/>
                <a:gd name="connsiteX20" fmla="*/ 18210 w 316876"/>
                <a:gd name="connsiteY20" fmla="*/ 327639 h 560114"/>
                <a:gd name="connsiteX21" fmla="*/ 13320 w 316876"/>
                <a:gd name="connsiteY21" fmla="*/ 240783 h 560114"/>
                <a:gd name="connsiteX22" fmla="*/ 42596 w 316876"/>
                <a:gd name="connsiteY22" fmla="*/ 279515 h 56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6876" h="560114">
                  <a:moveTo>
                    <a:pt x="42628" y="279548"/>
                  </a:moveTo>
                  <a:cubicBezTo>
                    <a:pt x="53996" y="288065"/>
                    <a:pt x="68310" y="292502"/>
                    <a:pt x="82494" y="291918"/>
                  </a:cubicBezTo>
                  <a:cubicBezTo>
                    <a:pt x="86672" y="291757"/>
                    <a:pt x="90947" y="291109"/>
                    <a:pt x="94477" y="288907"/>
                  </a:cubicBezTo>
                  <a:cubicBezTo>
                    <a:pt x="99950" y="285506"/>
                    <a:pt x="102638" y="279127"/>
                    <a:pt x="104775" y="273071"/>
                  </a:cubicBezTo>
                  <a:cubicBezTo>
                    <a:pt x="113195" y="249268"/>
                    <a:pt x="117923" y="223262"/>
                    <a:pt x="112062" y="198682"/>
                  </a:cubicBezTo>
                  <a:cubicBezTo>
                    <a:pt x="105974" y="173098"/>
                    <a:pt x="96226" y="130414"/>
                    <a:pt x="83660" y="107292"/>
                  </a:cubicBezTo>
                  <a:cubicBezTo>
                    <a:pt x="71095" y="84169"/>
                    <a:pt x="57687" y="56447"/>
                    <a:pt x="67371" y="31996"/>
                  </a:cubicBezTo>
                  <a:cubicBezTo>
                    <a:pt x="82397" y="-5991"/>
                    <a:pt x="90332" y="23415"/>
                    <a:pt x="105650" y="14088"/>
                  </a:cubicBezTo>
                  <a:cubicBezTo>
                    <a:pt x="120968" y="4761"/>
                    <a:pt x="179293" y="0"/>
                    <a:pt x="179293" y="0"/>
                  </a:cubicBezTo>
                  <a:cubicBezTo>
                    <a:pt x="179293" y="0"/>
                    <a:pt x="221880" y="79829"/>
                    <a:pt x="235190" y="116424"/>
                  </a:cubicBezTo>
                  <a:cubicBezTo>
                    <a:pt x="248500" y="153019"/>
                    <a:pt x="270457" y="341047"/>
                    <a:pt x="270457" y="341047"/>
                  </a:cubicBezTo>
                  <a:cubicBezTo>
                    <a:pt x="270457" y="341047"/>
                    <a:pt x="303716" y="407857"/>
                    <a:pt x="307052" y="418512"/>
                  </a:cubicBezTo>
                  <a:cubicBezTo>
                    <a:pt x="310388" y="429166"/>
                    <a:pt x="318452" y="464369"/>
                    <a:pt x="316606" y="477744"/>
                  </a:cubicBezTo>
                  <a:cubicBezTo>
                    <a:pt x="315699" y="484415"/>
                    <a:pt x="314792" y="491086"/>
                    <a:pt x="313270" y="497725"/>
                  </a:cubicBezTo>
                  <a:cubicBezTo>
                    <a:pt x="310388" y="510550"/>
                    <a:pt x="305886" y="523245"/>
                    <a:pt x="298017" y="533770"/>
                  </a:cubicBezTo>
                  <a:cubicBezTo>
                    <a:pt x="286973" y="548634"/>
                    <a:pt x="269356" y="558382"/>
                    <a:pt x="250896" y="559904"/>
                  </a:cubicBezTo>
                  <a:cubicBezTo>
                    <a:pt x="232437" y="561426"/>
                    <a:pt x="213459" y="554626"/>
                    <a:pt x="200149" y="541769"/>
                  </a:cubicBezTo>
                  <a:cubicBezTo>
                    <a:pt x="182985" y="525188"/>
                    <a:pt x="176281" y="500964"/>
                    <a:pt x="169222" y="478165"/>
                  </a:cubicBezTo>
                  <a:cubicBezTo>
                    <a:pt x="161870" y="454459"/>
                    <a:pt x="153320" y="430883"/>
                    <a:pt x="140302" y="409735"/>
                  </a:cubicBezTo>
                  <a:cubicBezTo>
                    <a:pt x="127283" y="388588"/>
                    <a:pt x="109471" y="369837"/>
                    <a:pt x="87126" y="359020"/>
                  </a:cubicBezTo>
                  <a:cubicBezTo>
                    <a:pt x="64262" y="347945"/>
                    <a:pt x="36799" y="344998"/>
                    <a:pt x="18210" y="327639"/>
                  </a:cubicBezTo>
                  <a:cubicBezTo>
                    <a:pt x="-4977" y="306006"/>
                    <a:pt x="-5366" y="266399"/>
                    <a:pt x="13320" y="240783"/>
                  </a:cubicBezTo>
                  <a:lnTo>
                    <a:pt x="42596" y="279515"/>
                  </a:lnTo>
                  <a:close/>
                </a:path>
              </a:pathLst>
            </a:custGeom>
            <a:solidFill>
              <a:schemeClr val="accent3"/>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Friform 115">
              <a:extLst>
                <a:ext uri="{FF2B5EF4-FFF2-40B4-BE49-F238E27FC236}">
                  <a16:creationId xmlns:a16="http://schemas.microsoft.com/office/drawing/2014/main" id="{368555D9-5F8D-0A08-9D40-C47625191B13}"/>
                </a:ext>
              </a:extLst>
            </p:cNvPr>
            <p:cNvSpPr/>
            <p:nvPr/>
          </p:nvSpPr>
          <p:spPr>
            <a:xfrm>
              <a:off x="5270961" y="4040352"/>
              <a:ext cx="142484" cy="466991"/>
            </a:xfrm>
            <a:custGeom>
              <a:avLst/>
              <a:gdLst>
                <a:gd name="connsiteX0" fmla="*/ 141555 w 142484"/>
                <a:gd name="connsiteY0" fmla="*/ 466992 h 466991"/>
                <a:gd name="connsiteX1" fmla="*/ 120731 w 142484"/>
                <a:gd name="connsiteY1" fmla="*/ 330295 h 466991"/>
                <a:gd name="connsiteX2" fmla="*/ 92006 w 142484"/>
                <a:gd name="connsiteY2" fmla="*/ 171835 h 466991"/>
                <a:gd name="connsiteX3" fmla="*/ 99648 w 142484"/>
                <a:gd name="connsiteY3" fmla="*/ 59426 h 466991"/>
                <a:gd name="connsiteX4" fmla="*/ 81966 w 142484"/>
                <a:gd name="connsiteY4" fmla="*/ 0 h 466991"/>
                <a:gd name="connsiteX5" fmla="*/ 0 w 142484"/>
                <a:gd name="connsiteY5" fmla="*/ 24677 h 466991"/>
                <a:gd name="connsiteX6" fmla="*/ 40254 w 142484"/>
                <a:gd name="connsiteY6" fmla="*/ 154898 h 466991"/>
                <a:gd name="connsiteX7" fmla="*/ 60495 w 142484"/>
                <a:gd name="connsiteY7" fmla="*/ 275726 h 466991"/>
                <a:gd name="connsiteX8" fmla="*/ 111501 w 142484"/>
                <a:gd name="connsiteY8" fmla="*/ 388588 h 466991"/>
                <a:gd name="connsiteX9" fmla="*/ 141522 w 142484"/>
                <a:gd name="connsiteY9" fmla="*/ 466992 h 46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484" h="466991">
                  <a:moveTo>
                    <a:pt x="141555" y="466992"/>
                  </a:moveTo>
                  <a:cubicBezTo>
                    <a:pt x="145959" y="421361"/>
                    <a:pt x="134009" y="374695"/>
                    <a:pt x="120731" y="330295"/>
                  </a:cubicBezTo>
                  <a:cubicBezTo>
                    <a:pt x="105284" y="278543"/>
                    <a:pt x="87763" y="225691"/>
                    <a:pt x="92006" y="171835"/>
                  </a:cubicBezTo>
                  <a:cubicBezTo>
                    <a:pt x="94985" y="134139"/>
                    <a:pt x="109752" y="95860"/>
                    <a:pt x="99648" y="59426"/>
                  </a:cubicBezTo>
                  <a:cubicBezTo>
                    <a:pt x="95503" y="44497"/>
                    <a:pt x="85464" y="13958"/>
                    <a:pt x="81966" y="0"/>
                  </a:cubicBezTo>
                  <a:lnTo>
                    <a:pt x="0" y="24677"/>
                  </a:lnTo>
                  <a:cubicBezTo>
                    <a:pt x="21536" y="59426"/>
                    <a:pt x="34263" y="114481"/>
                    <a:pt x="40254" y="154898"/>
                  </a:cubicBezTo>
                  <a:cubicBezTo>
                    <a:pt x="46245" y="195347"/>
                    <a:pt x="49452" y="236378"/>
                    <a:pt x="60495" y="275726"/>
                  </a:cubicBezTo>
                  <a:cubicBezTo>
                    <a:pt x="71700" y="315592"/>
                    <a:pt x="90742" y="352770"/>
                    <a:pt x="111501" y="388588"/>
                  </a:cubicBezTo>
                  <a:cubicBezTo>
                    <a:pt x="125848" y="413362"/>
                    <a:pt x="142979" y="438396"/>
                    <a:pt x="141522" y="466992"/>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Friform 116">
              <a:extLst>
                <a:ext uri="{FF2B5EF4-FFF2-40B4-BE49-F238E27FC236}">
                  <a16:creationId xmlns:a16="http://schemas.microsoft.com/office/drawing/2014/main" id="{FF7CE9F7-8B3D-95D8-D243-BB10838604BD}"/>
                </a:ext>
              </a:extLst>
            </p:cNvPr>
            <p:cNvSpPr/>
            <p:nvPr/>
          </p:nvSpPr>
          <p:spPr>
            <a:xfrm>
              <a:off x="5223956" y="4407342"/>
              <a:ext cx="53033" cy="34456"/>
            </a:xfrm>
            <a:custGeom>
              <a:avLst/>
              <a:gdLst>
                <a:gd name="connsiteX0" fmla="*/ 15040 w 53033"/>
                <a:gd name="connsiteY0" fmla="*/ 31961 h 34456"/>
                <a:gd name="connsiteX1" fmla="*/ 18570 w 53033"/>
                <a:gd name="connsiteY1" fmla="*/ 28625 h 34456"/>
                <a:gd name="connsiteX2" fmla="*/ 20319 w 53033"/>
                <a:gd name="connsiteY2" fmla="*/ 27168 h 34456"/>
                <a:gd name="connsiteX3" fmla="*/ 19898 w 53033"/>
                <a:gd name="connsiteY3" fmla="*/ 27492 h 34456"/>
                <a:gd name="connsiteX4" fmla="*/ 20837 w 53033"/>
                <a:gd name="connsiteY4" fmla="*/ 26812 h 34456"/>
                <a:gd name="connsiteX5" fmla="*/ 29192 w 53033"/>
                <a:gd name="connsiteY5" fmla="*/ 21857 h 34456"/>
                <a:gd name="connsiteX6" fmla="*/ 30229 w 53033"/>
                <a:gd name="connsiteY6" fmla="*/ 21371 h 34456"/>
                <a:gd name="connsiteX7" fmla="*/ 30488 w 53033"/>
                <a:gd name="connsiteY7" fmla="*/ 21241 h 34456"/>
                <a:gd name="connsiteX8" fmla="*/ 30747 w 53033"/>
                <a:gd name="connsiteY8" fmla="*/ 21144 h 34456"/>
                <a:gd name="connsiteX9" fmla="*/ 31815 w 53033"/>
                <a:gd name="connsiteY9" fmla="*/ 20723 h 34456"/>
                <a:gd name="connsiteX10" fmla="*/ 36447 w 53033"/>
                <a:gd name="connsiteY10" fmla="*/ 19201 h 34456"/>
                <a:gd name="connsiteX11" fmla="*/ 40883 w 53033"/>
                <a:gd name="connsiteY11" fmla="*/ 18165 h 34456"/>
                <a:gd name="connsiteX12" fmla="*/ 43409 w 53033"/>
                <a:gd name="connsiteY12" fmla="*/ 17744 h 34456"/>
                <a:gd name="connsiteX13" fmla="*/ 42762 w 53033"/>
                <a:gd name="connsiteY13" fmla="*/ 17841 h 34456"/>
                <a:gd name="connsiteX14" fmla="*/ 44187 w 53033"/>
                <a:gd name="connsiteY14" fmla="*/ 17712 h 34456"/>
                <a:gd name="connsiteX15" fmla="*/ 50437 w 53033"/>
                <a:gd name="connsiteY15" fmla="*/ 15121 h 34456"/>
                <a:gd name="connsiteX16" fmla="*/ 53028 w 53033"/>
                <a:gd name="connsiteY16" fmla="*/ 8871 h 34456"/>
                <a:gd name="connsiteX17" fmla="*/ 44187 w 53033"/>
                <a:gd name="connsiteY17" fmla="*/ 29 h 34456"/>
                <a:gd name="connsiteX18" fmla="*/ 2539 w 53033"/>
                <a:gd name="connsiteY18" fmla="*/ 19428 h 34456"/>
                <a:gd name="connsiteX19" fmla="*/ 2539 w 53033"/>
                <a:gd name="connsiteY19" fmla="*/ 31929 h 34456"/>
                <a:gd name="connsiteX20" fmla="*/ 15040 w 53033"/>
                <a:gd name="connsiteY20" fmla="*/ 31929 h 34456"/>
                <a:gd name="connsiteX21" fmla="*/ 15040 w 53033"/>
                <a:gd name="connsiteY21" fmla="*/ 31929 h 3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33" h="34456">
                  <a:moveTo>
                    <a:pt x="15040" y="31961"/>
                  </a:moveTo>
                  <a:cubicBezTo>
                    <a:pt x="16174" y="30795"/>
                    <a:pt x="17339" y="29694"/>
                    <a:pt x="18570" y="28625"/>
                  </a:cubicBezTo>
                  <a:cubicBezTo>
                    <a:pt x="19153" y="28139"/>
                    <a:pt x="19736" y="27654"/>
                    <a:pt x="20319" y="27168"/>
                  </a:cubicBezTo>
                  <a:cubicBezTo>
                    <a:pt x="21226" y="26423"/>
                    <a:pt x="18926" y="28172"/>
                    <a:pt x="19898" y="27492"/>
                  </a:cubicBezTo>
                  <a:cubicBezTo>
                    <a:pt x="20222" y="27265"/>
                    <a:pt x="20513" y="27038"/>
                    <a:pt x="20837" y="26812"/>
                  </a:cubicBezTo>
                  <a:cubicBezTo>
                    <a:pt x="23460" y="24933"/>
                    <a:pt x="26278" y="23282"/>
                    <a:pt x="29192" y="21857"/>
                  </a:cubicBezTo>
                  <a:cubicBezTo>
                    <a:pt x="29549" y="21695"/>
                    <a:pt x="29872" y="21533"/>
                    <a:pt x="30229" y="21371"/>
                  </a:cubicBezTo>
                  <a:cubicBezTo>
                    <a:pt x="30488" y="21241"/>
                    <a:pt x="31718" y="20723"/>
                    <a:pt x="30488" y="21241"/>
                  </a:cubicBezTo>
                  <a:cubicBezTo>
                    <a:pt x="29257" y="21760"/>
                    <a:pt x="30488" y="21241"/>
                    <a:pt x="30747" y="21144"/>
                  </a:cubicBezTo>
                  <a:cubicBezTo>
                    <a:pt x="31103" y="21015"/>
                    <a:pt x="31459" y="20853"/>
                    <a:pt x="31815" y="20723"/>
                  </a:cubicBezTo>
                  <a:cubicBezTo>
                    <a:pt x="33337" y="20140"/>
                    <a:pt x="34860" y="19655"/>
                    <a:pt x="36447" y="19201"/>
                  </a:cubicBezTo>
                  <a:cubicBezTo>
                    <a:pt x="37904" y="18780"/>
                    <a:pt x="39393" y="18424"/>
                    <a:pt x="40883" y="18165"/>
                  </a:cubicBezTo>
                  <a:cubicBezTo>
                    <a:pt x="41725" y="18003"/>
                    <a:pt x="42568" y="17873"/>
                    <a:pt x="43409" y="17744"/>
                  </a:cubicBezTo>
                  <a:cubicBezTo>
                    <a:pt x="44575" y="17549"/>
                    <a:pt x="41563" y="17938"/>
                    <a:pt x="42762" y="17841"/>
                  </a:cubicBezTo>
                  <a:cubicBezTo>
                    <a:pt x="43247" y="17809"/>
                    <a:pt x="43701" y="17744"/>
                    <a:pt x="44187" y="17712"/>
                  </a:cubicBezTo>
                  <a:cubicBezTo>
                    <a:pt x="46583" y="17485"/>
                    <a:pt x="48688" y="16870"/>
                    <a:pt x="50437" y="15121"/>
                  </a:cubicBezTo>
                  <a:cubicBezTo>
                    <a:pt x="51959" y="13599"/>
                    <a:pt x="53125" y="11072"/>
                    <a:pt x="53028" y="8871"/>
                  </a:cubicBezTo>
                  <a:cubicBezTo>
                    <a:pt x="52833" y="4434"/>
                    <a:pt x="49109" y="-424"/>
                    <a:pt x="44187" y="29"/>
                  </a:cubicBezTo>
                  <a:cubicBezTo>
                    <a:pt x="28447" y="1487"/>
                    <a:pt x="13648" y="8093"/>
                    <a:pt x="2539" y="19428"/>
                  </a:cubicBezTo>
                  <a:cubicBezTo>
                    <a:pt x="-699" y="22731"/>
                    <a:pt x="-991" y="28658"/>
                    <a:pt x="2539" y="31929"/>
                  </a:cubicBezTo>
                  <a:cubicBezTo>
                    <a:pt x="6037" y="35135"/>
                    <a:pt x="11575" y="35458"/>
                    <a:pt x="15040" y="31929"/>
                  </a:cubicBezTo>
                  <a:lnTo>
                    <a:pt x="15040" y="31929"/>
                  </a:ln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iform 117">
              <a:extLst>
                <a:ext uri="{FF2B5EF4-FFF2-40B4-BE49-F238E27FC236}">
                  <a16:creationId xmlns:a16="http://schemas.microsoft.com/office/drawing/2014/main" id="{B9D260B2-0AFC-EA12-0DBF-7F6CC83D4188}"/>
                </a:ext>
              </a:extLst>
            </p:cNvPr>
            <p:cNvSpPr/>
            <p:nvPr/>
          </p:nvSpPr>
          <p:spPr>
            <a:xfrm>
              <a:off x="5198874" y="4372400"/>
              <a:ext cx="55026" cy="40756"/>
            </a:xfrm>
            <a:custGeom>
              <a:avLst/>
              <a:gdLst>
                <a:gd name="connsiteX0" fmla="*/ 14991 w 55026"/>
                <a:gd name="connsiteY0" fmla="*/ 38242 h 40756"/>
                <a:gd name="connsiteX1" fmla="*/ 22213 w 55026"/>
                <a:gd name="connsiteY1" fmla="*/ 30858 h 40756"/>
                <a:gd name="connsiteX2" fmla="*/ 24480 w 55026"/>
                <a:gd name="connsiteY2" fmla="*/ 28947 h 40756"/>
                <a:gd name="connsiteX3" fmla="*/ 24771 w 55026"/>
                <a:gd name="connsiteY3" fmla="*/ 28688 h 40756"/>
                <a:gd name="connsiteX4" fmla="*/ 25322 w 55026"/>
                <a:gd name="connsiteY4" fmla="*/ 28267 h 40756"/>
                <a:gd name="connsiteX5" fmla="*/ 30115 w 55026"/>
                <a:gd name="connsiteY5" fmla="*/ 24964 h 40756"/>
                <a:gd name="connsiteX6" fmla="*/ 34876 w 55026"/>
                <a:gd name="connsiteY6" fmla="*/ 22179 h 40756"/>
                <a:gd name="connsiteX7" fmla="*/ 37305 w 55026"/>
                <a:gd name="connsiteY7" fmla="*/ 20916 h 40756"/>
                <a:gd name="connsiteX8" fmla="*/ 39992 w 55026"/>
                <a:gd name="connsiteY8" fmla="*/ 19653 h 40756"/>
                <a:gd name="connsiteX9" fmla="*/ 39507 w 55026"/>
                <a:gd name="connsiteY9" fmla="*/ 19880 h 40756"/>
                <a:gd name="connsiteX10" fmla="*/ 40867 w 55026"/>
                <a:gd name="connsiteY10" fmla="*/ 19361 h 40756"/>
                <a:gd name="connsiteX11" fmla="*/ 43263 w 55026"/>
                <a:gd name="connsiteY11" fmla="*/ 18552 h 40756"/>
                <a:gd name="connsiteX12" fmla="*/ 48510 w 55026"/>
                <a:gd name="connsiteY12" fmla="*/ 17256 h 40756"/>
                <a:gd name="connsiteX13" fmla="*/ 54695 w 55026"/>
                <a:gd name="connsiteY13" fmla="*/ 6375 h 40756"/>
                <a:gd name="connsiteX14" fmla="*/ 43814 w 55026"/>
                <a:gd name="connsiteY14" fmla="*/ 189 h 40756"/>
                <a:gd name="connsiteX15" fmla="*/ 21241 w 55026"/>
                <a:gd name="connsiteY15" fmla="*/ 9678 h 40756"/>
                <a:gd name="connsiteX16" fmla="*/ 2523 w 55026"/>
                <a:gd name="connsiteY16" fmla="*/ 25709 h 40756"/>
                <a:gd name="connsiteX17" fmla="*/ 2523 w 55026"/>
                <a:gd name="connsiteY17" fmla="*/ 38210 h 40756"/>
                <a:gd name="connsiteX18" fmla="*/ 15024 w 55026"/>
                <a:gd name="connsiteY18" fmla="*/ 38210 h 40756"/>
                <a:gd name="connsiteX19" fmla="*/ 15024 w 55026"/>
                <a:gd name="connsiteY19" fmla="*/ 38210 h 4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26" h="40756">
                  <a:moveTo>
                    <a:pt x="14991" y="38242"/>
                  </a:moveTo>
                  <a:cubicBezTo>
                    <a:pt x="17193" y="35586"/>
                    <a:pt x="19622" y="33125"/>
                    <a:pt x="22213" y="30858"/>
                  </a:cubicBezTo>
                  <a:cubicBezTo>
                    <a:pt x="22958" y="30210"/>
                    <a:pt x="23735" y="29563"/>
                    <a:pt x="24480" y="28947"/>
                  </a:cubicBezTo>
                  <a:cubicBezTo>
                    <a:pt x="24674" y="28785"/>
                    <a:pt x="25775" y="27943"/>
                    <a:pt x="24771" y="28688"/>
                  </a:cubicBezTo>
                  <a:cubicBezTo>
                    <a:pt x="23670" y="29498"/>
                    <a:pt x="25095" y="28429"/>
                    <a:pt x="25322" y="28267"/>
                  </a:cubicBezTo>
                  <a:cubicBezTo>
                    <a:pt x="26876" y="27101"/>
                    <a:pt x="28496" y="26000"/>
                    <a:pt x="30115" y="24964"/>
                  </a:cubicBezTo>
                  <a:cubicBezTo>
                    <a:pt x="31669" y="23993"/>
                    <a:pt x="33257" y="23053"/>
                    <a:pt x="34876" y="22179"/>
                  </a:cubicBezTo>
                  <a:cubicBezTo>
                    <a:pt x="35685" y="21758"/>
                    <a:pt x="36463" y="21337"/>
                    <a:pt x="37305" y="20916"/>
                  </a:cubicBezTo>
                  <a:cubicBezTo>
                    <a:pt x="37855" y="20657"/>
                    <a:pt x="39442" y="19588"/>
                    <a:pt x="39992" y="19653"/>
                  </a:cubicBezTo>
                  <a:cubicBezTo>
                    <a:pt x="39701" y="19620"/>
                    <a:pt x="38308" y="20333"/>
                    <a:pt x="39507" y="19880"/>
                  </a:cubicBezTo>
                  <a:cubicBezTo>
                    <a:pt x="39960" y="19717"/>
                    <a:pt x="40413" y="19523"/>
                    <a:pt x="40867" y="19361"/>
                  </a:cubicBezTo>
                  <a:cubicBezTo>
                    <a:pt x="41677" y="19070"/>
                    <a:pt x="42454" y="18779"/>
                    <a:pt x="43263" y="18552"/>
                  </a:cubicBezTo>
                  <a:cubicBezTo>
                    <a:pt x="44980" y="18001"/>
                    <a:pt x="46728" y="17580"/>
                    <a:pt x="48510" y="17256"/>
                  </a:cubicBezTo>
                  <a:cubicBezTo>
                    <a:pt x="53076" y="16447"/>
                    <a:pt x="56055" y="10650"/>
                    <a:pt x="54695" y="6375"/>
                  </a:cubicBezTo>
                  <a:cubicBezTo>
                    <a:pt x="53108" y="1485"/>
                    <a:pt x="48704" y="-685"/>
                    <a:pt x="43814" y="189"/>
                  </a:cubicBezTo>
                  <a:cubicBezTo>
                    <a:pt x="35815" y="1614"/>
                    <a:pt x="28042" y="5339"/>
                    <a:pt x="21241" y="9678"/>
                  </a:cubicBezTo>
                  <a:cubicBezTo>
                    <a:pt x="14343" y="14083"/>
                    <a:pt x="7737" y="19394"/>
                    <a:pt x="2523" y="25709"/>
                  </a:cubicBezTo>
                  <a:cubicBezTo>
                    <a:pt x="-424" y="29271"/>
                    <a:pt x="-1234" y="34777"/>
                    <a:pt x="2523" y="38210"/>
                  </a:cubicBezTo>
                  <a:cubicBezTo>
                    <a:pt x="5794" y="41189"/>
                    <a:pt x="11882" y="41998"/>
                    <a:pt x="15024" y="38210"/>
                  </a:cubicBezTo>
                  <a:lnTo>
                    <a:pt x="15024" y="38210"/>
                  </a:ln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iform 118">
              <a:extLst>
                <a:ext uri="{FF2B5EF4-FFF2-40B4-BE49-F238E27FC236}">
                  <a16:creationId xmlns:a16="http://schemas.microsoft.com/office/drawing/2014/main" id="{3C7F73EE-2B7C-A328-46AB-A65F83473047}"/>
                </a:ext>
              </a:extLst>
            </p:cNvPr>
            <p:cNvSpPr/>
            <p:nvPr/>
          </p:nvSpPr>
          <p:spPr>
            <a:xfrm>
              <a:off x="4525715" y="2602028"/>
              <a:ext cx="615482" cy="1626351"/>
            </a:xfrm>
            <a:custGeom>
              <a:avLst/>
              <a:gdLst>
                <a:gd name="connsiteX0" fmla="*/ 135371 w 615482"/>
                <a:gd name="connsiteY0" fmla="*/ 1272 h 1626351"/>
                <a:gd name="connsiteX1" fmla="*/ 111114 w 615482"/>
                <a:gd name="connsiteY1" fmla="*/ 304623 h 1626351"/>
                <a:gd name="connsiteX2" fmla="*/ 22606 w 615482"/>
                <a:gd name="connsiteY2" fmla="*/ 728380 h 1626351"/>
                <a:gd name="connsiteX3" fmla="*/ 1394 w 615482"/>
                <a:gd name="connsiteY3" fmla="*/ 1162372 h 1626351"/>
                <a:gd name="connsiteX4" fmla="*/ 57679 w 615482"/>
                <a:gd name="connsiteY4" fmla="*/ 1354609 h 1626351"/>
                <a:gd name="connsiteX5" fmla="*/ 171933 w 615482"/>
                <a:gd name="connsiteY5" fmla="*/ 1441530 h 1626351"/>
                <a:gd name="connsiteX6" fmla="*/ 524347 w 615482"/>
                <a:gd name="connsiteY6" fmla="*/ 1626352 h 1626351"/>
                <a:gd name="connsiteX7" fmla="*/ 608936 w 615482"/>
                <a:gd name="connsiteY7" fmla="*/ 1518251 h 1626351"/>
                <a:gd name="connsiteX8" fmla="*/ 595529 w 615482"/>
                <a:gd name="connsiteY8" fmla="*/ 1419509 h 1626351"/>
                <a:gd name="connsiteX9" fmla="*/ 361645 w 615482"/>
                <a:gd name="connsiteY9" fmla="*/ 1063533 h 1626351"/>
                <a:gd name="connsiteX10" fmla="*/ 569945 w 615482"/>
                <a:gd name="connsiteY10" fmla="*/ 243124 h 1626351"/>
                <a:gd name="connsiteX11" fmla="*/ 337680 w 615482"/>
                <a:gd name="connsiteY11" fmla="*/ 139 h 1626351"/>
                <a:gd name="connsiteX12" fmla="*/ 135371 w 615482"/>
                <a:gd name="connsiteY12" fmla="*/ 1272 h 162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482" h="1626351">
                  <a:moveTo>
                    <a:pt x="135371" y="1272"/>
                  </a:moveTo>
                  <a:cubicBezTo>
                    <a:pt x="133169" y="98848"/>
                    <a:pt x="135630" y="210156"/>
                    <a:pt x="111114" y="304623"/>
                  </a:cubicBezTo>
                  <a:cubicBezTo>
                    <a:pt x="65354" y="481153"/>
                    <a:pt x="38378" y="618369"/>
                    <a:pt x="22606" y="728380"/>
                  </a:cubicBezTo>
                  <a:cubicBezTo>
                    <a:pt x="-8937" y="948275"/>
                    <a:pt x="1912" y="1063015"/>
                    <a:pt x="1394" y="1162372"/>
                  </a:cubicBezTo>
                  <a:cubicBezTo>
                    <a:pt x="1005" y="1236177"/>
                    <a:pt x="18234" y="1299522"/>
                    <a:pt x="57679" y="1354609"/>
                  </a:cubicBezTo>
                  <a:cubicBezTo>
                    <a:pt x="85789" y="1393860"/>
                    <a:pt x="129574" y="1418311"/>
                    <a:pt x="171933" y="1441530"/>
                  </a:cubicBezTo>
                  <a:cubicBezTo>
                    <a:pt x="268667" y="1494577"/>
                    <a:pt x="510972" y="1623826"/>
                    <a:pt x="524347" y="1626352"/>
                  </a:cubicBezTo>
                  <a:cubicBezTo>
                    <a:pt x="569978" y="1609155"/>
                    <a:pt x="601747" y="1544224"/>
                    <a:pt x="608936" y="1518251"/>
                  </a:cubicBezTo>
                  <a:cubicBezTo>
                    <a:pt x="616353" y="1491501"/>
                    <a:pt x="623121" y="1422650"/>
                    <a:pt x="595529" y="1419509"/>
                  </a:cubicBezTo>
                  <a:lnTo>
                    <a:pt x="361645" y="1063533"/>
                  </a:lnTo>
                  <a:lnTo>
                    <a:pt x="569945" y="243124"/>
                  </a:lnTo>
                  <a:cubicBezTo>
                    <a:pt x="569945" y="243124"/>
                    <a:pt x="421428" y="-6727"/>
                    <a:pt x="337680" y="139"/>
                  </a:cubicBezTo>
                  <a:cubicBezTo>
                    <a:pt x="230226" y="8915"/>
                    <a:pt x="135371" y="1272"/>
                    <a:pt x="135371" y="1272"/>
                  </a:cubicBezTo>
                  <a:close/>
                </a:path>
              </a:pathLst>
            </a:custGeom>
            <a:solidFill>
              <a:schemeClr val="accent2"/>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iform 119">
              <a:extLst>
                <a:ext uri="{FF2B5EF4-FFF2-40B4-BE49-F238E27FC236}">
                  <a16:creationId xmlns:a16="http://schemas.microsoft.com/office/drawing/2014/main" id="{DB87E9F7-EC1F-89C1-26B3-F810810D9E5D}"/>
                </a:ext>
              </a:extLst>
            </p:cNvPr>
            <p:cNvSpPr/>
            <p:nvPr/>
          </p:nvSpPr>
          <p:spPr>
            <a:xfrm>
              <a:off x="4755891" y="2503749"/>
              <a:ext cx="782212" cy="1584986"/>
            </a:xfrm>
            <a:custGeom>
              <a:avLst/>
              <a:gdLst>
                <a:gd name="connsiteX0" fmla="*/ 468079 w 748564"/>
                <a:gd name="connsiteY0" fmla="*/ 0 h 1584986"/>
                <a:gd name="connsiteX1" fmla="*/ 649014 w 748564"/>
                <a:gd name="connsiteY1" fmla="*/ 404359 h 1584986"/>
                <a:gd name="connsiteX2" fmla="*/ 643638 w 748564"/>
                <a:gd name="connsiteY2" fmla="*/ 590022 h 1584986"/>
                <a:gd name="connsiteX3" fmla="*/ 581783 w 748564"/>
                <a:gd name="connsiteY3" fmla="*/ 761145 h 1584986"/>
                <a:gd name="connsiteX4" fmla="*/ 312113 w 748564"/>
                <a:gd name="connsiteY4" fmla="*/ 1263080 h 1584986"/>
                <a:gd name="connsiteX5" fmla="*/ 742347 w 748564"/>
                <a:gd name="connsiteY5" fmla="*/ 1394531 h 1584986"/>
                <a:gd name="connsiteX6" fmla="*/ 681787 w 748564"/>
                <a:gd name="connsiteY6" fmla="*/ 1584987 h 1584986"/>
                <a:gd name="connsiteX7" fmla="*/ 582948 w 748564"/>
                <a:gd name="connsiteY7" fmla="*/ 1576405 h 1584986"/>
                <a:gd name="connsiteX8" fmla="*/ 172922 w 748564"/>
                <a:gd name="connsiteY8" fmla="*/ 1523002 h 1584986"/>
                <a:gd name="connsiteX9" fmla="*/ 97497 w 748564"/>
                <a:gd name="connsiteY9" fmla="*/ 1505223 h 1584986"/>
                <a:gd name="connsiteX10" fmla="*/ 19417 w 748564"/>
                <a:gd name="connsiteY10" fmla="*/ 1416779 h 1584986"/>
                <a:gd name="connsiteX11" fmla="*/ 51 w 748564"/>
                <a:gd name="connsiteY11" fmla="*/ 1298185 h 1584986"/>
                <a:gd name="connsiteX12" fmla="*/ 32630 w 748564"/>
                <a:gd name="connsiteY12" fmla="*/ 1039753 h 1584986"/>
                <a:gd name="connsiteX13" fmla="*/ 141120 w 748564"/>
                <a:gd name="connsiteY13" fmla="*/ 639345 h 1584986"/>
                <a:gd name="connsiteX14" fmla="*/ 107440 w 748564"/>
                <a:gd name="connsiteY14" fmla="*/ 98450 h 1584986"/>
                <a:gd name="connsiteX15" fmla="*/ 468014 w 748564"/>
                <a:gd name="connsiteY15" fmla="*/ 32 h 158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564" h="1584986">
                  <a:moveTo>
                    <a:pt x="468079" y="0"/>
                  </a:moveTo>
                  <a:cubicBezTo>
                    <a:pt x="561315" y="105640"/>
                    <a:pt x="638424" y="263841"/>
                    <a:pt x="649014" y="404359"/>
                  </a:cubicBezTo>
                  <a:cubicBezTo>
                    <a:pt x="653710" y="466312"/>
                    <a:pt x="655750" y="529106"/>
                    <a:pt x="643638" y="590022"/>
                  </a:cubicBezTo>
                  <a:cubicBezTo>
                    <a:pt x="631785" y="649643"/>
                    <a:pt x="606751" y="705734"/>
                    <a:pt x="581783" y="761145"/>
                  </a:cubicBezTo>
                  <a:cubicBezTo>
                    <a:pt x="506099" y="929029"/>
                    <a:pt x="390290" y="1096330"/>
                    <a:pt x="312113" y="1263080"/>
                  </a:cubicBezTo>
                  <a:cubicBezTo>
                    <a:pt x="452145" y="1271532"/>
                    <a:pt x="634376" y="1326749"/>
                    <a:pt x="742347" y="1394531"/>
                  </a:cubicBezTo>
                  <a:cubicBezTo>
                    <a:pt x="771105" y="1513772"/>
                    <a:pt x="691308" y="1582202"/>
                    <a:pt x="681787" y="1584987"/>
                  </a:cubicBezTo>
                  <a:cubicBezTo>
                    <a:pt x="681787" y="1584987"/>
                    <a:pt x="610249" y="1579935"/>
                    <a:pt x="582948" y="1576405"/>
                  </a:cubicBezTo>
                  <a:cubicBezTo>
                    <a:pt x="446284" y="1558593"/>
                    <a:pt x="309586" y="1540781"/>
                    <a:pt x="172922" y="1523002"/>
                  </a:cubicBezTo>
                  <a:cubicBezTo>
                    <a:pt x="147208" y="1519666"/>
                    <a:pt x="121009" y="1516169"/>
                    <a:pt x="97497" y="1505223"/>
                  </a:cubicBezTo>
                  <a:cubicBezTo>
                    <a:pt x="60967" y="1488188"/>
                    <a:pt x="34282" y="1454216"/>
                    <a:pt x="19417" y="1416779"/>
                  </a:cubicBezTo>
                  <a:cubicBezTo>
                    <a:pt x="4552" y="1379342"/>
                    <a:pt x="504" y="1338472"/>
                    <a:pt x="51" y="1298185"/>
                  </a:cubicBezTo>
                  <a:cubicBezTo>
                    <a:pt x="-986" y="1211167"/>
                    <a:pt x="13976" y="1124764"/>
                    <a:pt x="32630" y="1039753"/>
                  </a:cubicBezTo>
                  <a:cubicBezTo>
                    <a:pt x="62230" y="904643"/>
                    <a:pt x="101189" y="771799"/>
                    <a:pt x="141120" y="639345"/>
                  </a:cubicBezTo>
                  <a:cubicBezTo>
                    <a:pt x="151807" y="603851"/>
                    <a:pt x="218229" y="339460"/>
                    <a:pt x="107440" y="98450"/>
                  </a:cubicBezTo>
                  <a:cubicBezTo>
                    <a:pt x="252168" y="87278"/>
                    <a:pt x="468014" y="32"/>
                    <a:pt x="468014" y="32"/>
                  </a:cubicBezTo>
                  <a:close/>
                </a:path>
              </a:pathLst>
            </a:custGeom>
            <a:solidFill>
              <a:schemeClr val="accent2"/>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iform 120">
              <a:extLst>
                <a:ext uri="{FF2B5EF4-FFF2-40B4-BE49-F238E27FC236}">
                  <a16:creationId xmlns:a16="http://schemas.microsoft.com/office/drawing/2014/main" id="{57B81771-FE80-3C03-694E-4057750F8DA5}"/>
                </a:ext>
              </a:extLst>
            </p:cNvPr>
            <p:cNvSpPr/>
            <p:nvPr/>
          </p:nvSpPr>
          <p:spPr>
            <a:xfrm>
              <a:off x="5505317" y="3814648"/>
              <a:ext cx="331820" cy="521490"/>
            </a:xfrm>
            <a:custGeom>
              <a:avLst/>
              <a:gdLst>
                <a:gd name="connsiteX0" fmla="*/ 113587 w 331820"/>
                <a:gd name="connsiteY0" fmla="*/ 262040 h 521490"/>
                <a:gd name="connsiteX1" fmla="*/ 91177 w 331820"/>
                <a:gd name="connsiteY1" fmla="*/ 169451 h 521490"/>
                <a:gd name="connsiteX2" fmla="*/ 31427 w 331820"/>
                <a:gd name="connsiteY2" fmla="*/ 121327 h 521490"/>
                <a:gd name="connsiteX3" fmla="*/ 15008 w 331820"/>
                <a:gd name="connsiteY3" fmla="*/ 96812 h 521490"/>
                <a:gd name="connsiteX4" fmla="*/ 32722 w 331820"/>
                <a:gd name="connsiteY4" fmla="*/ 20026 h 521490"/>
                <a:gd name="connsiteX5" fmla="*/ 102933 w 331820"/>
                <a:gd name="connsiteY5" fmla="*/ 13938 h 521490"/>
                <a:gd name="connsiteX6" fmla="*/ 241994 w 331820"/>
                <a:gd name="connsiteY6" fmla="*/ 200897 h 521490"/>
                <a:gd name="connsiteX7" fmla="*/ 309031 w 331820"/>
                <a:gd name="connsiteY7" fmla="*/ 297728 h 521490"/>
                <a:gd name="connsiteX8" fmla="*/ 331603 w 331820"/>
                <a:gd name="connsiteY8" fmla="*/ 416970 h 521490"/>
                <a:gd name="connsiteX9" fmla="*/ 303623 w 331820"/>
                <a:gd name="connsiteY9" fmla="*/ 496281 h 521490"/>
                <a:gd name="connsiteX10" fmla="*/ 226093 w 331820"/>
                <a:gd name="connsiteY10" fmla="*/ 516650 h 521490"/>
                <a:gd name="connsiteX11" fmla="*/ 194517 w 331820"/>
                <a:gd name="connsiteY11" fmla="*/ 488767 h 521490"/>
                <a:gd name="connsiteX12" fmla="*/ 153971 w 331820"/>
                <a:gd name="connsiteY12" fmla="*/ 421730 h 521490"/>
                <a:gd name="connsiteX13" fmla="*/ 93444 w 331820"/>
                <a:gd name="connsiteY13" fmla="*/ 375258 h 521490"/>
                <a:gd name="connsiteX14" fmla="*/ 19768 w 331820"/>
                <a:gd name="connsiteY14" fmla="*/ 367162 h 521490"/>
                <a:gd name="connsiteX15" fmla="*/ 6296 w 331820"/>
                <a:gd name="connsiteY15" fmla="*/ 308966 h 521490"/>
                <a:gd name="connsiteX16" fmla="*/ 13680 w 331820"/>
                <a:gd name="connsiteY16" fmla="*/ 301776 h 521490"/>
                <a:gd name="connsiteX17" fmla="*/ 50987 w 331820"/>
                <a:gd name="connsiteY17" fmla="*/ 308383 h 521490"/>
                <a:gd name="connsiteX18" fmla="*/ 84214 w 331820"/>
                <a:gd name="connsiteY18" fmla="*/ 288660 h 521490"/>
                <a:gd name="connsiteX19" fmla="*/ 113587 w 331820"/>
                <a:gd name="connsiteY19" fmla="*/ 262008 h 521490"/>
                <a:gd name="connsiteX20" fmla="*/ 113587 w 331820"/>
                <a:gd name="connsiteY20" fmla="*/ 262008 h 52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820" h="521490">
                  <a:moveTo>
                    <a:pt x="113587" y="262040"/>
                  </a:moveTo>
                  <a:cubicBezTo>
                    <a:pt x="123756" y="234610"/>
                    <a:pt x="110155" y="191699"/>
                    <a:pt x="91177" y="169451"/>
                  </a:cubicBezTo>
                  <a:cubicBezTo>
                    <a:pt x="74337" y="149696"/>
                    <a:pt x="42664" y="131884"/>
                    <a:pt x="31427" y="121327"/>
                  </a:cubicBezTo>
                  <a:cubicBezTo>
                    <a:pt x="24140" y="114461"/>
                    <a:pt x="16821" y="106656"/>
                    <a:pt x="15008" y="96812"/>
                  </a:cubicBezTo>
                  <a:cubicBezTo>
                    <a:pt x="12903" y="85282"/>
                    <a:pt x="32722" y="20026"/>
                    <a:pt x="32722" y="20026"/>
                  </a:cubicBezTo>
                  <a:cubicBezTo>
                    <a:pt x="32722" y="20026"/>
                    <a:pt x="66338" y="-20649"/>
                    <a:pt x="102933" y="13938"/>
                  </a:cubicBezTo>
                  <a:cubicBezTo>
                    <a:pt x="139528" y="48525"/>
                    <a:pt x="241994" y="200897"/>
                    <a:pt x="241994" y="200897"/>
                  </a:cubicBezTo>
                  <a:lnTo>
                    <a:pt x="309031" y="297728"/>
                  </a:lnTo>
                  <a:cubicBezTo>
                    <a:pt x="323669" y="336266"/>
                    <a:pt x="333417" y="375938"/>
                    <a:pt x="331603" y="416970"/>
                  </a:cubicBezTo>
                  <a:cubicBezTo>
                    <a:pt x="330340" y="445533"/>
                    <a:pt x="322698" y="474971"/>
                    <a:pt x="303623" y="496281"/>
                  </a:cubicBezTo>
                  <a:cubicBezTo>
                    <a:pt x="284516" y="517557"/>
                    <a:pt x="252131" y="528439"/>
                    <a:pt x="226093" y="516650"/>
                  </a:cubicBezTo>
                  <a:cubicBezTo>
                    <a:pt x="213171" y="510789"/>
                    <a:pt x="202938" y="500199"/>
                    <a:pt x="194517" y="488767"/>
                  </a:cubicBezTo>
                  <a:cubicBezTo>
                    <a:pt x="179005" y="467749"/>
                    <a:pt x="168545" y="443428"/>
                    <a:pt x="153971" y="421730"/>
                  </a:cubicBezTo>
                  <a:cubicBezTo>
                    <a:pt x="139398" y="400032"/>
                    <a:pt x="119093" y="380180"/>
                    <a:pt x="93444" y="375258"/>
                  </a:cubicBezTo>
                  <a:cubicBezTo>
                    <a:pt x="68928" y="370562"/>
                    <a:pt x="41337" y="379727"/>
                    <a:pt x="19768" y="367162"/>
                  </a:cubicBezTo>
                  <a:cubicBezTo>
                    <a:pt x="499" y="355924"/>
                    <a:pt x="-6075" y="327522"/>
                    <a:pt x="6296" y="308966"/>
                  </a:cubicBezTo>
                  <a:cubicBezTo>
                    <a:pt x="8206" y="306083"/>
                    <a:pt x="10603" y="303395"/>
                    <a:pt x="13680" y="301776"/>
                  </a:cubicBezTo>
                  <a:cubicBezTo>
                    <a:pt x="25176" y="295785"/>
                    <a:pt x="38066" y="307379"/>
                    <a:pt x="50987" y="308383"/>
                  </a:cubicBezTo>
                  <a:cubicBezTo>
                    <a:pt x="64362" y="309451"/>
                    <a:pt x="75762" y="299088"/>
                    <a:pt x="84214" y="288660"/>
                  </a:cubicBezTo>
                  <a:cubicBezTo>
                    <a:pt x="92634" y="278232"/>
                    <a:pt x="100860" y="266282"/>
                    <a:pt x="113587" y="262008"/>
                  </a:cubicBezTo>
                  <a:lnTo>
                    <a:pt x="113587" y="262008"/>
                  </a:lnTo>
                  <a:close/>
                </a:path>
              </a:pathLst>
            </a:custGeom>
            <a:solidFill>
              <a:schemeClr val="accent3"/>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iform 121">
              <a:extLst>
                <a:ext uri="{FF2B5EF4-FFF2-40B4-BE49-F238E27FC236}">
                  <a16:creationId xmlns:a16="http://schemas.microsoft.com/office/drawing/2014/main" id="{B616D8C4-6E92-F3AD-7C05-7EBEE5CB7EC7}"/>
                </a:ext>
              </a:extLst>
            </p:cNvPr>
            <p:cNvSpPr/>
            <p:nvPr/>
          </p:nvSpPr>
          <p:spPr>
            <a:xfrm>
              <a:off x="5538104" y="3777756"/>
              <a:ext cx="276276" cy="334619"/>
            </a:xfrm>
            <a:custGeom>
              <a:avLst/>
              <a:gdLst>
                <a:gd name="connsiteX0" fmla="*/ 276276 w 276276"/>
                <a:gd name="connsiteY0" fmla="*/ 334620 h 334619"/>
                <a:gd name="connsiteX1" fmla="*/ 230711 w 276276"/>
                <a:gd name="connsiteY1" fmla="*/ 235133 h 334619"/>
                <a:gd name="connsiteX2" fmla="*/ 207555 w 276276"/>
                <a:gd name="connsiteY2" fmla="*/ 180726 h 334619"/>
                <a:gd name="connsiteX3" fmla="*/ 165520 w 276276"/>
                <a:gd name="connsiteY3" fmla="*/ 54749 h 334619"/>
                <a:gd name="connsiteX4" fmla="*/ 49095 w 276276"/>
                <a:gd name="connsiteY4" fmla="*/ 633 h 334619"/>
                <a:gd name="connsiteX5" fmla="*/ 30766 w 276276"/>
                <a:gd name="connsiteY5" fmla="*/ 1864 h 334619"/>
                <a:gd name="connsiteX6" fmla="*/ 0 w 276276"/>
                <a:gd name="connsiteY6" fmla="*/ 56854 h 334619"/>
                <a:gd name="connsiteX7" fmla="*/ 7189 w 276276"/>
                <a:gd name="connsiteY7" fmla="*/ 56854 h 334619"/>
                <a:gd name="connsiteX8" fmla="*/ 98645 w 276276"/>
                <a:gd name="connsiteY8" fmla="*/ 107407 h 334619"/>
                <a:gd name="connsiteX9" fmla="*/ 155059 w 276276"/>
                <a:gd name="connsiteY9" fmla="*/ 199380 h 334619"/>
                <a:gd name="connsiteX10" fmla="*/ 276276 w 276276"/>
                <a:gd name="connsiteY10" fmla="*/ 334587 h 33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76" h="334619">
                  <a:moveTo>
                    <a:pt x="276276" y="334620"/>
                  </a:moveTo>
                  <a:cubicBezTo>
                    <a:pt x="263938" y="303789"/>
                    <a:pt x="245284" y="264765"/>
                    <a:pt x="230711" y="235133"/>
                  </a:cubicBezTo>
                  <a:cubicBezTo>
                    <a:pt x="221999" y="217419"/>
                    <a:pt x="213417" y="199574"/>
                    <a:pt x="207555" y="180726"/>
                  </a:cubicBezTo>
                  <a:cubicBezTo>
                    <a:pt x="194310" y="138043"/>
                    <a:pt x="194310" y="88947"/>
                    <a:pt x="165520" y="54749"/>
                  </a:cubicBezTo>
                  <a:cubicBezTo>
                    <a:pt x="137895" y="21910"/>
                    <a:pt x="91714" y="5653"/>
                    <a:pt x="49095" y="633"/>
                  </a:cubicBezTo>
                  <a:cubicBezTo>
                    <a:pt x="42943" y="-79"/>
                    <a:pt x="36401" y="-727"/>
                    <a:pt x="30766" y="1864"/>
                  </a:cubicBezTo>
                  <a:cubicBezTo>
                    <a:pt x="26070" y="4034"/>
                    <a:pt x="4696" y="44709"/>
                    <a:pt x="0" y="56854"/>
                  </a:cubicBezTo>
                  <a:lnTo>
                    <a:pt x="7189" y="56854"/>
                  </a:lnTo>
                  <a:cubicBezTo>
                    <a:pt x="43201" y="56854"/>
                    <a:pt x="75845" y="79523"/>
                    <a:pt x="98645" y="107407"/>
                  </a:cubicBezTo>
                  <a:cubicBezTo>
                    <a:pt x="121444" y="135290"/>
                    <a:pt x="136632" y="168453"/>
                    <a:pt x="155059" y="199380"/>
                  </a:cubicBezTo>
                  <a:cubicBezTo>
                    <a:pt x="183590" y="247245"/>
                    <a:pt x="233366" y="299061"/>
                    <a:pt x="276276" y="334587"/>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Friform 122">
              <a:extLst>
                <a:ext uri="{FF2B5EF4-FFF2-40B4-BE49-F238E27FC236}">
                  <a16:creationId xmlns:a16="http://schemas.microsoft.com/office/drawing/2014/main" id="{ED0A8E87-A4EB-4E0B-4751-E59037658C33}"/>
                </a:ext>
              </a:extLst>
            </p:cNvPr>
            <p:cNvSpPr/>
            <p:nvPr/>
          </p:nvSpPr>
          <p:spPr>
            <a:xfrm>
              <a:off x="5612821" y="4156770"/>
              <a:ext cx="52105" cy="46139"/>
            </a:xfrm>
            <a:custGeom>
              <a:avLst/>
              <a:gdLst>
                <a:gd name="connsiteX0" fmla="*/ 16350 w 52105"/>
                <a:gd name="connsiteY0" fmla="*/ 41848 h 46139"/>
                <a:gd name="connsiteX1" fmla="*/ 19524 w 52105"/>
                <a:gd name="connsiteY1" fmla="*/ 36019 h 46139"/>
                <a:gd name="connsiteX2" fmla="*/ 21175 w 52105"/>
                <a:gd name="connsiteY2" fmla="*/ 33493 h 46139"/>
                <a:gd name="connsiteX3" fmla="*/ 22114 w 52105"/>
                <a:gd name="connsiteY3" fmla="*/ 32197 h 46139"/>
                <a:gd name="connsiteX4" fmla="*/ 22018 w 52105"/>
                <a:gd name="connsiteY4" fmla="*/ 32327 h 46139"/>
                <a:gd name="connsiteX5" fmla="*/ 25806 w 52105"/>
                <a:gd name="connsiteY5" fmla="*/ 28181 h 46139"/>
                <a:gd name="connsiteX6" fmla="*/ 27976 w 52105"/>
                <a:gd name="connsiteY6" fmla="*/ 26174 h 46139"/>
                <a:gd name="connsiteX7" fmla="*/ 28916 w 52105"/>
                <a:gd name="connsiteY7" fmla="*/ 25396 h 46139"/>
                <a:gd name="connsiteX8" fmla="*/ 29337 w 52105"/>
                <a:gd name="connsiteY8" fmla="*/ 25040 h 46139"/>
                <a:gd name="connsiteX9" fmla="*/ 29596 w 52105"/>
                <a:gd name="connsiteY9" fmla="*/ 24878 h 46139"/>
                <a:gd name="connsiteX10" fmla="*/ 30761 w 52105"/>
                <a:gd name="connsiteY10" fmla="*/ 24068 h 46139"/>
                <a:gd name="connsiteX11" fmla="*/ 32931 w 52105"/>
                <a:gd name="connsiteY11" fmla="*/ 22676 h 46139"/>
                <a:gd name="connsiteX12" fmla="*/ 37595 w 52105"/>
                <a:gd name="connsiteY12" fmla="*/ 20150 h 46139"/>
                <a:gd name="connsiteX13" fmla="*/ 38825 w 52105"/>
                <a:gd name="connsiteY13" fmla="*/ 19567 h 46139"/>
                <a:gd name="connsiteX14" fmla="*/ 39020 w 52105"/>
                <a:gd name="connsiteY14" fmla="*/ 19470 h 46139"/>
                <a:gd name="connsiteX15" fmla="*/ 39441 w 52105"/>
                <a:gd name="connsiteY15" fmla="*/ 19340 h 46139"/>
                <a:gd name="connsiteX16" fmla="*/ 40477 w 52105"/>
                <a:gd name="connsiteY16" fmla="*/ 18952 h 46139"/>
                <a:gd name="connsiteX17" fmla="*/ 45561 w 52105"/>
                <a:gd name="connsiteY17" fmla="*/ 17365 h 46139"/>
                <a:gd name="connsiteX18" fmla="*/ 51747 w 52105"/>
                <a:gd name="connsiteY18" fmla="*/ 6484 h 46139"/>
                <a:gd name="connsiteX19" fmla="*/ 40865 w 52105"/>
                <a:gd name="connsiteY19" fmla="*/ 298 h 46139"/>
                <a:gd name="connsiteX20" fmla="*/ 1064 w 52105"/>
                <a:gd name="connsiteY20" fmla="*/ 32974 h 46139"/>
                <a:gd name="connsiteX21" fmla="*/ 4238 w 52105"/>
                <a:gd name="connsiteY21" fmla="*/ 45054 h 46139"/>
                <a:gd name="connsiteX22" fmla="*/ 16318 w 52105"/>
                <a:gd name="connsiteY22" fmla="*/ 41880 h 46139"/>
                <a:gd name="connsiteX23" fmla="*/ 16318 w 52105"/>
                <a:gd name="connsiteY23" fmla="*/ 41880 h 4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105" h="46139">
                  <a:moveTo>
                    <a:pt x="16350" y="41848"/>
                  </a:moveTo>
                  <a:cubicBezTo>
                    <a:pt x="17321" y="39840"/>
                    <a:pt x="18358" y="37897"/>
                    <a:pt x="19524" y="36019"/>
                  </a:cubicBezTo>
                  <a:cubicBezTo>
                    <a:pt x="20042" y="35177"/>
                    <a:pt x="20625" y="34335"/>
                    <a:pt x="21175" y="33493"/>
                  </a:cubicBezTo>
                  <a:cubicBezTo>
                    <a:pt x="21499" y="33039"/>
                    <a:pt x="21791" y="32618"/>
                    <a:pt x="22114" y="32197"/>
                  </a:cubicBezTo>
                  <a:cubicBezTo>
                    <a:pt x="23248" y="30643"/>
                    <a:pt x="20787" y="33752"/>
                    <a:pt x="22018" y="32327"/>
                  </a:cubicBezTo>
                  <a:cubicBezTo>
                    <a:pt x="23248" y="30902"/>
                    <a:pt x="24446" y="29477"/>
                    <a:pt x="25806" y="28181"/>
                  </a:cubicBezTo>
                  <a:cubicBezTo>
                    <a:pt x="26519" y="27501"/>
                    <a:pt x="27231" y="26821"/>
                    <a:pt x="27976" y="26174"/>
                  </a:cubicBezTo>
                  <a:cubicBezTo>
                    <a:pt x="28268" y="25915"/>
                    <a:pt x="28591" y="25655"/>
                    <a:pt x="28916" y="25396"/>
                  </a:cubicBezTo>
                  <a:cubicBezTo>
                    <a:pt x="29174" y="25202"/>
                    <a:pt x="30600" y="24068"/>
                    <a:pt x="29337" y="25040"/>
                  </a:cubicBezTo>
                  <a:cubicBezTo>
                    <a:pt x="28138" y="25979"/>
                    <a:pt x="29337" y="25040"/>
                    <a:pt x="29596" y="24878"/>
                  </a:cubicBezTo>
                  <a:cubicBezTo>
                    <a:pt x="29984" y="24587"/>
                    <a:pt x="30373" y="24328"/>
                    <a:pt x="30761" y="24068"/>
                  </a:cubicBezTo>
                  <a:cubicBezTo>
                    <a:pt x="31474" y="23583"/>
                    <a:pt x="32186" y="23129"/>
                    <a:pt x="32931" y="22676"/>
                  </a:cubicBezTo>
                  <a:cubicBezTo>
                    <a:pt x="34453" y="21769"/>
                    <a:pt x="36008" y="20895"/>
                    <a:pt x="37595" y="20150"/>
                  </a:cubicBezTo>
                  <a:cubicBezTo>
                    <a:pt x="38016" y="19956"/>
                    <a:pt x="38404" y="19761"/>
                    <a:pt x="38825" y="19567"/>
                  </a:cubicBezTo>
                  <a:cubicBezTo>
                    <a:pt x="39149" y="19405"/>
                    <a:pt x="40477" y="18855"/>
                    <a:pt x="39020" y="19470"/>
                  </a:cubicBezTo>
                  <a:cubicBezTo>
                    <a:pt x="37497" y="20118"/>
                    <a:pt x="39117" y="19470"/>
                    <a:pt x="39441" y="19340"/>
                  </a:cubicBezTo>
                  <a:cubicBezTo>
                    <a:pt x="39797" y="19211"/>
                    <a:pt x="40153" y="19081"/>
                    <a:pt x="40477" y="18952"/>
                  </a:cubicBezTo>
                  <a:cubicBezTo>
                    <a:pt x="42161" y="18336"/>
                    <a:pt x="43845" y="17818"/>
                    <a:pt x="45561" y="17365"/>
                  </a:cubicBezTo>
                  <a:cubicBezTo>
                    <a:pt x="50031" y="16167"/>
                    <a:pt x="53204" y="11017"/>
                    <a:pt x="51747" y="6484"/>
                  </a:cubicBezTo>
                  <a:cubicBezTo>
                    <a:pt x="50257" y="1917"/>
                    <a:pt x="45658" y="-965"/>
                    <a:pt x="40865" y="298"/>
                  </a:cubicBezTo>
                  <a:cubicBezTo>
                    <a:pt x="23442" y="5026"/>
                    <a:pt x="8934" y="16620"/>
                    <a:pt x="1064" y="32974"/>
                  </a:cubicBezTo>
                  <a:cubicBezTo>
                    <a:pt x="-944" y="37120"/>
                    <a:pt x="-231" y="42722"/>
                    <a:pt x="4238" y="45054"/>
                  </a:cubicBezTo>
                  <a:cubicBezTo>
                    <a:pt x="8189" y="47127"/>
                    <a:pt x="14180" y="46317"/>
                    <a:pt x="16318" y="41880"/>
                  </a:cubicBezTo>
                  <a:lnTo>
                    <a:pt x="16318" y="41880"/>
                  </a:ln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iform 123">
              <a:extLst>
                <a:ext uri="{FF2B5EF4-FFF2-40B4-BE49-F238E27FC236}">
                  <a16:creationId xmlns:a16="http://schemas.microsoft.com/office/drawing/2014/main" id="{7A7CAC40-4201-4177-6D30-6E200E6784B5}"/>
                </a:ext>
              </a:extLst>
            </p:cNvPr>
            <p:cNvSpPr/>
            <p:nvPr/>
          </p:nvSpPr>
          <p:spPr>
            <a:xfrm>
              <a:off x="5646178" y="4185876"/>
              <a:ext cx="51498" cy="45200"/>
            </a:xfrm>
            <a:custGeom>
              <a:avLst/>
              <a:gdLst>
                <a:gd name="connsiteX0" fmla="*/ 16479 w 51498"/>
                <a:gd name="connsiteY0" fmla="*/ 40949 h 45200"/>
                <a:gd name="connsiteX1" fmla="*/ 18034 w 51498"/>
                <a:gd name="connsiteY1" fmla="*/ 38811 h 45200"/>
                <a:gd name="connsiteX2" fmla="*/ 18843 w 51498"/>
                <a:gd name="connsiteY2" fmla="*/ 37742 h 45200"/>
                <a:gd name="connsiteX3" fmla="*/ 18617 w 51498"/>
                <a:gd name="connsiteY3" fmla="*/ 38034 h 45200"/>
                <a:gd name="connsiteX4" fmla="*/ 21985 w 51498"/>
                <a:gd name="connsiteY4" fmla="*/ 34019 h 45200"/>
                <a:gd name="connsiteX5" fmla="*/ 29725 w 51498"/>
                <a:gd name="connsiteY5" fmla="*/ 26278 h 45200"/>
                <a:gd name="connsiteX6" fmla="*/ 31668 w 51498"/>
                <a:gd name="connsiteY6" fmla="*/ 24659 h 45200"/>
                <a:gd name="connsiteX7" fmla="*/ 32769 w 51498"/>
                <a:gd name="connsiteY7" fmla="*/ 23785 h 45200"/>
                <a:gd name="connsiteX8" fmla="*/ 32542 w 51498"/>
                <a:gd name="connsiteY8" fmla="*/ 23979 h 45200"/>
                <a:gd name="connsiteX9" fmla="*/ 36882 w 51498"/>
                <a:gd name="connsiteY9" fmla="*/ 21065 h 45200"/>
                <a:gd name="connsiteX10" fmla="*/ 41643 w 51498"/>
                <a:gd name="connsiteY10" fmla="*/ 18538 h 45200"/>
                <a:gd name="connsiteX11" fmla="*/ 40995 w 51498"/>
                <a:gd name="connsiteY11" fmla="*/ 18797 h 45200"/>
                <a:gd name="connsiteX12" fmla="*/ 42225 w 51498"/>
                <a:gd name="connsiteY12" fmla="*/ 18311 h 45200"/>
                <a:gd name="connsiteX13" fmla="*/ 44946 w 51498"/>
                <a:gd name="connsiteY13" fmla="*/ 17405 h 45200"/>
                <a:gd name="connsiteX14" fmla="*/ 51131 w 51498"/>
                <a:gd name="connsiteY14" fmla="*/ 6524 h 45200"/>
                <a:gd name="connsiteX15" fmla="*/ 40250 w 51498"/>
                <a:gd name="connsiteY15" fmla="*/ 338 h 45200"/>
                <a:gd name="connsiteX16" fmla="*/ 1259 w 51498"/>
                <a:gd name="connsiteY16" fmla="*/ 31978 h 45200"/>
                <a:gd name="connsiteX17" fmla="*/ 4432 w 51498"/>
                <a:gd name="connsiteY17" fmla="*/ 44058 h 45200"/>
                <a:gd name="connsiteX18" fmla="*/ 16512 w 51498"/>
                <a:gd name="connsiteY18" fmla="*/ 40884 h 45200"/>
                <a:gd name="connsiteX19" fmla="*/ 16512 w 51498"/>
                <a:gd name="connsiteY19" fmla="*/ 40884 h 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498" h="45200">
                  <a:moveTo>
                    <a:pt x="16479" y="40949"/>
                  </a:moveTo>
                  <a:cubicBezTo>
                    <a:pt x="16998" y="40236"/>
                    <a:pt x="17483" y="39524"/>
                    <a:pt x="18034" y="38811"/>
                  </a:cubicBezTo>
                  <a:cubicBezTo>
                    <a:pt x="18293" y="38455"/>
                    <a:pt x="18584" y="38099"/>
                    <a:pt x="18843" y="37742"/>
                  </a:cubicBezTo>
                  <a:cubicBezTo>
                    <a:pt x="19491" y="36868"/>
                    <a:pt x="17451" y="39491"/>
                    <a:pt x="18617" y="38034"/>
                  </a:cubicBezTo>
                  <a:cubicBezTo>
                    <a:pt x="19718" y="36674"/>
                    <a:pt x="20819" y="35314"/>
                    <a:pt x="21985" y="34019"/>
                  </a:cubicBezTo>
                  <a:cubicBezTo>
                    <a:pt x="24413" y="31298"/>
                    <a:pt x="26972" y="28675"/>
                    <a:pt x="29725" y="26278"/>
                  </a:cubicBezTo>
                  <a:cubicBezTo>
                    <a:pt x="30373" y="25728"/>
                    <a:pt x="30988" y="25177"/>
                    <a:pt x="31668" y="24659"/>
                  </a:cubicBezTo>
                  <a:cubicBezTo>
                    <a:pt x="31927" y="24465"/>
                    <a:pt x="32639" y="24076"/>
                    <a:pt x="32769" y="23785"/>
                  </a:cubicBezTo>
                  <a:cubicBezTo>
                    <a:pt x="32575" y="24271"/>
                    <a:pt x="31279" y="24918"/>
                    <a:pt x="32542" y="23979"/>
                  </a:cubicBezTo>
                  <a:cubicBezTo>
                    <a:pt x="33935" y="22943"/>
                    <a:pt x="35392" y="21971"/>
                    <a:pt x="36882" y="21065"/>
                  </a:cubicBezTo>
                  <a:cubicBezTo>
                    <a:pt x="38436" y="20125"/>
                    <a:pt x="40023" y="19316"/>
                    <a:pt x="41643" y="18538"/>
                  </a:cubicBezTo>
                  <a:cubicBezTo>
                    <a:pt x="42711" y="18020"/>
                    <a:pt x="41351" y="18668"/>
                    <a:pt x="40995" y="18797"/>
                  </a:cubicBezTo>
                  <a:cubicBezTo>
                    <a:pt x="41416" y="18668"/>
                    <a:pt x="41804" y="18474"/>
                    <a:pt x="42225" y="18311"/>
                  </a:cubicBezTo>
                  <a:cubicBezTo>
                    <a:pt x="43132" y="17988"/>
                    <a:pt x="44039" y="17664"/>
                    <a:pt x="44946" y="17405"/>
                  </a:cubicBezTo>
                  <a:cubicBezTo>
                    <a:pt x="49383" y="16110"/>
                    <a:pt x="52621" y="11122"/>
                    <a:pt x="51131" y="6524"/>
                  </a:cubicBezTo>
                  <a:cubicBezTo>
                    <a:pt x="49674" y="2022"/>
                    <a:pt x="45011" y="-1055"/>
                    <a:pt x="40250" y="338"/>
                  </a:cubicBezTo>
                  <a:cubicBezTo>
                    <a:pt x="23734" y="5228"/>
                    <a:pt x="10942" y="18247"/>
                    <a:pt x="1259" y="31978"/>
                  </a:cubicBezTo>
                  <a:cubicBezTo>
                    <a:pt x="-1430" y="35767"/>
                    <a:pt x="449" y="41953"/>
                    <a:pt x="4432" y="44058"/>
                  </a:cubicBezTo>
                  <a:cubicBezTo>
                    <a:pt x="8966" y="46454"/>
                    <a:pt x="13662" y="44932"/>
                    <a:pt x="16512" y="40884"/>
                  </a:cubicBezTo>
                  <a:lnTo>
                    <a:pt x="16512" y="40884"/>
                  </a:ln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Friform 124">
              <a:extLst>
                <a:ext uri="{FF2B5EF4-FFF2-40B4-BE49-F238E27FC236}">
                  <a16:creationId xmlns:a16="http://schemas.microsoft.com/office/drawing/2014/main" id="{807C6561-C232-7094-1D99-EB7FA4739462}"/>
                </a:ext>
              </a:extLst>
            </p:cNvPr>
            <p:cNvSpPr/>
            <p:nvPr/>
          </p:nvSpPr>
          <p:spPr>
            <a:xfrm>
              <a:off x="5153640" y="1454086"/>
              <a:ext cx="1371070" cy="639798"/>
            </a:xfrm>
            <a:custGeom>
              <a:avLst/>
              <a:gdLst>
                <a:gd name="connsiteX0" fmla="*/ 1341215 w 1371070"/>
                <a:gd name="connsiteY0" fmla="*/ 0 h 639798"/>
                <a:gd name="connsiteX1" fmla="*/ 779270 w 1371070"/>
                <a:gd name="connsiteY1" fmla="*/ 57451 h 639798"/>
                <a:gd name="connsiteX2" fmla="*/ 241032 w 1371070"/>
                <a:gd name="connsiteY2" fmla="*/ 61629 h 639798"/>
                <a:gd name="connsiteX3" fmla="*/ 128105 w 1371070"/>
                <a:gd name="connsiteY3" fmla="*/ 69822 h 639798"/>
                <a:gd name="connsiteX4" fmla="*/ 14984 w 1371070"/>
                <a:gd name="connsiteY4" fmla="*/ 98904 h 639798"/>
                <a:gd name="connsiteX5" fmla="*/ 5884 w 1371070"/>
                <a:gd name="connsiteY5" fmla="*/ 128763 h 639798"/>
                <a:gd name="connsiteX6" fmla="*/ 47952 w 1371070"/>
                <a:gd name="connsiteY6" fmla="*/ 319608 h 639798"/>
                <a:gd name="connsiteX7" fmla="*/ 338866 w 1371070"/>
                <a:gd name="connsiteY7" fmla="*/ 487232 h 639798"/>
                <a:gd name="connsiteX8" fmla="*/ 639464 w 1371070"/>
                <a:gd name="connsiteY8" fmla="*/ 639798 h 639798"/>
                <a:gd name="connsiteX9" fmla="*/ 440912 w 1371070"/>
                <a:gd name="connsiteY9" fmla="*/ 412067 h 639798"/>
                <a:gd name="connsiteX10" fmla="*/ 916129 w 1371070"/>
                <a:gd name="connsiteY10" fmla="*/ 298849 h 639798"/>
                <a:gd name="connsiteX11" fmla="*/ 1342607 w 1371070"/>
                <a:gd name="connsiteY11" fmla="*/ 206584 h 639798"/>
                <a:gd name="connsiteX12" fmla="*/ 1341247 w 1371070"/>
                <a:gd name="connsiteY12" fmla="*/ 32 h 6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070" h="639798">
                  <a:moveTo>
                    <a:pt x="1341215" y="0"/>
                  </a:moveTo>
                  <a:cubicBezTo>
                    <a:pt x="1152993" y="6639"/>
                    <a:pt x="966488" y="36822"/>
                    <a:pt x="779270" y="57451"/>
                  </a:cubicBezTo>
                  <a:cubicBezTo>
                    <a:pt x="613297" y="75716"/>
                    <a:pt x="409660" y="82387"/>
                    <a:pt x="241032" y="61629"/>
                  </a:cubicBezTo>
                  <a:cubicBezTo>
                    <a:pt x="196178" y="56091"/>
                    <a:pt x="171922" y="58779"/>
                    <a:pt x="128105" y="69822"/>
                  </a:cubicBezTo>
                  <a:cubicBezTo>
                    <a:pt x="85616" y="80509"/>
                    <a:pt x="35743" y="93172"/>
                    <a:pt x="14984" y="98904"/>
                  </a:cubicBezTo>
                  <a:lnTo>
                    <a:pt x="5884" y="128763"/>
                  </a:lnTo>
                  <a:cubicBezTo>
                    <a:pt x="4718" y="155739"/>
                    <a:pt x="-21740" y="239390"/>
                    <a:pt x="47952" y="319608"/>
                  </a:cubicBezTo>
                  <a:cubicBezTo>
                    <a:pt x="122179" y="405039"/>
                    <a:pt x="232449" y="448759"/>
                    <a:pt x="338866" y="487232"/>
                  </a:cubicBezTo>
                  <a:cubicBezTo>
                    <a:pt x="445284" y="525706"/>
                    <a:pt x="556073" y="563305"/>
                    <a:pt x="639464" y="639798"/>
                  </a:cubicBezTo>
                  <a:cubicBezTo>
                    <a:pt x="591761" y="554464"/>
                    <a:pt x="511511" y="485354"/>
                    <a:pt x="440912" y="412067"/>
                  </a:cubicBezTo>
                  <a:cubicBezTo>
                    <a:pt x="598335" y="370355"/>
                    <a:pt x="756795" y="332594"/>
                    <a:pt x="916129" y="298849"/>
                  </a:cubicBezTo>
                  <a:cubicBezTo>
                    <a:pt x="1023227" y="276179"/>
                    <a:pt x="1318254" y="214551"/>
                    <a:pt x="1342607" y="206584"/>
                  </a:cubicBezTo>
                  <a:cubicBezTo>
                    <a:pt x="1373535" y="196480"/>
                    <a:pt x="1387525" y="82711"/>
                    <a:pt x="1341247" y="32"/>
                  </a:cubicBezTo>
                  <a:close/>
                </a:path>
              </a:pathLst>
            </a:custGeom>
            <a:solidFill>
              <a:srgbClr val="D6F1EA"/>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iform 125">
              <a:extLst>
                <a:ext uri="{FF2B5EF4-FFF2-40B4-BE49-F238E27FC236}">
                  <a16:creationId xmlns:a16="http://schemas.microsoft.com/office/drawing/2014/main" id="{D55A0D56-AA05-7F97-0FD9-C76109B344CC}"/>
                </a:ext>
              </a:extLst>
            </p:cNvPr>
            <p:cNvSpPr/>
            <p:nvPr/>
          </p:nvSpPr>
          <p:spPr>
            <a:xfrm>
              <a:off x="5163572" y="1527244"/>
              <a:ext cx="401185" cy="68587"/>
            </a:xfrm>
            <a:custGeom>
              <a:avLst/>
              <a:gdLst>
                <a:gd name="connsiteX0" fmla="*/ 158136 w 401185"/>
                <a:gd name="connsiteY0" fmla="*/ 47930 h 68587"/>
                <a:gd name="connsiteX1" fmla="*/ 276795 w 401185"/>
                <a:gd name="connsiteY1" fmla="*/ 65903 h 68587"/>
                <a:gd name="connsiteX2" fmla="*/ 384928 w 401185"/>
                <a:gd name="connsiteY2" fmla="*/ 13861 h 68587"/>
                <a:gd name="connsiteX3" fmla="*/ 401185 w 401185"/>
                <a:gd name="connsiteY3" fmla="*/ 453 h 68587"/>
                <a:gd name="connsiteX4" fmla="*/ 386288 w 401185"/>
                <a:gd name="connsiteY4" fmla="*/ 0 h 68587"/>
                <a:gd name="connsiteX5" fmla="*/ 378646 w 401185"/>
                <a:gd name="connsiteY5" fmla="*/ 6445 h 68587"/>
                <a:gd name="connsiteX6" fmla="*/ 275370 w 401185"/>
                <a:gd name="connsiteY6" fmla="*/ 56285 h 68587"/>
                <a:gd name="connsiteX7" fmla="*/ 161990 w 401185"/>
                <a:gd name="connsiteY7" fmla="*/ 38992 h 68587"/>
                <a:gd name="connsiteX8" fmla="*/ 43331 w 401185"/>
                <a:gd name="connsiteY8" fmla="*/ 21018 h 68587"/>
                <a:gd name="connsiteX9" fmla="*/ 3530 w 401185"/>
                <a:gd name="connsiteY9" fmla="*/ 30636 h 68587"/>
                <a:gd name="connsiteX10" fmla="*/ 0 w 401185"/>
                <a:gd name="connsiteY10" fmla="*/ 42262 h 68587"/>
                <a:gd name="connsiteX11" fmla="*/ 44788 w 401185"/>
                <a:gd name="connsiteY11" fmla="*/ 30604 h 68587"/>
                <a:gd name="connsiteX12" fmla="*/ 158168 w 401185"/>
                <a:gd name="connsiteY12" fmla="*/ 47897 h 6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185" h="68587">
                  <a:moveTo>
                    <a:pt x="158136" y="47930"/>
                  </a:moveTo>
                  <a:cubicBezTo>
                    <a:pt x="188545" y="60981"/>
                    <a:pt x="219991" y="74453"/>
                    <a:pt x="276795" y="65903"/>
                  </a:cubicBezTo>
                  <a:cubicBezTo>
                    <a:pt x="333598" y="57386"/>
                    <a:pt x="359668" y="35235"/>
                    <a:pt x="384928" y="13861"/>
                  </a:cubicBezTo>
                  <a:cubicBezTo>
                    <a:pt x="390304" y="9294"/>
                    <a:pt x="395615" y="4825"/>
                    <a:pt x="401185" y="453"/>
                  </a:cubicBezTo>
                  <a:cubicBezTo>
                    <a:pt x="396198" y="324"/>
                    <a:pt x="391243" y="162"/>
                    <a:pt x="386288" y="0"/>
                  </a:cubicBezTo>
                  <a:cubicBezTo>
                    <a:pt x="383730" y="2137"/>
                    <a:pt x="381171" y="4275"/>
                    <a:pt x="378646" y="6445"/>
                  </a:cubicBezTo>
                  <a:cubicBezTo>
                    <a:pt x="353320" y="27916"/>
                    <a:pt x="329420" y="48189"/>
                    <a:pt x="275370" y="56285"/>
                  </a:cubicBezTo>
                  <a:cubicBezTo>
                    <a:pt x="221319" y="64414"/>
                    <a:pt x="192496" y="52043"/>
                    <a:pt x="161990" y="38992"/>
                  </a:cubicBezTo>
                  <a:cubicBezTo>
                    <a:pt x="131580" y="25940"/>
                    <a:pt x="100135" y="12468"/>
                    <a:pt x="43331" y="21018"/>
                  </a:cubicBezTo>
                  <a:cubicBezTo>
                    <a:pt x="28013" y="23317"/>
                    <a:pt x="14994" y="26620"/>
                    <a:pt x="3530" y="30636"/>
                  </a:cubicBezTo>
                  <a:lnTo>
                    <a:pt x="0" y="42262"/>
                  </a:lnTo>
                  <a:cubicBezTo>
                    <a:pt x="12403" y="37340"/>
                    <a:pt x="26912" y="33292"/>
                    <a:pt x="44788" y="30604"/>
                  </a:cubicBezTo>
                  <a:cubicBezTo>
                    <a:pt x="98839" y="22475"/>
                    <a:pt x="127662" y="34814"/>
                    <a:pt x="158168" y="47897"/>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iform 126">
              <a:extLst>
                <a:ext uri="{FF2B5EF4-FFF2-40B4-BE49-F238E27FC236}">
                  <a16:creationId xmlns:a16="http://schemas.microsoft.com/office/drawing/2014/main" id="{456D5C8A-5358-E7C8-5DCB-648A290BE7CC}"/>
                </a:ext>
              </a:extLst>
            </p:cNvPr>
            <p:cNvSpPr/>
            <p:nvPr/>
          </p:nvSpPr>
          <p:spPr>
            <a:xfrm>
              <a:off x="5803078" y="1510889"/>
              <a:ext cx="135498" cy="18347"/>
            </a:xfrm>
            <a:custGeom>
              <a:avLst/>
              <a:gdLst>
                <a:gd name="connsiteX0" fmla="*/ 80704 w 135498"/>
                <a:gd name="connsiteY0" fmla="*/ 15642 h 18347"/>
                <a:gd name="connsiteX1" fmla="*/ 135499 w 135498"/>
                <a:gd name="connsiteY1" fmla="*/ 0 h 18347"/>
                <a:gd name="connsiteX2" fmla="*/ 129831 w 135498"/>
                <a:gd name="connsiteY2" fmla="*/ 648 h 18347"/>
                <a:gd name="connsiteX3" fmla="*/ 83230 w 135498"/>
                <a:gd name="connsiteY3" fmla="*/ 5376 h 18347"/>
                <a:gd name="connsiteX4" fmla="*/ 79278 w 135498"/>
                <a:gd name="connsiteY4" fmla="*/ 6056 h 18347"/>
                <a:gd name="connsiteX5" fmla="*/ 45760 w 135498"/>
                <a:gd name="connsiteY5" fmla="*/ 8614 h 18347"/>
                <a:gd name="connsiteX6" fmla="*/ 0 w 135498"/>
                <a:gd name="connsiteY6" fmla="*/ 11918 h 18347"/>
                <a:gd name="connsiteX7" fmla="*/ 80704 w 135498"/>
                <a:gd name="connsiteY7" fmla="*/ 15674 h 1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98" h="18347">
                  <a:moveTo>
                    <a:pt x="80704" y="15642"/>
                  </a:moveTo>
                  <a:cubicBezTo>
                    <a:pt x="103179" y="12274"/>
                    <a:pt x="120796" y="6736"/>
                    <a:pt x="135499" y="0"/>
                  </a:cubicBezTo>
                  <a:cubicBezTo>
                    <a:pt x="133588" y="227"/>
                    <a:pt x="131710" y="421"/>
                    <a:pt x="129831" y="648"/>
                  </a:cubicBezTo>
                  <a:cubicBezTo>
                    <a:pt x="114611" y="2332"/>
                    <a:pt x="99033" y="3919"/>
                    <a:pt x="83230" y="5376"/>
                  </a:cubicBezTo>
                  <a:cubicBezTo>
                    <a:pt x="81902" y="5603"/>
                    <a:pt x="80639" y="5829"/>
                    <a:pt x="79278" y="6056"/>
                  </a:cubicBezTo>
                  <a:cubicBezTo>
                    <a:pt x="66875" y="7934"/>
                    <a:pt x="55832" y="8679"/>
                    <a:pt x="45760" y="8614"/>
                  </a:cubicBezTo>
                  <a:cubicBezTo>
                    <a:pt x="30669" y="9813"/>
                    <a:pt x="15415" y="10914"/>
                    <a:pt x="0" y="11918"/>
                  </a:cubicBezTo>
                  <a:cubicBezTo>
                    <a:pt x="21212" y="17909"/>
                    <a:pt x="46278" y="20856"/>
                    <a:pt x="80704" y="15674"/>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iform 127">
              <a:extLst>
                <a:ext uri="{FF2B5EF4-FFF2-40B4-BE49-F238E27FC236}">
                  <a16:creationId xmlns:a16="http://schemas.microsoft.com/office/drawing/2014/main" id="{F22A7FA0-C64A-3B1B-4B38-158ED8277A52}"/>
                </a:ext>
              </a:extLst>
            </p:cNvPr>
            <p:cNvSpPr/>
            <p:nvPr/>
          </p:nvSpPr>
          <p:spPr>
            <a:xfrm>
              <a:off x="5164187" y="1473229"/>
              <a:ext cx="1355474" cy="250138"/>
            </a:xfrm>
            <a:custGeom>
              <a:avLst/>
              <a:gdLst>
                <a:gd name="connsiteX0" fmla="*/ 68138 w 1355474"/>
                <a:gd name="connsiteY0" fmla="*/ 247483 h 250138"/>
                <a:gd name="connsiteX1" fmla="*/ 176272 w 1355474"/>
                <a:gd name="connsiteY1" fmla="*/ 195440 h 250138"/>
                <a:gd name="connsiteX2" fmla="*/ 279548 w 1355474"/>
                <a:gd name="connsiteY2" fmla="*/ 145567 h 250138"/>
                <a:gd name="connsiteX3" fmla="*/ 392927 w 1355474"/>
                <a:gd name="connsiteY3" fmla="*/ 162861 h 250138"/>
                <a:gd name="connsiteX4" fmla="*/ 511586 w 1355474"/>
                <a:gd name="connsiteY4" fmla="*/ 180834 h 250138"/>
                <a:gd name="connsiteX5" fmla="*/ 619719 w 1355474"/>
                <a:gd name="connsiteY5" fmla="*/ 128791 h 250138"/>
                <a:gd name="connsiteX6" fmla="*/ 722995 w 1355474"/>
                <a:gd name="connsiteY6" fmla="*/ 78919 h 250138"/>
                <a:gd name="connsiteX7" fmla="*/ 836375 w 1355474"/>
                <a:gd name="connsiteY7" fmla="*/ 96212 h 250138"/>
                <a:gd name="connsiteX8" fmla="*/ 955034 w 1355474"/>
                <a:gd name="connsiteY8" fmla="*/ 114186 h 250138"/>
                <a:gd name="connsiteX9" fmla="*/ 1063167 w 1355474"/>
                <a:gd name="connsiteY9" fmla="*/ 62143 h 250138"/>
                <a:gd name="connsiteX10" fmla="*/ 1166443 w 1355474"/>
                <a:gd name="connsiteY10" fmla="*/ 12270 h 250138"/>
                <a:gd name="connsiteX11" fmla="*/ 1279823 w 1355474"/>
                <a:gd name="connsiteY11" fmla="*/ 29564 h 250138"/>
                <a:gd name="connsiteX12" fmla="*/ 1355474 w 1355474"/>
                <a:gd name="connsiteY12" fmla="*/ 49966 h 250138"/>
                <a:gd name="connsiteX13" fmla="*/ 1353369 w 1355474"/>
                <a:gd name="connsiteY13" fmla="*/ 40186 h 250138"/>
                <a:gd name="connsiteX14" fmla="*/ 1283644 w 1355474"/>
                <a:gd name="connsiteY14" fmla="*/ 20658 h 250138"/>
                <a:gd name="connsiteX15" fmla="*/ 1165018 w 1355474"/>
                <a:gd name="connsiteY15" fmla="*/ 2684 h 250138"/>
                <a:gd name="connsiteX16" fmla="*/ 1056885 w 1355474"/>
                <a:gd name="connsiteY16" fmla="*/ 54727 h 250138"/>
                <a:gd name="connsiteX17" fmla="*/ 953609 w 1355474"/>
                <a:gd name="connsiteY17" fmla="*/ 104600 h 250138"/>
                <a:gd name="connsiteX18" fmla="*/ 840229 w 1355474"/>
                <a:gd name="connsiteY18" fmla="*/ 87306 h 250138"/>
                <a:gd name="connsiteX19" fmla="*/ 721570 w 1355474"/>
                <a:gd name="connsiteY19" fmla="*/ 69333 h 250138"/>
                <a:gd name="connsiteX20" fmla="*/ 613437 w 1355474"/>
                <a:gd name="connsiteY20" fmla="*/ 121375 h 250138"/>
                <a:gd name="connsiteX21" fmla="*/ 510161 w 1355474"/>
                <a:gd name="connsiteY21" fmla="*/ 171248 h 250138"/>
                <a:gd name="connsiteX22" fmla="*/ 396781 w 1355474"/>
                <a:gd name="connsiteY22" fmla="*/ 153955 h 250138"/>
                <a:gd name="connsiteX23" fmla="*/ 278122 w 1355474"/>
                <a:gd name="connsiteY23" fmla="*/ 135981 h 250138"/>
                <a:gd name="connsiteX24" fmla="*/ 169989 w 1355474"/>
                <a:gd name="connsiteY24" fmla="*/ 188024 h 250138"/>
                <a:gd name="connsiteX25" fmla="*/ 66713 w 1355474"/>
                <a:gd name="connsiteY25" fmla="*/ 237864 h 250138"/>
                <a:gd name="connsiteX26" fmla="*/ 0 w 1355474"/>
                <a:gd name="connsiteY26" fmla="*/ 236893 h 250138"/>
                <a:gd name="connsiteX27" fmla="*/ 4081 w 1355474"/>
                <a:gd name="connsiteY27" fmla="*/ 247547 h 250138"/>
                <a:gd name="connsiteX28" fmla="*/ 34360 w 1355474"/>
                <a:gd name="connsiteY28" fmla="*/ 250138 h 250138"/>
                <a:gd name="connsiteX29" fmla="*/ 68138 w 1355474"/>
                <a:gd name="connsiteY29" fmla="*/ 247450 h 25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5474" h="250138">
                  <a:moveTo>
                    <a:pt x="68138" y="247483"/>
                  </a:moveTo>
                  <a:cubicBezTo>
                    <a:pt x="124942" y="238965"/>
                    <a:pt x="151011" y="216814"/>
                    <a:pt x="176272" y="195440"/>
                  </a:cubicBezTo>
                  <a:cubicBezTo>
                    <a:pt x="201597" y="173969"/>
                    <a:pt x="225497" y="153696"/>
                    <a:pt x="279548" y="145567"/>
                  </a:cubicBezTo>
                  <a:cubicBezTo>
                    <a:pt x="333630" y="137438"/>
                    <a:pt x="362421" y="149809"/>
                    <a:pt x="392927" y="162861"/>
                  </a:cubicBezTo>
                  <a:cubicBezTo>
                    <a:pt x="423337" y="175912"/>
                    <a:pt x="454783" y="189384"/>
                    <a:pt x="511586" y="180834"/>
                  </a:cubicBezTo>
                  <a:cubicBezTo>
                    <a:pt x="568389" y="172317"/>
                    <a:pt x="594459" y="150166"/>
                    <a:pt x="619719" y="128791"/>
                  </a:cubicBezTo>
                  <a:cubicBezTo>
                    <a:pt x="645045" y="107320"/>
                    <a:pt x="668945" y="87047"/>
                    <a:pt x="722995" y="78919"/>
                  </a:cubicBezTo>
                  <a:cubicBezTo>
                    <a:pt x="777046" y="70790"/>
                    <a:pt x="805869" y="83161"/>
                    <a:pt x="836375" y="96212"/>
                  </a:cubicBezTo>
                  <a:cubicBezTo>
                    <a:pt x="866785" y="109263"/>
                    <a:pt x="898230" y="122735"/>
                    <a:pt x="955034" y="114186"/>
                  </a:cubicBezTo>
                  <a:cubicBezTo>
                    <a:pt x="1011837" y="105636"/>
                    <a:pt x="1037907" y="83517"/>
                    <a:pt x="1063167" y="62143"/>
                  </a:cubicBezTo>
                  <a:cubicBezTo>
                    <a:pt x="1088492" y="40672"/>
                    <a:pt x="1112392" y="20399"/>
                    <a:pt x="1166443" y="12270"/>
                  </a:cubicBezTo>
                  <a:cubicBezTo>
                    <a:pt x="1220526" y="4142"/>
                    <a:pt x="1249316" y="16513"/>
                    <a:pt x="1279823" y="29564"/>
                  </a:cubicBezTo>
                  <a:cubicBezTo>
                    <a:pt x="1301553" y="38891"/>
                    <a:pt x="1323834" y="48380"/>
                    <a:pt x="1355474" y="49966"/>
                  </a:cubicBezTo>
                  <a:cubicBezTo>
                    <a:pt x="1354827" y="46695"/>
                    <a:pt x="1354146" y="43457"/>
                    <a:pt x="1353369" y="40186"/>
                  </a:cubicBezTo>
                  <a:cubicBezTo>
                    <a:pt x="1325000" y="38373"/>
                    <a:pt x="1304727" y="29693"/>
                    <a:pt x="1283644" y="20658"/>
                  </a:cubicBezTo>
                  <a:cubicBezTo>
                    <a:pt x="1253235" y="7607"/>
                    <a:pt x="1221789" y="-5865"/>
                    <a:pt x="1165018" y="2684"/>
                  </a:cubicBezTo>
                  <a:cubicBezTo>
                    <a:pt x="1108215" y="11202"/>
                    <a:pt x="1082145" y="33353"/>
                    <a:pt x="1056885" y="54727"/>
                  </a:cubicBezTo>
                  <a:cubicBezTo>
                    <a:pt x="1031560" y="76198"/>
                    <a:pt x="1007659" y="96471"/>
                    <a:pt x="953609" y="104600"/>
                  </a:cubicBezTo>
                  <a:cubicBezTo>
                    <a:pt x="899558" y="112729"/>
                    <a:pt x="870736" y="100357"/>
                    <a:pt x="840229" y="87306"/>
                  </a:cubicBezTo>
                  <a:cubicBezTo>
                    <a:pt x="809820" y="74288"/>
                    <a:pt x="778374" y="60783"/>
                    <a:pt x="721570" y="69333"/>
                  </a:cubicBezTo>
                  <a:cubicBezTo>
                    <a:pt x="664767" y="77882"/>
                    <a:pt x="638697" y="100001"/>
                    <a:pt x="613437" y="121375"/>
                  </a:cubicBezTo>
                  <a:cubicBezTo>
                    <a:pt x="588112" y="142847"/>
                    <a:pt x="564212" y="163120"/>
                    <a:pt x="510161" y="171248"/>
                  </a:cubicBezTo>
                  <a:cubicBezTo>
                    <a:pt x="456111" y="179377"/>
                    <a:pt x="427288" y="167006"/>
                    <a:pt x="396781" y="153955"/>
                  </a:cubicBezTo>
                  <a:cubicBezTo>
                    <a:pt x="366372" y="140936"/>
                    <a:pt x="334926" y="127431"/>
                    <a:pt x="278122" y="135981"/>
                  </a:cubicBezTo>
                  <a:cubicBezTo>
                    <a:pt x="221319" y="144531"/>
                    <a:pt x="195249" y="166650"/>
                    <a:pt x="169989" y="188024"/>
                  </a:cubicBezTo>
                  <a:cubicBezTo>
                    <a:pt x="144664" y="209495"/>
                    <a:pt x="120764" y="229768"/>
                    <a:pt x="66713" y="237864"/>
                  </a:cubicBezTo>
                  <a:cubicBezTo>
                    <a:pt x="39057" y="242010"/>
                    <a:pt x="18039" y="240811"/>
                    <a:pt x="0" y="236893"/>
                  </a:cubicBezTo>
                  <a:cubicBezTo>
                    <a:pt x="1231" y="240423"/>
                    <a:pt x="2559" y="243985"/>
                    <a:pt x="4081" y="247547"/>
                  </a:cubicBezTo>
                  <a:cubicBezTo>
                    <a:pt x="13278" y="249166"/>
                    <a:pt x="23253" y="250138"/>
                    <a:pt x="34360" y="250138"/>
                  </a:cubicBezTo>
                  <a:cubicBezTo>
                    <a:pt x="44594" y="250138"/>
                    <a:pt x="55767" y="249329"/>
                    <a:pt x="68138" y="247450"/>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Friform 128">
              <a:extLst>
                <a:ext uri="{FF2B5EF4-FFF2-40B4-BE49-F238E27FC236}">
                  <a16:creationId xmlns:a16="http://schemas.microsoft.com/office/drawing/2014/main" id="{5690E5FE-69C7-EE78-2772-AE7C4140A01F}"/>
                </a:ext>
              </a:extLst>
            </p:cNvPr>
            <p:cNvSpPr/>
            <p:nvPr/>
          </p:nvSpPr>
          <p:spPr>
            <a:xfrm>
              <a:off x="5184752" y="1548326"/>
              <a:ext cx="1339411" cy="236957"/>
            </a:xfrm>
            <a:custGeom>
              <a:avLst/>
              <a:gdLst>
                <a:gd name="connsiteX0" fmla="*/ 165422 w 1339411"/>
                <a:gd name="connsiteY0" fmla="*/ 216299 h 236957"/>
                <a:gd name="connsiteX1" fmla="*/ 284081 w 1339411"/>
                <a:gd name="connsiteY1" fmla="*/ 234273 h 236957"/>
                <a:gd name="connsiteX2" fmla="*/ 392215 w 1339411"/>
                <a:gd name="connsiteY2" fmla="*/ 182230 h 236957"/>
                <a:gd name="connsiteX3" fmla="*/ 495491 w 1339411"/>
                <a:gd name="connsiteY3" fmla="*/ 132357 h 236957"/>
                <a:gd name="connsiteX4" fmla="*/ 608870 w 1339411"/>
                <a:gd name="connsiteY4" fmla="*/ 149651 h 236957"/>
                <a:gd name="connsiteX5" fmla="*/ 727529 w 1339411"/>
                <a:gd name="connsiteY5" fmla="*/ 167625 h 236957"/>
                <a:gd name="connsiteX6" fmla="*/ 835662 w 1339411"/>
                <a:gd name="connsiteY6" fmla="*/ 115582 h 236957"/>
                <a:gd name="connsiteX7" fmla="*/ 938938 w 1339411"/>
                <a:gd name="connsiteY7" fmla="*/ 65709 h 236957"/>
                <a:gd name="connsiteX8" fmla="*/ 1052318 w 1339411"/>
                <a:gd name="connsiteY8" fmla="*/ 83003 h 236957"/>
                <a:gd name="connsiteX9" fmla="*/ 1170944 w 1339411"/>
                <a:gd name="connsiteY9" fmla="*/ 100976 h 236957"/>
                <a:gd name="connsiteX10" fmla="*/ 1279078 w 1339411"/>
                <a:gd name="connsiteY10" fmla="*/ 48934 h 236957"/>
                <a:gd name="connsiteX11" fmla="*/ 1339411 w 1339411"/>
                <a:gd name="connsiteY11" fmla="*/ 9975 h 236957"/>
                <a:gd name="connsiteX12" fmla="*/ 1338602 w 1339411"/>
                <a:gd name="connsiteY12" fmla="*/ 0 h 236957"/>
                <a:gd name="connsiteX13" fmla="*/ 1272795 w 1339411"/>
                <a:gd name="connsiteY13" fmla="*/ 41518 h 236957"/>
                <a:gd name="connsiteX14" fmla="*/ 1169520 w 1339411"/>
                <a:gd name="connsiteY14" fmla="*/ 91390 h 236957"/>
                <a:gd name="connsiteX15" fmla="*/ 1056140 w 1339411"/>
                <a:gd name="connsiteY15" fmla="*/ 74097 h 236957"/>
                <a:gd name="connsiteX16" fmla="*/ 937513 w 1339411"/>
                <a:gd name="connsiteY16" fmla="*/ 56123 h 236957"/>
                <a:gd name="connsiteX17" fmla="*/ 829380 w 1339411"/>
                <a:gd name="connsiteY17" fmla="*/ 108166 h 236957"/>
                <a:gd name="connsiteX18" fmla="*/ 726104 w 1339411"/>
                <a:gd name="connsiteY18" fmla="*/ 158039 h 236957"/>
                <a:gd name="connsiteX19" fmla="*/ 612724 w 1339411"/>
                <a:gd name="connsiteY19" fmla="*/ 140745 h 236957"/>
                <a:gd name="connsiteX20" fmla="*/ 494065 w 1339411"/>
                <a:gd name="connsiteY20" fmla="*/ 122772 h 236957"/>
                <a:gd name="connsiteX21" fmla="*/ 385932 w 1339411"/>
                <a:gd name="connsiteY21" fmla="*/ 174814 h 236957"/>
                <a:gd name="connsiteX22" fmla="*/ 282656 w 1339411"/>
                <a:gd name="connsiteY22" fmla="*/ 224687 h 236957"/>
                <a:gd name="connsiteX23" fmla="*/ 169276 w 1339411"/>
                <a:gd name="connsiteY23" fmla="*/ 207394 h 236957"/>
                <a:gd name="connsiteX24" fmla="*/ 50618 w 1339411"/>
                <a:gd name="connsiteY24" fmla="*/ 189420 h 236957"/>
                <a:gd name="connsiteX25" fmla="*/ 0 w 1339411"/>
                <a:gd name="connsiteY25" fmla="*/ 203216 h 236957"/>
                <a:gd name="connsiteX26" fmla="*/ 5667 w 1339411"/>
                <a:gd name="connsiteY26" fmla="*/ 211344 h 236957"/>
                <a:gd name="connsiteX27" fmla="*/ 52043 w 1339411"/>
                <a:gd name="connsiteY27" fmla="*/ 199038 h 236957"/>
                <a:gd name="connsiteX28" fmla="*/ 165422 w 1339411"/>
                <a:gd name="connsiteY28" fmla="*/ 216332 h 23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9411" h="236957">
                  <a:moveTo>
                    <a:pt x="165422" y="216299"/>
                  </a:moveTo>
                  <a:cubicBezTo>
                    <a:pt x="195832" y="229351"/>
                    <a:pt x="227278" y="242823"/>
                    <a:pt x="284081" y="234273"/>
                  </a:cubicBezTo>
                  <a:cubicBezTo>
                    <a:pt x="340884" y="225723"/>
                    <a:pt x="366954" y="203604"/>
                    <a:pt x="392215" y="182230"/>
                  </a:cubicBezTo>
                  <a:cubicBezTo>
                    <a:pt x="417540" y="160759"/>
                    <a:pt x="441440" y="140486"/>
                    <a:pt x="495491" y="132357"/>
                  </a:cubicBezTo>
                  <a:cubicBezTo>
                    <a:pt x="549541" y="124229"/>
                    <a:pt x="578364" y="136600"/>
                    <a:pt x="608870" y="149651"/>
                  </a:cubicBezTo>
                  <a:cubicBezTo>
                    <a:pt x="639280" y="162670"/>
                    <a:pt x="670726" y="176174"/>
                    <a:pt x="727529" y="167625"/>
                  </a:cubicBezTo>
                  <a:cubicBezTo>
                    <a:pt x="784332" y="159075"/>
                    <a:pt x="810402" y="136956"/>
                    <a:pt x="835662" y="115582"/>
                  </a:cubicBezTo>
                  <a:cubicBezTo>
                    <a:pt x="860988" y="94111"/>
                    <a:pt x="884888" y="73838"/>
                    <a:pt x="938938" y="65709"/>
                  </a:cubicBezTo>
                  <a:cubicBezTo>
                    <a:pt x="992989" y="57581"/>
                    <a:pt x="1021811" y="69952"/>
                    <a:pt x="1052318" y="83003"/>
                  </a:cubicBezTo>
                  <a:cubicBezTo>
                    <a:pt x="1082728" y="96054"/>
                    <a:pt x="1114173" y="109526"/>
                    <a:pt x="1170944" y="100976"/>
                  </a:cubicBezTo>
                  <a:cubicBezTo>
                    <a:pt x="1227748" y="92427"/>
                    <a:pt x="1253817" y="70308"/>
                    <a:pt x="1279078" y="48934"/>
                  </a:cubicBezTo>
                  <a:cubicBezTo>
                    <a:pt x="1296436" y="34199"/>
                    <a:pt x="1313179" y="20046"/>
                    <a:pt x="1339411" y="9975"/>
                  </a:cubicBezTo>
                  <a:cubicBezTo>
                    <a:pt x="1339217" y="6671"/>
                    <a:pt x="1338925" y="3336"/>
                    <a:pt x="1338602" y="0"/>
                  </a:cubicBezTo>
                  <a:cubicBezTo>
                    <a:pt x="1309131" y="10817"/>
                    <a:pt x="1290704" y="26329"/>
                    <a:pt x="1272795" y="41518"/>
                  </a:cubicBezTo>
                  <a:cubicBezTo>
                    <a:pt x="1247470" y="62989"/>
                    <a:pt x="1223570" y="83262"/>
                    <a:pt x="1169520" y="91390"/>
                  </a:cubicBezTo>
                  <a:cubicBezTo>
                    <a:pt x="1115436" y="99519"/>
                    <a:pt x="1086646" y="87148"/>
                    <a:pt x="1056140" y="74097"/>
                  </a:cubicBezTo>
                  <a:cubicBezTo>
                    <a:pt x="1025730" y="61046"/>
                    <a:pt x="994284" y="47574"/>
                    <a:pt x="937513" y="56123"/>
                  </a:cubicBezTo>
                  <a:cubicBezTo>
                    <a:pt x="880710" y="64673"/>
                    <a:pt x="854640" y="86792"/>
                    <a:pt x="829380" y="108166"/>
                  </a:cubicBezTo>
                  <a:cubicBezTo>
                    <a:pt x="804055" y="129637"/>
                    <a:pt x="780154" y="149910"/>
                    <a:pt x="726104" y="158039"/>
                  </a:cubicBezTo>
                  <a:cubicBezTo>
                    <a:pt x="672053" y="166167"/>
                    <a:pt x="643231" y="153796"/>
                    <a:pt x="612724" y="140745"/>
                  </a:cubicBezTo>
                  <a:cubicBezTo>
                    <a:pt x="582315" y="127694"/>
                    <a:pt x="550869" y="114222"/>
                    <a:pt x="494065" y="122772"/>
                  </a:cubicBezTo>
                  <a:cubicBezTo>
                    <a:pt x="437262" y="131289"/>
                    <a:pt x="411192" y="153440"/>
                    <a:pt x="385932" y="174814"/>
                  </a:cubicBezTo>
                  <a:cubicBezTo>
                    <a:pt x="360607" y="196286"/>
                    <a:pt x="336707" y="216558"/>
                    <a:pt x="282656" y="224687"/>
                  </a:cubicBezTo>
                  <a:cubicBezTo>
                    <a:pt x="228606" y="232816"/>
                    <a:pt x="199783" y="220445"/>
                    <a:pt x="169276" y="207394"/>
                  </a:cubicBezTo>
                  <a:cubicBezTo>
                    <a:pt x="138867" y="194375"/>
                    <a:pt x="107421" y="180870"/>
                    <a:pt x="50618" y="189420"/>
                  </a:cubicBezTo>
                  <a:cubicBezTo>
                    <a:pt x="30247" y="192496"/>
                    <a:pt x="13860" y="197322"/>
                    <a:pt x="0" y="203216"/>
                  </a:cubicBezTo>
                  <a:cubicBezTo>
                    <a:pt x="1781" y="205936"/>
                    <a:pt x="3692" y="208624"/>
                    <a:pt x="5667" y="211344"/>
                  </a:cubicBezTo>
                  <a:cubicBezTo>
                    <a:pt x="18427" y="206098"/>
                    <a:pt x="33421" y="201856"/>
                    <a:pt x="52043" y="199038"/>
                  </a:cubicBezTo>
                  <a:cubicBezTo>
                    <a:pt x="106093" y="190910"/>
                    <a:pt x="134916" y="203281"/>
                    <a:pt x="165422" y="216332"/>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Friform 129">
              <a:extLst>
                <a:ext uri="{FF2B5EF4-FFF2-40B4-BE49-F238E27FC236}">
                  <a16:creationId xmlns:a16="http://schemas.microsoft.com/office/drawing/2014/main" id="{F9964AEF-B73E-1DA9-C68D-27091B3A2619}"/>
                </a:ext>
              </a:extLst>
            </p:cNvPr>
            <p:cNvSpPr/>
            <p:nvPr/>
          </p:nvSpPr>
          <p:spPr>
            <a:xfrm>
              <a:off x="5671272" y="1820619"/>
              <a:ext cx="101818" cy="25551"/>
            </a:xfrm>
            <a:custGeom>
              <a:avLst/>
              <a:gdLst>
                <a:gd name="connsiteX0" fmla="*/ 32935 w 101818"/>
                <a:gd name="connsiteY0" fmla="*/ 22929 h 25551"/>
                <a:gd name="connsiteX1" fmla="*/ 101818 w 101818"/>
                <a:gd name="connsiteY1" fmla="*/ 0 h 25551"/>
                <a:gd name="connsiteX2" fmla="*/ 0 w 101818"/>
                <a:gd name="connsiteY2" fmla="*/ 25552 h 25551"/>
                <a:gd name="connsiteX3" fmla="*/ 32968 w 101818"/>
                <a:gd name="connsiteY3" fmla="*/ 22929 h 25551"/>
              </a:gdLst>
              <a:ahLst/>
              <a:cxnLst>
                <a:cxn ang="0">
                  <a:pos x="connsiteX0" y="connsiteY0"/>
                </a:cxn>
                <a:cxn ang="0">
                  <a:pos x="connsiteX1" y="connsiteY1"/>
                </a:cxn>
                <a:cxn ang="0">
                  <a:pos x="connsiteX2" y="connsiteY2"/>
                </a:cxn>
                <a:cxn ang="0">
                  <a:pos x="connsiteX3" y="connsiteY3"/>
                </a:cxn>
              </a:cxnLst>
              <a:rect l="l" t="t" r="r" b="b"/>
              <a:pathLst>
                <a:path w="101818" h="25551">
                  <a:moveTo>
                    <a:pt x="32935" y="22929"/>
                  </a:moveTo>
                  <a:cubicBezTo>
                    <a:pt x="63054" y="18395"/>
                    <a:pt x="84492" y="10039"/>
                    <a:pt x="101818" y="0"/>
                  </a:cubicBezTo>
                  <a:cubicBezTo>
                    <a:pt x="67814" y="8323"/>
                    <a:pt x="33875" y="16873"/>
                    <a:pt x="0" y="25552"/>
                  </a:cubicBezTo>
                  <a:cubicBezTo>
                    <a:pt x="10007" y="25519"/>
                    <a:pt x="20888" y="24742"/>
                    <a:pt x="32968" y="22929"/>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Friform 130">
              <a:extLst>
                <a:ext uri="{FF2B5EF4-FFF2-40B4-BE49-F238E27FC236}">
                  <a16:creationId xmlns:a16="http://schemas.microsoft.com/office/drawing/2014/main" id="{ED62E61E-D5B5-C0C9-8130-A4811BEDF469}"/>
                </a:ext>
              </a:extLst>
            </p:cNvPr>
            <p:cNvSpPr/>
            <p:nvPr/>
          </p:nvSpPr>
          <p:spPr>
            <a:xfrm>
              <a:off x="5332783" y="1729330"/>
              <a:ext cx="717165" cy="149647"/>
            </a:xfrm>
            <a:custGeom>
              <a:avLst/>
              <a:gdLst>
                <a:gd name="connsiteX0" fmla="*/ 139385 w 717165"/>
                <a:gd name="connsiteY0" fmla="*/ 78919 h 149647"/>
                <a:gd name="connsiteX1" fmla="*/ 252765 w 717165"/>
                <a:gd name="connsiteY1" fmla="*/ 96212 h 149647"/>
                <a:gd name="connsiteX2" fmla="*/ 338456 w 717165"/>
                <a:gd name="connsiteY2" fmla="*/ 116809 h 149647"/>
                <a:gd name="connsiteX3" fmla="*/ 440274 w 717165"/>
                <a:gd name="connsiteY3" fmla="*/ 91257 h 149647"/>
                <a:gd name="connsiteX4" fmla="*/ 479525 w 717165"/>
                <a:gd name="connsiteY4" fmla="*/ 62143 h 149647"/>
                <a:gd name="connsiteX5" fmla="*/ 582800 w 717165"/>
                <a:gd name="connsiteY5" fmla="*/ 12303 h 149647"/>
                <a:gd name="connsiteX6" fmla="*/ 696180 w 717165"/>
                <a:gd name="connsiteY6" fmla="*/ 29596 h 149647"/>
                <a:gd name="connsiteX7" fmla="*/ 700423 w 717165"/>
                <a:gd name="connsiteY7" fmla="*/ 31410 h 149647"/>
                <a:gd name="connsiteX8" fmla="*/ 717166 w 717165"/>
                <a:gd name="connsiteY8" fmla="*/ 27815 h 149647"/>
                <a:gd name="connsiteX9" fmla="*/ 700034 w 717165"/>
                <a:gd name="connsiteY9" fmla="*/ 20658 h 149647"/>
                <a:gd name="connsiteX10" fmla="*/ 581376 w 717165"/>
                <a:gd name="connsiteY10" fmla="*/ 2684 h 149647"/>
                <a:gd name="connsiteX11" fmla="*/ 473242 w 717165"/>
                <a:gd name="connsiteY11" fmla="*/ 54727 h 149647"/>
                <a:gd name="connsiteX12" fmla="*/ 369966 w 717165"/>
                <a:gd name="connsiteY12" fmla="*/ 104568 h 149647"/>
                <a:gd name="connsiteX13" fmla="*/ 256586 w 717165"/>
                <a:gd name="connsiteY13" fmla="*/ 87274 h 149647"/>
                <a:gd name="connsiteX14" fmla="*/ 137928 w 717165"/>
                <a:gd name="connsiteY14" fmla="*/ 69300 h 149647"/>
                <a:gd name="connsiteX15" fmla="*/ 29794 w 717165"/>
                <a:gd name="connsiteY15" fmla="*/ 121343 h 149647"/>
                <a:gd name="connsiteX16" fmla="*/ 0 w 717165"/>
                <a:gd name="connsiteY16" fmla="*/ 144563 h 149647"/>
                <a:gd name="connsiteX17" fmla="*/ 9716 w 717165"/>
                <a:gd name="connsiteY17" fmla="*/ 149647 h 149647"/>
                <a:gd name="connsiteX18" fmla="*/ 36045 w 717165"/>
                <a:gd name="connsiteY18" fmla="*/ 128759 h 149647"/>
                <a:gd name="connsiteX19" fmla="*/ 139320 w 717165"/>
                <a:gd name="connsiteY19" fmla="*/ 78919 h 14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7165" h="149647">
                  <a:moveTo>
                    <a:pt x="139385" y="78919"/>
                  </a:moveTo>
                  <a:cubicBezTo>
                    <a:pt x="193436" y="70790"/>
                    <a:pt x="222258" y="83161"/>
                    <a:pt x="252765" y="96212"/>
                  </a:cubicBezTo>
                  <a:cubicBezTo>
                    <a:pt x="276697" y="106478"/>
                    <a:pt x="301342" y="116971"/>
                    <a:pt x="338456" y="116809"/>
                  </a:cubicBezTo>
                  <a:cubicBezTo>
                    <a:pt x="372363" y="108130"/>
                    <a:pt x="406302" y="99580"/>
                    <a:pt x="440274" y="91257"/>
                  </a:cubicBezTo>
                  <a:cubicBezTo>
                    <a:pt x="455592" y="82384"/>
                    <a:pt x="467672" y="72183"/>
                    <a:pt x="479525" y="62143"/>
                  </a:cubicBezTo>
                  <a:cubicBezTo>
                    <a:pt x="504850" y="40672"/>
                    <a:pt x="528750" y="20399"/>
                    <a:pt x="582800" y="12303"/>
                  </a:cubicBezTo>
                  <a:cubicBezTo>
                    <a:pt x="636851" y="4174"/>
                    <a:pt x="665673" y="16513"/>
                    <a:pt x="696180" y="29596"/>
                  </a:cubicBezTo>
                  <a:cubicBezTo>
                    <a:pt x="697605" y="30212"/>
                    <a:pt x="698998" y="30794"/>
                    <a:pt x="700423" y="31410"/>
                  </a:cubicBezTo>
                  <a:cubicBezTo>
                    <a:pt x="705993" y="30212"/>
                    <a:pt x="711563" y="29013"/>
                    <a:pt x="717166" y="27815"/>
                  </a:cubicBezTo>
                  <a:cubicBezTo>
                    <a:pt x="711401" y="25548"/>
                    <a:pt x="705734" y="23119"/>
                    <a:pt x="700034" y="20658"/>
                  </a:cubicBezTo>
                  <a:cubicBezTo>
                    <a:pt x="669625" y="7607"/>
                    <a:pt x="638179" y="-5865"/>
                    <a:pt x="581376" y="2684"/>
                  </a:cubicBezTo>
                  <a:cubicBezTo>
                    <a:pt x="524572" y="11202"/>
                    <a:pt x="498502" y="33353"/>
                    <a:pt x="473242" y="54727"/>
                  </a:cubicBezTo>
                  <a:cubicBezTo>
                    <a:pt x="447917" y="76198"/>
                    <a:pt x="424017" y="96471"/>
                    <a:pt x="369966" y="104568"/>
                  </a:cubicBezTo>
                  <a:cubicBezTo>
                    <a:pt x="315915" y="112696"/>
                    <a:pt x="287093" y="100325"/>
                    <a:pt x="256586" y="87274"/>
                  </a:cubicBezTo>
                  <a:cubicBezTo>
                    <a:pt x="226177" y="74223"/>
                    <a:pt x="194731" y="60751"/>
                    <a:pt x="137928" y="69300"/>
                  </a:cubicBezTo>
                  <a:cubicBezTo>
                    <a:pt x="81124" y="77818"/>
                    <a:pt x="55055" y="99969"/>
                    <a:pt x="29794" y="121343"/>
                  </a:cubicBezTo>
                  <a:cubicBezTo>
                    <a:pt x="20241" y="129439"/>
                    <a:pt x="10881" y="137373"/>
                    <a:pt x="0" y="144563"/>
                  </a:cubicBezTo>
                  <a:cubicBezTo>
                    <a:pt x="3239" y="146279"/>
                    <a:pt x="6477" y="147963"/>
                    <a:pt x="9716" y="149647"/>
                  </a:cubicBezTo>
                  <a:cubicBezTo>
                    <a:pt x="19301" y="142944"/>
                    <a:pt x="27721" y="135819"/>
                    <a:pt x="36045" y="128759"/>
                  </a:cubicBezTo>
                  <a:cubicBezTo>
                    <a:pt x="61369" y="107288"/>
                    <a:pt x="85270" y="87015"/>
                    <a:pt x="139320" y="78919"/>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Friform 131">
              <a:extLst>
                <a:ext uri="{FF2B5EF4-FFF2-40B4-BE49-F238E27FC236}">
                  <a16:creationId xmlns:a16="http://schemas.microsoft.com/office/drawing/2014/main" id="{45FA2934-C6E2-A8C0-969D-CAE4275D17C3}"/>
                </a:ext>
              </a:extLst>
            </p:cNvPr>
            <p:cNvSpPr/>
            <p:nvPr/>
          </p:nvSpPr>
          <p:spPr>
            <a:xfrm>
              <a:off x="6253392" y="1662722"/>
              <a:ext cx="194601" cy="51383"/>
            </a:xfrm>
            <a:custGeom>
              <a:avLst/>
              <a:gdLst>
                <a:gd name="connsiteX0" fmla="*/ 104182 w 194601"/>
                <a:gd name="connsiteY0" fmla="*/ 2677 h 51383"/>
                <a:gd name="connsiteX1" fmla="*/ 0 w 194601"/>
                <a:gd name="connsiteY1" fmla="*/ 51384 h 51383"/>
                <a:gd name="connsiteX2" fmla="*/ 20888 w 194601"/>
                <a:gd name="connsiteY2" fmla="*/ 46947 h 51383"/>
                <a:gd name="connsiteX3" fmla="*/ 105640 w 194601"/>
                <a:gd name="connsiteY3" fmla="*/ 12263 h 51383"/>
                <a:gd name="connsiteX4" fmla="*/ 174847 w 194601"/>
                <a:gd name="connsiteY4" fmla="*/ 13817 h 51383"/>
                <a:gd name="connsiteX5" fmla="*/ 194601 w 194601"/>
                <a:gd name="connsiteY5" fmla="*/ 9445 h 51383"/>
                <a:gd name="connsiteX6" fmla="*/ 104182 w 194601"/>
                <a:gd name="connsiteY6" fmla="*/ 2677 h 5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01" h="51383">
                  <a:moveTo>
                    <a:pt x="104182" y="2677"/>
                  </a:moveTo>
                  <a:cubicBezTo>
                    <a:pt x="50326" y="10773"/>
                    <a:pt x="24094" y="31078"/>
                    <a:pt x="0" y="51384"/>
                  </a:cubicBezTo>
                  <a:cubicBezTo>
                    <a:pt x="6963" y="49894"/>
                    <a:pt x="13925" y="48437"/>
                    <a:pt x="20888" y="46947"/>
                  </a:cubicBezTo>
                  <a:cubicBezTo>
                    <a:pt x="40967" y="31596"/>
                    <a:pt x="64608" y="18416"/>
                    <a:pt x="105640" y="12263"/>
                  </a:cubicBezTo>
                  <a:cubicBezTo>
                    <a:pt x="134592" y="7923"/>
                    <a:pt x="156258" y="9445"/>
                    <a:pt x="174847" y="13817"/>
                  </a:cubicBezTo>
                  <a:cubicBezTo>
                    <a:pt x="181842" y="12263"/>
                    <a:pt x="188448" y="10805"/>
                    <a:pt x="194601" y="9445"/>
                  </a:cubicBezTo>
                  <a:cubicBezTo>
                    <a:pt x="171349" y="1543"/>
                    <a:pt x="143984" y="-3315"/>
                    <a:pt x="104182" y="2677"/>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Friform 132">
              <a:extLst>
                <a:ext uri="{FF2B5EF4-FFF2-40B4-BE49-F238E27FC236}">
                  <a16:creationId xmlns:a16="http://schemas.microsoft.com/office/drawing/2014/main" id="{3311CFEA-0A23-8724-61CF-DFF96302C74F}"/>
                </a:ext>
              </a:extLst>
            </p:cNvPr>
            <p:cNvSpPr/>
            <p:nvPr/>
          </p:nvSpPr>
          <p:spPr>
            <a:xfrm>
              <a:off x="5529716" y="1894166"/>
              <a:ext cx="99292" cy="65741"/>
            </a:xfrm>
            <a:custGeom>
              <a:avLst/>
              <a:gdLst>
                <a:gd name="connsiteX0" fmla="*/ 99293 w 99292"/>
                <a:gd name="connsiteY0" fmla="*/ 6930 h 65741"/>
                <a:gd name="connsiteX1" fmla="*/ 92362 w 99292"/>
                <a:gd name="connsiteY1" fmla="*/ 0 h 65741"/>
                <a:gd name="connsiteX2" fmla="*/ 69401 w 99292"/>
                <a:gd name="connsiteY2" fmla="*/ 18459 h 65741"/>
                <a:gd name="connsiteX3" fmla="*/ 0 w 99292"/>
                <a:gd name="connsiteY3" fmla="*/ 60560 h 65741"/>
                <a:gd name="connsiteX4" fmla="*/ 14217 w 99292"/>
                <a:gd name="connsiteY4" fmla="*/ 65742 h 65741"/>
                <a:gd name="connsiteX5" fmla="*/ 75652 w 99292"/>
                <a:gd name="connsiteY5" fmla="*/ 25843 h 65741"/>
                <a:gd name="connsiteX6" fmla="*/ 99260 w 99292"/>
                <a:gd name="connsiteY6" fmla="*/ 6898 h 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92" h="65741">
                  <a:moveTo>
                    <a:pt x="99293" y="6930"/>
                  </a:moveTo>
                  <a:cubicBezTo>
                    <a:pt x="96993" y="4631"/>
                    <a:pt x="94662" y="2299"/>
                    <a:pt x="92362" y="0"/>
                  </a:cubicBezTo>
                  <a:cubicBezTo>
                    <a:pt x="84169" y="5991"/>
                    <a:pt x="76720" y="12241"/>
                    <a:pt x="69401" y="18459"/>
                  </a:cubicBezTo>
                  <a:cubicBezTo>
                    <a:pt x="50132" y="34814"/>
                    <a:pt x="31608" y="50456"/>
                    <a:pt x="0" y="60560"/>
                  </a:cubicBezTo>
                  <a:cubicBezTo>
                    <a:pt x="4728" y="62276"/>
                    <a:pt x="9489" y="63993"/>
                    <a:pt x="14217" y="65742"/>
                  </a:cubicBezTo>
                  <a:cubicBezTo>
                    <a:pt x="41194" y="55055"/>
                    <a:pt x="58650" y="40287"/>
                    <a:pt x="75652" y="25843"/>
                  </a:cubicBezTo>
                  <a:cubicBezTo>
                    <a:pt x="83359" y="19301"/>
                    <a:pt x="90937" y="12889"/>
                    <a:pt x="99260" y="6898"/>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Friform 133">
              <a:extLst>
                <a:ext uri="{FF2B5EF4-FFF2-40B4-BE49-F238E27FC236}">
                  <a16:creationId xmlns:a16="http://schemas.microsoft.com/office/drawing/2014/main" id="{0A91A623-6C0C-527D-0D66-00D6EFF368A3}"/>
                </a:ext>
              </a:extLst>
            </p:cNvPr>
            <p:cNvSpPr/>
            <p:nvPr/>
          </p:nvSpPr>
          <p:spPr>
            <a:xfrm>
              <a:off x="5696499" y="2021342"/>
              <a:ext cx="53208" cy="13828"/>
            </a:xfrm>
            <a:custGeom>
              <a:avLst/>
              <a:gdLst>
                <a:gd name="connsiteX0" fmla="*/ 53209 w 53208"/>
                <a:gd name="connsiteY0" fmla="*/ 8485 h 13828"/>
                <a:gd name="connsiteX1" fmla="*/ 46408 w 53208"/>
                <a:gd name="connsiteY1" fmla="*/ 0 h 13828"/>
                <a:gd name="connsiteX2" fmla="*/ 34749 w 53208"/>
                <a:gd name="connsiteY2" fmla="*/ 2040 h 13828"/>
                <a:gd name="connsiteX3" fmla="*/ 0 w 53208"/>
                <a:gd name="connsiteY3" fmla="*/ 4599 h 13828"/>
                <a:gd name="connsiteX4" fmla="*/ 16257 w 53208"/>
                <a:gd name="connsiteY4" fmla="*/ 13828 h 13828"/>
                <a:gd name="connsiteX5" fmla="*/ 36174 w 53208"/>
                <a:gd name="connsiteY5" fmla="*/ 11626 h 13828"/>
                <a:gd name="connsiteX6" fmla="*/ 53209 w 53208"/>
                <a:gd name="connsiteY6" fmla="*/ 8420 h 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08" h="13828">
                  <a:moveTo>
                    <a:pt x="53209" y="8485"/>
                  </a:moveTo>
                  <a:cubicBezTo>
                    <a:pt x="50974" y="5635"/>
                    <a:pt x="48707" y="2818"/>
                    <a:pt x="46408" y="0"/>
                  </a:cubicBezTo>
                  <a:cubicBezTo>
                    <a:pt x="42684" y="745"/>
                    <a:pt x="38830" y="1457"/>
                    <a:pt x="34749" y="2040"/>
                  </a:cubicBezTo>
                  <a:cubicBezTo>
                    <a:pt x="21827" y="3983"/>
                    <a:pt x="10396" y="4728"/>
                    <a:pt x="0" y="4599"/>
                  </a:cubicBezTo>
                  <a:cubicBezTo>
                    <a:pt x="5473" y="7611"/>
                    <a:pt x="10882" y="10687"/>
                    <a:pt x="16257" y="13828"/>
                  </a:cubicBezTo>
                  <a:cubicBezTo>
                    <a:pt x="22540" y="13407"/>
                    <a:pt x="29147" y="12695"/>
                    <a:pt x="36174" y="11626"/>
                  </a:cubicBezTo>
                  <a:cubicBezTo>
                    <a:pt x="42198" y="10719"/>
                    <a:pt x="47833" y="9618"/>
                    <a:pt x="53209" y="8420"/>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iform 134">
              <a:extLst>
                <a:ext uri="{FF2B5EF4-FFF2-40B4-BE49-F238E27FC236}">
                  <a16:creationId xmlns:a16="http://schemas.microsoft.com/office/drawing/2014/main" id="{A4CE5581-508C-4178-96CE-51FD58A893DF}"/>
                </a:ext>
              </a:extLst>
            </p:cNvPr>
            <p:cNvSpPr/>
            <p:nvPr/>
          </p:nvSpPr>
          <p:spPr>
            <a:xfrm>
              <a:off x="4875864" y="1423968"/>
              <a:ext cx="221060" cy="271309"/>
            </a:xfrm>
            <a:custGeom>
              <a:avLst/>
              <a:gdLst>
                <a:gd name="connsiteX0" fmla="*/ 32449 w 221060"/>
                <a:gd name="connsiteY0" fmla="*/ 16970 h 271309"/>
                <a:gd name="connsiteX1" fmla="*/ 0 w 221060"/>
                <a:gd name="connsiteY1" fmla="*/ 212672 h 271309"/>
                <a:gd name="connsiteX2" fmla="*/ 83391 w 221060"/>
                <a:gd name="connsiteY2" fmla="*/ 263776 h 271309"/>
                <a:gd name="connsiteX3" fmla="*/ 221060 w 221060"/>
                <a:gd name="connsiteY3" fmla="*/ 236119 h 271309"/>
                <a:gd name="connsiteX4" fmla="*/ 221060 w 221060"/>
                <a:gd name="connsiteY4" fmla="*/ 119760 h 271309"/>
                <a:gd name="connsiteX5" fmla="*/ 81837 w 221060"/>
                <a:gd name="connsiteY5" fmla="*/ 0 h 271309"/>
                <a:gd name="connsiteX6" fmla="*/ 32417 w 221060"/>
                <a:gd name="connsiteY6" fmla="*/ 16970 h 27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60" h="271309">
                  <a:moveTo>
                    <a:pt x="32449" y="16970"/>
                  </a:moveTo>
                  <a:cubicBezTo>
                    <a:pt x="37696" y="63086"/>
                    <a:pt x="17035" y="170798"/>
                    <a:pt x="0" y="212672"/>
                  </a:cubicBezTo>
                  <a:cubicBezTo>
                    <a:pt x="13472" y="230387"/>
                    <a:pt x="57742" y="256424"/>
                    <a:pt x="83391" y="263776"/>
                  </a:cubicBezTo>
                  <a:cubicBezTo>
                    <a:pt x="164159" y="286931"/>
                    <a:pt x="210599" y="250660"/>
                    <a:pt x="221060" y="236119"/>
                  </a:cubicBezTo>
                  <a:lnTo>
                    <a:pt x="221060" y="119760"/>
                  </a:lnTo>
                  <a:lnTo>
                    <a:pt x="81837" y="0"/>
                  </a:lnTo>
                  <a:lnTo>
                    <a:pt x="32417" y="16970"/>
                  </a:ln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Friform 135">
              <a:extLst>
                <a:ext uri="{FF2B5EF4-FFF2-40B4-BE49-F238E27FC236}">
                  <a16:creationId xmlns:a16="http://schemas.microsoft.com/office/drawing/2014/main" id="{0C0E81E0-395D-A535-B192-5FFC1550A76B}"/>
                </a:ext>
              </a:extLst>
            </p:cNvPr>
            <p:cNvSpPr/>
            <p:nvPr/>
          </p:nvSpPr>
          <p:spPr>
            <a:xfrm>
              <a:off x="4534907" y="1653901"/>
              <a:ext cx="193410" cy="185323"/>
            </a:xfrm>
            <a:custGeom>
              <a:avLst/>
              <a:gdLst>
                <a:gd name="connsiteX0" fmla="*/ 193410 w 193410"/>
                <a:gd name="connsiteY0" fmla="*/ 0 h 185323"/>
                <a:gd name="connsiteX1" fmla="*/ 78994 w 193410"/>
                <a:gd name="connsiteY1" fmla="*/ 178765 h 185323"/>
                <a:gd name="connsiteX2" fmla="*/ 2274 w 193410"/>
                <a:gd name="connsiteY2" fmla="*/ 125816 h 185323"/>
                <a:gd name="connsiteX3" fmla="*/ 193410 w 193410"/>
                <a:gd name="connsiteY3" fmla="*/ 0 h 185323"/>
              </a:gdLst>
              <a:ahLst/>
              <a:cxnLst>
                <a:cxn ang="0">
                  <a:pos x="connsiteX0" y="connsiteY0"/>
                </a:cxn>
                <a:cxn ang="0">
                  <a:pos x="connsiteX1" y="connsiteY1"/>
                </a:cxn>
                <a:cxn ang="0">
                  <a:pos x="connsiteX2" y="connsiteY2"/>
                </a:cxn>
                <a:cxn ang="0">
                  <a:pos x="connsiteX3" y="connsiteY3"/>
                </a:cxn>
              </a:cxnLst>
              <a:rect l="l" t="t" r="r" b="b"/>
              <a:pathLst>
                <a:path w="193410" h="185323">
                  <a:moveTo>
                    <a:pt x="193410" y="0"/>
                  </a:moveTo>
                  <a:cubicBezTo>
                    <a:pt x="141205" y="38214"/>
                    <a:pt x="94992" y="99972"/>
                    <a:pt x="78994" y="178765"/>
                  </a:cubicBezTo>
                  <a:cubicBezTo>
                    <a:pt x="58656" y="205386"/>
                    <a:pt x="-13660" y="143530"/>
                    <a:pt x="2274" y="125816"/>
                  </a:cubicBezTo>
                  <a:cubicBezTo>
                    <a:pt x="91300" y="26880"/>
                    <a:pt x="193410" y="0"/>
                    <a:pt x="193410" y="0"/>
                  </a:cubicBez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iform 136">
              <a:extLst>
                <a:ext uri="{FF2B5EF4-FFF2-40B4-BE49-F238E27FC236}">
                  <a16:creationId xmlns:a16="http://schemas.microsoft.com/office/drawing/2014/main" id="{C19F4530-0470-ED85-78DB-A0A211760C81}"/>
                </a:ext>
              </a:extLst>
            </p:cNvPr>
            <p:cNvSpPr/>
            <p:nvPr/>
          </p:nvSpPr>
          <p:spPr>
            <a:xfrm>
              <a:off x="4924928" y="1446710"/>
              <a:ext cx="180027" cy="211653"/>
            </a:xfrm>
            <a:custGeom>
              <a:avLst/>
              <a:gdLst>
                <a:gd name="connsiteX0" fmla="*/ 2849 w 180027"/>
                <a:gd name="connsiteY0" fmla="*/ 13691 h 211653"/>
                <a:gd name="connsiteX1" fmla="*/ 172611 w 180027"/>
                <a:gd name="connsiteY1" fmla="*/ 191712 h 211653"/>
                <a:gd name="connsiteX2" fmla="*/ 180027 w 180027"/>
                <a:gd name="connsiteY2" fmla="*/ 44133 h 211653"/>
                <a:gd name="connsiteX3" fmla="*/ 2881 w 180027"/>
                <a:gd name="connsiteY3" fmla="*/ 13691 h 211653"/>
              </a:gdLst>
              <a:ahLst/>
              <a:cxnLst>
                <a:cxn ang="0">
                  <a:pos x="connsiteX0" y="connsiteY0"/>
                </a:cxn>
                <a:cxn ang="0">
                  <a:pos x="connsiteX1" y="connsiteY1"/>
                </a:cxn>
                <a:cxn ang="0">
                  <a:pos x="connsiteX2" y="connsiteY2"/>
                </a:cxn>
                <a:cxn ang="0">
                  <a:pos x="connsiteX3" y="connsiteY3"/>
                </a:cxn>
              </a:cxnLst>
              <a:rect l="l" t="t" r="r" b="b"/>
              <a:pathLst>
                <a:path w="180027" h="211653">
                  <a:moveTo>
                    <a:pt x="2849" y="13691"/>
                  </a:moveTo>
                  <a:cubicBezTo>
                    <a:pt x="-15287" y="82380"/>
                    <a:pt x="54568" y="273354"/>
                    <a:pt x="172611" y="191712"/>
                  </a:cubicBezTo>
                  <a:lnTo>
                    <a:pt x="180027" y="44133"/>
                  </a:lnTo>
                  <a:cubicBezTo>
                    <a:pt x="180027" y="44133"/>
                    <a:pt x="14345" y="-29770"/>
                    <a:pt x="2881" y="13691"/>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38" name="Grafikk 5">
              <a:extLst>
                <a:ext uri="{FF2B5EF4-FFF2-40B4-BE49-F238E27FC236}">
                  <a16:creationId xmlns:a16="http://schemas.microsoft.com/office/drawing/2014/main" id="{0876AB7D-3667-4457-E0A5-D957317EEEA7}"/>
                </a:ext>
              </a:extLst>
            </p:cNvPr>
            <p:cNvGrpSpPr/>
            <p:nvPr/>
          </p:nvGrpSpPr>
          <p:grpSpPr>
            <a:xfrm>
              <a:off x="4853968" y="1092033"/>
              <a:ext cx="405085" cy="552537"/>
              <a:chOff x="4853968" y="1092033"/>
              <a:chExt cx="405085" cy="552537"/>
            </a:xfrm>
          </p:grpSpPr>
          <p:grpSp>
            <p:nvGrpSpPr>
              <p:cNvPr id="145" name="Grafikk 5">
                <a:extLst>
                  <a:ext uri="{FF2B5EF4-FFF2-40B4-BE49-F238E27FC236}">
                    <a16:creationId xmlns:a16="http://schemas.microsoft.com/office/drawing/2014/main" id="{63974FC9-4379-A442-FD1F-A3D56C0ADF3B}"/>
                  </a:ext>
                </a:extLst>
              </p:cNvPr>
              <p:cNvGrpSpPr/>
              <p:nvPr/>
            </p:nvGrpSpPr>
            <p:grpSpPr>
              <a:xfrm>
                <a:off x="4853968" y="1092033"/>
                <a:ext cx="405085" cy="552537"/>
                <a:chOff x="4853968" y="1092033"/>
                <a:chExt cx="405085" cy="552537"/>
              </a:xfrm>
            </p:grpSpPr>
            <p:sp>
              <p:nvSpPr>
                <p:cNvPr id="159" name="Friform 158">
                  <a:extLst>
                    <a:ext uri="{FF2B5EF4-FFF2-40B4-BE49-F238E27FC236}">
                      <a16:creationId xmlns:a16="http://schemas.microsoft.com/office/drawing/2014/main" id="{266E2A88-78A7-6828-F01D-129F8B711A76}"/>
                    </a:ext>
                  </a:extLst>
                </p:cNvPr>
                <p:cNvSpPr/>
                <p:nvPr/>
              </p:nvSpPr>
              <p:spPr>
                <a:xfrm>
                  <a:off x="4853968" y="1092033"/>
                  <a:ext cx="405085" cy="412998"/>
                </a:xfrm>
                <a:custGeom>
                  <a:avLst/>
                  <a:gdLst>
                    <a:gd name="connsiteX0" fmla="*/ 1623 w 405085"/>
                    <a:gd name="connsiteY0" fmla="*/ 175418 h 412998"/>
                    <a:gd name="connsiteX1" fmla="*/ 175886 w 405085"/>
                    <a:gd name="connsiteY1" fmla="*/ 411537 h 412998"/>
                    <a:gd name="connsiteX2" fmla="*/ 403488 w 405085"/>
                    <a:gd name="connsiteY2" fmla="*/ 226295 h 412998"/>
                    <a:gd name="connsiteX3" fmla="*/ 227767 w 405085"/>
                    <a:gd name="connsiteY3" fmla="*/ 1640 h 412998"/>
                    <a:gd name="connsiteX4" fmla="*/ 1623 w 405085"/>
                    <a:gd name="connsiteY4" fmla="*/ 175451 h 412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85" h="412998">
                      <a:moveTo>
                        <a:pt x="1623" y="175418"/>
                      </a:moveTo>
                      <a:cubicBezTo>
                        <a:pt x="-12303" y="285463"/>
                        <a:pt x="64903" y="397482"/>
                        <a:pt x="175886" y="411537"/>
                      </a:cubicBezTo>
                      <a:cubicBezTo>
                        <a:pt x="286869" y="425592"/>
                        <a:pt x="389562" y="336307"/>
                        <a:pt x="403488" y="226295"/>
                      </a:cubicBezTo>
                      <a:cubicBezTo>
                        <a:pt x="417414" y="116251"/>
                        <a:pt x="338750" y="15663"/>
                        <a:pt x="227767" y="1640"/>
                      </a:cubicBezTo>
                      <a:cubicBezTo>
                        <a:pt x="116816" y="-12415"/>
                        <a:pt x="15548" y="65406"/>
                        <a:pt x="1623" y="175451"/>
                      </a:cubicBezTo>
                      <a:close/>
                    </a:path>
                  </a:pathLst>
                </a:custGeom>
                <a:solidFill>
                  <a:schemeClr val="tx1">
                    <a:lumMod val="75000"/>
                    <a:lumOff val="25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iform 159">
                  <a:extLst>
                    <a:ext uri="{FF2B5EF4-FFF2-40B4-BE49-F238E27FC236}">
                      <a16:creationId xmlns:a16="http://schemas.microsoft.com/office/drawing/2014/main" id="{156BF80C-A6C1-DFC3-DCA3-B858B175C502}"/>
                    </a:ext>
                  </a:extLst>
                </p:cNvPr>
                <p:cNvSpPr/>
                <p:nvPr/>
              </p:nvSpPr>
              <p:spPr>
                <a:xfrm>
                  <a:off x="4913775" y="1193660"/>
                  <a:ext cx="335507" cy="450910"/>
                </a:xfrm>
                <a:custGeom>
                  <a:avLst/>
                  <a:gdLst>
                    <a:gd name="connsiteX0" fmla="*/ 21806 w 335507"/>
                    <a:gd name="connsiteY0" fmla="*/ 122563 h 450912"/>
                    <a:gd name="connsiteX1" fmla="*/ 222011 w 335507"/>
                    <a:gd name="connsiteY1" fmla="*/ 1800 h 450912"/>
                    <a:gd name="connsiteX2" fmla="*/ 333577 w 335507"/>
                    <a:gd name="connsiteY2" fmla="*/ 162008 h 450912"/>
                    <a:gd name="connsiteX3" fmla="*/ 318194 w 335507"/>
                    <a:gd name="connsiteY3" fmla="*/ 278206 h 450912"/>
                    <a:gd name="connsiteX4" fmla="*/ 175635 w 335507"/>
                    <a:gd name="connsiteY4" fmla="*/ 450526 h 450912"/>
                    <a:gd name="connsiteX5" fmla="*/ 400 w 335507"/>
                    <a:gd name="connsiteY5" fmla="*/ 267130 h 450912"/>
                    <a:gd name="connsiteX6" fmla="*/ 21774 w 335507"/>
                    <a:gd name="connsiteY6" fmla="*/ 122563 h 4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507" h="450912">
                      <a:moveTo>
                        <a:pt x="21806" y="122563"/>
                      </a:moveTo>
                      <a:cubicBezTo>
                        <a:pt x="48038" y="29683"/>
                        <a:pt x="135381" y="-9146"/>
                        <a:pt x="222011" y="1800"/>
                      </a:cubicBezTo>
                      <a:cubicBezTo>
                        <a:pt x="308641" y="12778"/>
                        <a:pt x="344588" y="75119"/>
                        <a:pt x="333577" y="162008"/>
                      </a:cubicBezTo>
                      <a:cubicBezTo>
                        <a:pt x="333577" y="162008"/>
                        <a:pt x="318874" y="272797"/>
                        <a:pt x="318194" y="278206"/>
                      </a:cubicBezTo>
                      <a:cubicBezTo>
                        <a:pt x="309968" y="343202"/>
                        <a:pt x="238203" y="458428"/>
                        <a:pt x="175635" y="450526"/>
                      </a:cubicBezTo>
                      <a:cubicBezTo>
                        <a:pt x="103449" y="441394"/>
                        <a:pt x="-7502" y="329698"/>
                        <a:pt x="400" y="267130"/>
                      </a:cubicBezTo>
                      <a:cubicBezTo>
                        <a:pt x="1080" y="261754"/>
                        <a:pt x="11832" y="157733"/>
                        <a:pt x="21774" y="122563"/>
                      </a:cubicBez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46" name="Grafikk 5">
                <a:extLst>
                  <a:ext uri="{FF2B5EF4-FFF2-40B4-BE49-F238E27FC236}">
                    <a16:creationId xmlns:a16="http://schemas.microsoft.com/office/drawing/2014/main" id="{0E0C2B1A-D911-ECDC-2C62-A03664B7C197}"/>
                  </a:ext>
                </a:extLst>
              </p:cNvPr>
              <p:cNvGrpSpPr/>
              <p:nvPr/>
            </p:nvGrpSpPr>
            <p:grpSpPr>
              <a:xfrm>
                <a:off x="4986408" y="1320768"/>
                <a:ext cx="265589" cy="35432"/>
                <a:chOff x="4986408" y="1320768"/>
                <a:chExt cx="265589" cy="35432"/>
              </a:xfrm>
              <a:solidFill>
                <a:srgbClr val="141C28"/>
              </a:solidFill>
            </p:grpSpPr>
            <p:sp>
              <p:nvSpPr>
                <p:cNvPr id="157" name="Friform 156">
                  <a:extLst>
                    <a:ext uri="{FF2B5EF4-FFF2-40B4-BE49-F238E27FC236}">
                      <a16:creationId xmlns:a16="http://schemas.microsoft.com/office/drawing/2014/main" id="{10BCBB76-D06E-DCEF-EB39-E6580B23751C}"/>
                    </a:ext>
                  </a:extLst>
                </p:cNvPr>
                <p:cNvSpPr/>
                <p:nvPr/>
              </p:nvSpPr>
              <p:spPr>
                <a:xfrm>
                  <a:off x="4986408" y="1320768"/>
                  <a:ext cx="107729" cy="22459"/>
                </a:xfrm>
                <a:custGeom>
                  <a:avLst/>
                  <a:gdLst>
                    <a:gd name="connsiteX0" fmla="*/ 107666 w 107729"/>
                    <a:gd name="connsiteY0" fmla="*/ 15016 h 38115"/>
                    <a:gd name="connsiteX1" fmla="*/ 31302 w 107729"/>
                    <a:gd name="connsiteY1" fmla="*/ 21 h 38115"/>
                    <a:gd name="connsiteX2" fmla="*/ 18 w 107729"/>
                    <a:gd name="connsiteY2" fmla="*/ 19193 h 38115"/>
                    <a:gd name="connsiteX3" fmla="*/ 95943 w 107729"/>
                    <a:gd name="connsiteY3" fmla="*/ 37815 h 38115"/>
                    <a:gd name="connsiteX4" fmla="*/ 107698 w 107729"/>
                    <a:gd name="connsiteY4" fmla="*/ 14983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9" h="38115">
                      <a:moveTo>
                        <a:pt x="107666" y="15016"/>
                      </a:moveTo>
                      <a:cubicBezTo>
                        <a:pt x="107666" y="15016"/>
                        <a:pt x="43900" y="410"/>
                        <a:pt x="31302" y="21"/>
                      </a:cubicBezTo>
                      <a:cubicBezTo>
                        <a:pt x="10284" y="-594"/>
                        <a:pt x="4131" y="12295"/>
                        <a:pt x="18" y="19193"/>
                      </a:cubicBezTo>
                      <a:cubicBezTo>
                        <a:pt x="-1407" y="21557"/>
                        <a:pt x="82956" y="40729"/>
                        <a:pt x="95943" y="37815"/>
                      </a:cubicBezTo>
                      <a:cubicBezTo>
                        <a:pt x="108929" y="34900"/>
                        <a:pt x="107698" y="14983"/>
                        <a:pt x="107698" y="14983"/>
                      </a:cubicBezTo>
                      <a:close/>
                    </a:path>
                  </a:pathLst>
                </a:custGeom>
                <a:solidFill>
                  <a:schemeClr val="tx1">
                    <a:lumMod val="65000"/>
                    <a:lumOff val="35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iform 157">
                  <a:extLst>
                    <a:ext uri="{FF2B5EF4-FFF2-40B4-BE49-F238E27FC236}">
                      <a16:creationId xmlns:a16="http://schemas.microsoft.com/office/drawing/2014/main" id="{CEE234D9-7B95-E5AE-8087-4CDFECEE1FFF}"/>
                    </a:ext>
                  </a:extLst>
                </p:cNvPr>
                <p:cNvSpPr/>
                <p:nvPr/>
              </p:nvSpPr>
              <p:spPr>
                <a:xfrm rot="366917">
                  <a:off x="5162429" y="1342163"/>
                  <a:ext cx="89568" cy="14037"/>
                </a:xfrm>
                <a:custGeom>
                  <a:avLst/>
                  <a:gdLst>
                    <a:gd name="connsiteX0" fmla="*/ 1629 w 89568"/>
                    <a:gd name="connsiteY0" fmla="*/ 0 h 31931"/>
                    <a:gd name="connsiteX1" fmla="*/ 79321 w 89568"/>
                    <a:gd name="connsiteY1" fmla="*/ 4534 h 31931"/>
                    <a:gd name="connsiteX2" fmla="*/ 85700 w 89568"/>
                    <a:gd name="connsiteY2" fmla="*/ 6477 h 31931"/>
                    <a:gd name="connsiteX3" fmla="*/ 83822 w 89568"/>
                    <a:gd name="connsiteY3" fmla="*/ 31932 h 31931"/>
                    <a:gd name="connsiteX4" fmla="*/ 7296 w 89568"/>
                    <a:gd name="connsiteY4" fmla="*/ 25034 h 31931"/>
                    <a:gd name="connsiteX5" fmla="*/ 1597 w 89568"/>
                    <a:gd name="connsiteY5" fmla="*/ 0 h 3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8" h="31931">
                      <a:moveTo>
                        <a:pt x="1629" y="0"/>
                      </a:moveTo>
                      <a:cubicBezTo>
                        <a:pt x="1629" y="0"/>
                        <a:pt x="67014" y="1749"/>
                        <a:pt x="79321" y="4534"/>
                      </a:cubicBezTo>
                      <a:cubicBezTo>
                        <a:pt x="81685" y="5052"/>
                        <a:pt x="83790" y="5732"/>
                        <a:pt x="85700" y="6477"/>
                      </a:cubicBezTo>
                      <a:cubicBezTo>
                        <a:pt x="92404" y="8841"/>
                        <a:pt x="89490" y="31899"/>
                        <a:pt x="83822" y="31932"/>
                      </a:cubicBezTo>
                      <a:cubicBezTo>
                        <a:pt x="57622" y="31608"/>
                        <a:pt x="15328" y="29147"/>
                        <a:pt x="7296" y="25034"/>
                      </a:cubicBezTo>
                      <a:cubicBezTo>
                        <a:pt x="-4557" y="18978"/>
                        <a:pt x="1597" y="0"/>
                        <a:pt x="1597" y="0"/>
                      </a:cubicBezTo>
                      <a:close/>
                    </a:path>
                  </a:pathLst>
                </a:custGeom>
                <a:solidFill>
                  <a:schemeClr val="tx1">
                    <a:lumMod val="65000"/>
                    <a:lumOff val="35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47" name="Friform 146">
                <a:extLst>
                  <a:ext uri="{FF2B5EF4-FFF2-40B4-BE49-F238E27FC236}">
                    <a16:creationId xmlns:a16="http://schemas.microsoft.com/office/drawing/2014/main" id="{18BF0009-459E-185E-F0D8-0B9ECDAC52DB}"/>
                  </a:ext>
                </a:extLst>
              </p:cNvPr>
              <p:cNvSpPr/>
              <p:nvPr/>
            </p:nvSpPr>
            <p:spPr>
              <a:xfrm>
                <a:off x="5086463" y="1491936"/>
                <a:ext cx="24385" cy="12378"/>
              </a:xfrm>
              <a:custGeom>
                <a:avLst/>
                <a:gdLst>
                  <a:gd name="connsiteX0" fmla="*/ 14055 w 24385"/>
                  <a:gd name="connsiteY0" fmla="*/ 105 h 12378"/>
                  <a:gd name="connsiteX1" fmla="*/ 0 w 24385"/>
                  <a:gd name="connsiteY1" fmla="*/ 7877 h 12378"/>
                  <a:gd name="connsiteX2" fmla="*/ 24386 w 24385"/>
                  <a:gd name="connsiteY2" fmla="*/ 12379 h 12378"/>
                  <a:gd name="connsiteX3" fmla="*/ 14055 w 24385"/>
                  <a:gd name="connsiteY3" fmla="*/ 105 h 12378"/>
                </a:gdLst>
                <a:ahLst/>
                <a:cxnLst>
                  <a:cxn ang="0">
                    <a:pos x="connsiteX0" y="connsiteY0"/>
                  </a:cxn>
                  <a:cxn ang="0">
                    <a:pos x="connsiteX1" y="connsiteY1"/>
                  </a:cxn>
                  <a:cxn ang="0">
                    <a:pos x="connsiteX2" y="connsiteY2"/>
                  </a:cxn>
                  <a:cxn ang="0">
                    <a:pos x="connsiteX3" y="connsiteY3"/>
                  </a:cxn>
                </a:cxnLst>
                <a:rect l="l" t="t" r="r" b="b"/>
                <a:pathLst>
                  <a:path w="24385" h="12378">
                    <a:moveTo>
                      <a:pt x="14055" y="105"/>
                    </a:moveTo>
                    <a:cubicBezTo>
                      <a:pt x="8096" y="-1061"/>
                      <a:pt x="0" y="7877"/>
                      <a:pt x="0" y="7877"/>
                    </a:cubicBezTo>
                    <a:lnTo>
                      <a:pt x="24386" y="12379"/>
                    </a:lnTo>
                    <a:cubicBezTo>
                      <a:pt x="21310" y="6064"/>
                      <a:pt x="19982" y="1271"/>
                      <a:pt x="14055" y="105"/>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iform 147">
                <a:extLst>
                  <a:ext uri="{FF2B5EF4-FFF2-40B4-BE49-F238E27FC236}">
                    <a16:creationId xmlns:a16="http://schemas.microsoft.com/office/drawing/2014/main" id="{8A814BF0-1D4D-DA48-40D9-7EAFFC741CA6}"/>
                  </a:ext>
                </a:extLst>
              </p:cNvPr>
              <p:cNvSpPr/>
              <p:nvPr/>
            </p:nvSpPr>
            <p:spPr>
              <a:xfrm>
                <a:off x="5123673" y="1493220"/>
                <a:ext cx="21989" cy="11354"/>
              </a:xfrm>
              <a:custGeom>
                <a:avLst/>
                <a:gdLst>
                  <a:gd name="connsiteX0" fmla="*/ 10201 w 21989"/>
                  <a:gd name="connsiteY0" fmla="*/ 20 h 11354"/>
                  <a:gd name="connsiteX1" fmla="*/ 0 w 21989"/>
                  <a:gd name="connsiteY1" fmla="*/ 11354 h 11354"/>
                  <a:gd name="connsiteX2" fmla="*/ 21990 w 21989"/>
                  <a:gd name="connsiteY2" fmla="*/ 9411 h 11354"/>
                  <a:gd name="connsiteX3" fmla="*/ 10201 w 21989"/>
                  <a:gd name="connsiteY3" fmla="*/ 20 h 11354"/>
                </a:gdLst>
                <a:ahLst/>
                <a:cxnLst>
                  <a:cxn ang="0">
                    <a:pos x="connsiteX0" y="connsiteY0"/>
                  </a:cxn>
                  <a:cxn ang="0">
                    <a:pos x="connsiteX1" y="connsiteY1"/>
                  </a:cxn>
                  <a:cxn ang="0">
                    <a:pos x="connsiteX2" y="connsiteY2"/>
                  </a:cxn>
                  <a:cxn ang="0">
                    <a:pos x="connsiteX3" y="connsiteY3"/>
                  </a:cxn>
                </a:cxnLst>
                <a:rect l="l" t="t" r="r" b="b"/>
                <a:pathLst>
                  <a:path w="21989" h="11354">
                    <a:moveTo>
                      <a:pt x="10201" y="20"/>
                    </a:moveTo>
                    <a:cubicBezTo>
                      <a:pt x="4178" y="538"/>
                      <a:pt x="0" y="11354"/>
                      <a:pt x="0" y="11354"/>
                    </a:cubicBezTo>
                    <a:lnTo>
                      <a:pt x="21990" y="9411"/>
                    </a:lnTo>
                    <a:cubicBezTo>
                      <a:pt x="21990" y="9411"/>
                      <a:pt x="16225" y="-499"/>
                      <a:pt x="10201" y="20"/>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iform 148">
                <a:extLst>
                  <a:ext uri="{FF2B5EF4-FFF2-40B4-BE49-F238E27FC236}">
                    <a16:creationId xmlns:a16="http://schemas.microsoft.com/office/drawing/2014/main" id="{7527DD79-9A4D-254D-B662-26184D668025}"/>
                  </a:ext>
                </a:extLst>
              </p:cNvPr>
              <p:cNvSpPr/>
              <p:nvPr/>
            </p:nvSpPr>
            <p:spPr>
              <a:xfrm>
                <a:off x="5134296" y="1365869"/>
                <a:ext cx="24191" cy="92167"/>
              </a:xfrm>
              <a:custGeom>
                <a:avLst/>
                <a:gdLst>
                  <a:gd name="connsiteX0" fmla="*/ 0 w 24191"/>
                  <a:gd name="connsiteY0" fmla="*/ 91585 h 92167"/>
                  <a:gd name="connsiteX1" fmla="*/ 14606 w 24191"/>
                  <a:gd name="connsiteY1" fmla="*/ 0 h 92167"/>
                  <a:gd name="connsiteX2" fmla="*/ 24192 w 24191"/>
                  <a:gd name="connsiteY2" fmla="*/ 2461 h 92167"/>
                  <a:gd name="connsiteX3" fmla="*/ 9878 w 24191"/>
                  <a:gd name="connsiteY3" fmla="*/ 92168 h 92167"/>
                  <a:gd name="connsiteX4" fmla="*/ 0 w 24191"/>
                  <a:gd name="connsiteY4" fmla="*/ 91617 h 92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1" h="92167">
                    <a:moveTo>
                      <a:pt x="0" y="91585"/>
                    </a:moveTo>
                    <a:cubicBezTo>
                      <a:pt x="2396" y="48156"/>
                      <a:pt x="14476" y="453"/>
                      <a:pt x="14606" y="0"/>
                    </a:cubicBezTo>
                    <a:lnTo>
                      <a:pt x="24192" y="2461"/>
                    </a:lnTo>
                    <a:cubicBezTo>
                      <a:pt x="24062" y="2915"/>
                      <a:pt x="12242" y="49711"/>
                      <a:pt x="9878" y="92168"/>
                    </a:cubicBezTo>
                    <a:lnTo>
                      <a:pt x="0" y="91617"/>
                    </a:ln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iform 149">
                <a:extLst>
                  <a:ext uri="{FF2B5EF4-FFF2-40B4-BE49-F238E27FC236}">
                    <a16:creationId xmlns:a16="http://schemas.microsoft.com/office/drawing/2014/main" id="{D2C84A9F-5EA2-C240-5F93-97B0888DFA44}"/>
                  </a:ext>
                </a:extLst>
              </p:cNvPr>
              <p:cNvSpPr/>
              <p:nvPr/>
            </p:nvSpPr>
            <p:spPr>
              <a:xfrm>
                <a:off x="4857573" y="1324242"/>
                <a:ext cx="74816" cy="133603"/>
              </a:xfrm>
              <a:custGeom>
                <a:avLst/>
                <a:gdLst>
                  <a:gd name="connsiteX0" fmla="*/ 59452 w 74816"/>
                  <a:gd name="connsiteY0" fmla="*/ 10117 h 133603"/>
                  <a:gd name="connsiteX1" fmla="*/ 13951 w 74816"/>
                  <a:gd name="connsiteY1" fmla="*/ 13485 h 133603"/>
                  <a:gd name="connsiteX2" fmla="*/ 41349 w 74816"/>
                  <a:gd name="connsiteY2" fmla="*/ 133342 h 133603"/>
                  <a:gd name="connsiteX3" fmla="*/ 59452 w 74816"/>
                  <a:gd name="connsiteY3" fmla="*/ 10117 h 133603"/>
                </a:gdLst>
                <a:ahLst/>
                <a:cxnLst>
                  <a:cxn ang="0">
                    <a:pos x="connsiteX0" y="connsiteY0"/>
                  </a:cxn>
                  <a:cxn ang="0">
                    <a:pos x="connsiteX1" y="connsiteY1"/>
                  </a:cxn>
                  <a:cxn ang="0">
                    <a:pos x="connsiteX2" y="connsiteY2"/>
                  </a:cxn>
                  <a:cxn ang="0">
                    <a:pos x="connsiteX3" y="connsiteY3"/>
                  </a:cxn>
                </a:cxnLst>
                <a:rect l="l" t="t" r="r" b="b"/>
                <a:pathLst>
                  <a:path w="74816" h="133603">
                    <a:moveTo>
                      <a:pt x="59452" y="10117"/>
                    </a:moveTo>
                    <a:cubicBezTo>
                      <a:pt x="53331" y="498"/>
                      <a:pt x="36362" y="-8148"/>
                      <a:pt x="13951" y="13485"/>
                    </a:cubicBezTo>
                    <a:cubicBezTo>
                      <a:pt x="-8427" y="35183"/>
                      <a:pt x="-7002" y="127221"/>
                      <a:pt x="41349" y="133342"/>
                    </a:cubicBezTo>
                    <a:cubicBezTo>
                      <a:pt x="89700" y="139462"/>
                      <a:pt x="76131" y="36381"/>
                      <a:pt x="59452" y="10117"/>
                    </a:cubicBezTo>
                    <a:close/>
                  </a:path>
                </a:pathLst>
              </a:custGeom>
              <a:solidFill>
                <a:srgbClr val="DEAB9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iform 150">
                <a:extLst>
                  <a:ext uri="{FF2B5EF4-FFF2-40B4-BE49-F238E27FC236}">
                    <a16:creationId xmlns:a16="http://schemas.microsoft.com/office/drawing/2014/main" id="{A381831B-A977-66EF-A57B-B0A6A34A9CCF}"/>
                  </a:ext>
                </a:extLst>
              </p:cNvPr>
              <p:cNvSpPr/>
              <p:nvPr/>
            </p:nvSpPr>
            <p:spPr>
              <a:xfrm>
                <a:off x="4885417" y="1350810"/>
                <a:ext cx="20042" cy="70890"/>
              </a:xfrm>
              <a:custGeom>
                <a:avLst/>
                <a:gdLst>
                  <a:gd name="connsiteX0" fmla="*/ 0 w 20042"/>
                  <a:gd name="connsiteY0" fmla="*/ 0 h 70890"/>
                  <a:gd name="connsiteX1" fmla="*/ 19949 w 20042"/>
                  <a:gd name="connsiteY1" fmla="*/ 26750 h 70890"/>
                  <a:gd name="connsiteX2" fmla="*/ 14347 w 20042"/>
                  <a:gd name="connsiteY2" fmla="*/ 70891 h 70890"/>
                  <a:gd name="connsiteX3" fmla="*/ 0 w 20042"/>
                  <a:gd name="connsiteY3" fmla="*/ 0 h 70890"/>
                </a:gdLst>
                <a:ahLst/>
                <a:cxnLst>
                  <a:cxn ang="0">
                    <a:pos x="connsiteX0" y="connsiteY0"/>
                  </a:cxn>
                  <a:cxn ang="0">
                    <a:pos x="connsiteX1" y="connsiteY1"/>
                  </a:cxn>
                  <a:cxn ang="0">
                    <a:pos x="connsiteX2" y="connsiteY2"/>
                  </a:cxn>
                  <a:cxn ang="0">
                    <a:pos x="connsiteX3" y="connsiteY3"/>
                  </a:cxn>
                </a:cxnLst>
                <a:rect l="l" t="t" r="r" b="b"/>
                <a:pathLst>
                  <a:path w="20042" h="70890">
                    <a:moveTo>
                      <a:pt x="0" y="0"/>
                    </a:moveTo>
                    <a:cubicBezTo>
                      <a:pt x="0" y="0"/>
                      <a:pt x="21633" y="6315"/>
                      <a:pt x="19949" y="26750"/>
                    </a:cubicBezTo>
                    <a:cubicBezTo>
                      <a:pt x="18265" y="47185"/>
                      <a:pt x="14347" y="70891"/>
                      <a:pt x="14347" y="70891"/>
                    </a:cubicBezTo>
                    <a:lnTo>
                      <a:pt x="0" y="0"/>
                    </a:ln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iform 151">
                <a:extLst>
                  <a:ext uri="{FF2B5EF4-FFF2-40B4-BE49-F238E27FC236}">
                    <a16:creationId xmlns:a16="http://schemas.microsoft.com/office/drawing/2014/main" id="{5E78DAC7-3C4B-67F6-1CEB-0C37EFBCD65C}"/>
                  </a:ext>
                </a:extLst>
              </p:cNvPr>
              <p:cNvSpPr/>
              <p:nvPr/>
            </p:nvSpPr>
            <p:spPr>
              <a:xfrm>
                <a:off x="5177724" y="1405746"/>
                <a:ext cx="43694" cy="31745"/>
              </a:xfrm>
              <a:custGeom>
                <a:avLst/>
                <a:gdLst>
                  <a:gd name="connsiteX0" fmla="*/ 0 w 43694"/>
                  <a:gd name="connsiteY0" fmla="*/ 2969 h 31745"/>
                  <a:gd name="connsiteX1" fmla="*/ 17423 w 43694"/>
                  <a:gd name="connsiteY1" fmla="*/ 31467 h 31745"/>
                  <a:gd name="connsiteX2" fmla="*/ 43299 w 43694"/>
                  <a:gd name="connsiteY2" fmla="*/ 10385 h 31745"/>
                  <a:gd name="connsiteX3" fmla="*/ 25455 w 43694"/>
                  <a:gd name="connsiteY3" fmla="*/ 4556 h 31745"/>
                  <a:gd name="connsiteX4" fmla="*/ 0 w 43694"/>
                  <a:gd name="connsiteY4" fmla="*/ 3001 h 31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4" h="31745">
                    <a:moveTo>
                      <a:pt x="0" y="2969"/>
                    </a:moveTo>
                    <a:cubicBezTo>
                      <a:pt x="0" y="16862"/>
                      <a:pt x="5440" y="29395"/>
                      <a:pt x="17423" y="31467"/>
                    </a:cubicBezTo>
                    <a:cubicBezTo>
                      <a:pt x="29373" y="33508"/>
                      <a:pt x="40967" y="24084"/>
                      <a:pt x="43299" y="10385"/>
                    </a:cubicBezTo>
                    <a:cubicBezTo>
                      <a:pt x="45630" y="-3314"/>
                      <a:pt x="37405" y="6596"/>
                      <a:pt x="25455" y="4556"/>
                    </a:cubicBezTo>
                    <a:cubicBezTo>
                      <a:pt x="13505" y="2515"/>
                      <a:pt x="0" y="-3638"/>
                      <a:pt x="0" y="3001"/>
                    </a:cubicBezTo>
                    <a:close/>
                  </a:path>
                </a:pathLst>
              </a:custGeom>
              <a:solidFill>
                <a:schemeClr val="tx1">
                  <a:lumMod val="75000"/>
                  <a:lumOff val="25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iform 152">
                <a:extLst>
                  <a:ext uri="{FF2B5EF4-FFF2-40B4-BE49-F238E27FC236}">
                    <a16:creationId xmlns:a16="http://schemas.microsoft.com/office/drawing/2014/main" id="{6D5CF749-FF52-C7EF-A4A7-E585CE136235}"/>
                  </a:ext>
                </a:extLst>
              </p:cNvPr>
              <p:cNvSpPr/>
              <p:nvPr/>
            </p:nvSpPr>
            <p:spPr>
              <a:xfrm>
                <a:off x="5163766" y="1402900"/>
                <a:ext cx="66227" cy="12129"/>
              </a:xfrm>
              <a:custGeom>
                <a:avLst/>
                <a:gdLst>
                  <a:gd name="connsiteX0" fmla="*/ 1716 w 66227"/>
                  <a:gd name="connsiteY0" fmla="*/ 12130 h 12129"/>
                  <a:gd name="connsiteX1" fmla="*/ 65127 w 66227"/>
                  <a:gd name="connsiteY1" fmla="*/ 10219 h 12129"/>
                  <a:gd name="connsiteX2" fmla="*/ 66228 w 66227"/>
                  <a:gd name="connsiteY2" fmla="*/ 2738 h 12129"/>
                  <a:gd name="connsiteX3" fmla="*/ 0 w 66227"/>
                  <a:gd name="connsiteY3" fmla="*/ 4746 h 12129"/>
                  <a:gd name="connsiteX4" fmla="*/ 1684 w 66227"/>
                  <a:gd name="connsiteY4" fmla="*/ 12130 h 1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27" h="12129">
                    <a:moveTo>
                      <a:pt x="1716" y="12130"/>
                    </a:moveTo>
                    <a:cubicBezTo>
                      <a:pt x="31867" y="5264"/>
                      <a:pt x="47282" y="7563"/>
                      <a:pt x="65127" y="10219"/>
                    </a:cubicBezTo>
                    <a:lnTo>
                      <a:pt x="66228" y="2738"/>
                    </a:lnTo>
                    <a:cubicBezTo>
                      <a:pt x="47606" y="-47"/>
                      <a:pt x="31543" y="-2444"/>
                      <a:pt x="0" y="4746"/>
                    </a:cubicBezTo>
                    <a:lnTo>
                      <a:pt x="1684" y="12130"/>
                    </a:lnTo>
                    <a:close/>
                  </a:path>
                </a:pathLst>
              </a:custGeom>
              <a:solidFill>
                <a:srgbClr val="141C2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iform 153">
                <a:extLst>
                  <a:ext uri="{FF2B5EF4-FFF2-40B4-BE49-F238E27FC236}">
                    <a16:creationId xmlns:a16="http://schemas.microsoft.com/office/drawing/2014/main" id="{C3531EBD-9646-162D-B2FB-0514579AE9A7}"/>
                  </a:ext>
                </a:extLst>
              </p:cNvPr>
              <p:cNvSpPr/>
              <p:nvPr/>
            </p:nvSpPr>
            <p:spPr>
              <a:xfrm>
                <a:off x="5026129" y="1386724"/>
                <a:ext cx="44010" cy="33681"/>
              </a:xfrm>
              <a:custGeom>
                <a:avLst/>
                <a:gdLst>
                  <a:gd name="connsiteX0" fmla="*/ 43882 w 44010"/>
                  <a:gd name="connsiteY0" fmla="*/ 10364 h 33681"/>
                  <a:gd name="connsiteX1" fmla="*/ 19917 w 44010"/>
                  <a:gd name="connsiteY1" fmla="*/ 33617 h 33681"/>
                  <a:gd name="connsiteX2" fmla="*/ 98 w 44010"/>
                  <a:gd name="connsiteY2" fmla="*/ 6737 h 33681"/>
                  <a:gd name="connsiteX3" fmla="*/ 18849 w 44010"/>
                  <a:gd name="connsiteY3" fmla="*/ 5539 h 33681"/>
                  <a:gd name="connsiteX4" fmla="*/ 43882 w 44010"/>
                  <a:gd name="connsiteY4" fmla="*/ 10364 h 3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0" h="33681">
                    <a:moveTo>
                      <a:pt x="43882" y="10364"/>
                    </a:moveTo>
                    <a:cubicBezTo>
                      <a:pt x="40449" y="23837"/>
                      <a:pt x="31997" y="34621"/>
                      <a:pt x="19917" y="33617"/>
                    </a:cubicBezTo>
                    <a:cubicBezTo>
                      <a:pt x="7838" y="32613"/>
                      <a:pt x="-1036" y="20598"/>
                      <a:pt x="98" y="6737"/>
                    </a:cubicBezTo>
                    <a:cubicBezTo>
                      <a:pt x="1231" y="-7123"/>
                      <a:pt x="6737" y="4535"/>
                      <a:pt x="18849" y="5539"/>
                    </a:cubicBezTo>
                    <a:cubicBezTo>
                      <a:pt x="30928" y="6543"/>
                      <a:pt x="45534" y="3952"/>
                      <a:pt x="43882" y="10364"/>
                    </a:cubicBezTo>
                    <a:close/>
                  </a:path>
                </a:pathLst>
              </a:custGeom>
              <a:solidFill>
                <a:schemeClr val="tx1">
                  <a:lumMod val="75000"/>
                  <a:lumOff val="25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iform 154">
                <a:extLst>
                  <a:ext uri="{FF2B5EF4-FFF2-40B4-BE49-F238E27FC236}">
                    <a16:creationId xmlns:a16="http://schemas.microsoft.com/office/drawing/2014/main" id="{FAE9C1B4-AB80-9C8D-2CA6-03B958EF264D}"/>
                  </a:ext>
                </a:extLst>
              </p:cNvPr>
              <p:cNvSpPr/>
              <p:nvPr/>
            </p:nvSpPr>
            <p:spPr>
              <a:xfrm>
                <a:off x="5005079" y="1379471"/>
                <a:ext cx="78695" cy="26782"/>
              </a:xfrm>
              <a:custGeom>
                <a:avLst/>
                <a:gdLst>
                  <a:gd name="connsiteX0" fmla="*/ 75231 w 78695"/>
                  <a:gd name="connsiteY0" fmla="*/ 26782 h 26782"/>
                  <a:gd name="connsiteX1" fmla="*/ 78696 w 78695"/>
                  <a:gd name="connsiteY1" fmla="*/ 20079 h 26782"/>
                  <a:gd name="connsiteX2" fmla="*/ 15350 w 78695"/>
                  <a:gd name="connsiteY2" fmla="*/ 1652 h 26782"/>
                  <a:gd name="connsiteX3" fmla="*/ 1037 w 78695"/>
                  <a:gd name="connsiteY3" fmla="*/ 0 h 26782"/>
                  <a:gd name="connsiteX4" fmla="*/ 0 w 78695"/>
                  <a:gd name="connsiteY4" fmla="*/ 7481 h 26782"/>
                  <a:gd name="connsiteX5" fmla="*/ 14573 w 78695"/>
                  <a:gd name="connsiteY5" fmla="*/ 9165 h 26782"/>
                  <a:gd name="connsiteX6" fmla="*/ 75231 w 78695"/>
                  <a:gd name="connsiteY6" fmla="*/ 26782 h 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95" h="26782">
                    <a:moveTo>
                      <a:pt x="75231" y="26782"/>
                    </a:moveTo>
                    <a:lnTo>
                      <a:pt x="78696" y="20079"/>
                    </a:lnTo>
                    <a:cubicBezTo>
                      <a:pt x="50003" y="5279"/>
                      <a:pt x="33940" y="3595"/>
                      <a:pt x="15350" y="1652"/>
                    </a:cubicBezTo>
                    <a:cubicBezTo>
                      <a:pt x="10849" y="1166"/>
                      <a:pt x="6153" y="680"/>
                      <a:pt x="1037" y="0"/>
                    </a:cubicBezTo>
                    <a:lnTo>
                      <a:pt x="0" y="7481"/>
                    </a:lnTo>
                    <a:cubicBezTo>
                      <a:pt x="5214" y="8193"/>
                      <a:pt x="9975" y="8712"/>
                      <a:pt x="14573" y="9165"/>
                    </a:cubicBezTo>
                    <a:cubicBezTo>
                      <a:pt x="33162" y="11108"/>
                      <a:pt x="47768" y="12630"/>
                      <a:pt x="75231" y="26782"/>
                    </a:cubicBezTo>
                    <a:close/>
                  </a:path>
                </a:pathLst>
              </a:custGeom>
              <a:solidFill>
                <a:srgbClr val="141C2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iform 155">
                <a:extLst>
                  <a:ext uri="{FF2B5EF4-FFF2-40B4-BE49-F238E27FC236}">
                    <a16:creationId xmlns:a16="http://schemas.microsoft.com/office/drawing/2014/main" id="{0CB998D3-40BA-4E89-43F6-D5788845ED8F}"/>
                  </a:ext>
                </a:extLst>
              </p:cNvPr>
              <p:cNvSpPr/>
              <p:nvPr/>
            </p:nvSpPr>
            <p:spPr>
              <a:xfrm>
                <a:off x="5028202" y="1516978"/>
                <a:ext cx="115743" cy="54114"/>
              </a:xfrm>
              <a:custGeom>
                <a:avLst/>
                <a:gdLst>
                  <a:gd name="connsiteX0" fmla="*/ 115744 w 115743"/>
                  <a:gd name="connsiteY0" fmla="*/ 29114 h 54114"/>
                  <a:gd name="connsiteX1" fmla="*/ 0 w 115743"/>
                  <a:gd name="connsiteY1" fmla="*/ 0 h 54114"/>
                  <a:gd name="connsiteX2" fmla="*/ 38409 w 115743"/>
                  <a:gd name="connsiteY2" fmla="*/ 35040 h 54114"/>
                  <a:gd name="connsiteX3" fmla="*/ 100847 w 115743"/>
                  <a:gd name="connsiteY3" fmla="*/ 51168 h 54114"/>
                  <a:gd name="connsiteX4" fmla="*/ 115744 w 115743"/>
                  <a:gd name="connsiteY4" fmla="*/ 29114 h 5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43" h="54114">
                    <a:moveTo>
                      <a:pt x="115744" y="29114"/>
                    </a:moveTo>
                    <a:lnTo>
                      <a:pt x="0" y="0"/>
                    </a:lnTo>
                    <a:cubicBezTo>
                      <a:pt x="0" y="0"/>
                      <a:pt x="14314" y="19334"/>
                      <a:pt x="38409" y="35040"/>
                    </a:cubicBezTo>
                    <a:cubicBezTo>
                      <a:pt x="53435" y="44821"/>
                      <a:pt x="92103" y="60722"/>
                      <a:pt x="100847" y="51168"/>
                    </a:cubicBezTo>
                    <a:cubicBezTo>
                      <a:pt x="109591" y="41615"/>
                      <a:pt x="100847" y="43072"/>
                      <a:pt x="115744" y="29114"/>
                    </a:cubicBezTo>
                    <a:close/>
                  </a:path>
                </a:pathLst>
              </a:custGeom>
              <a:solidFill>
                <a:srgbClr val="FFFFFF">
                  <a:alpha val="80000"/>
                </a:srgb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9" name="Friform 138">
              <a:extLst>
                <a:ext uri="{FF2B5EF4-FFF2-40B4-BE49-F238E27FC236}">
                  <a16:creationId xmlns:a16="http://schemas.microsoft.com/office/drawing/2014/main" id="{2BF19EBE-0B1F-5019-BD44-13E020E29187}"/>
                </a:ext>
              </a:extLst>
            </p:cNvPr>
            <p:cNvSpPr/>
            <p:nvPr/>
          </p:nvSpPr>
          <p:spPr>
            <a:xfrm>
              <a:off x="6664649" y="1325550"/>
              <a:ext cx="68947" cy="171381"/>
            </a:xfrm>
            <a:custGeom>
              <a:avLst/>
              <a:gdLst>
                <a:gd name="connsiteX0" fmla="*/ 68947 w 68947"/>
                <a:gd name="connsiteY0" fmla="*/ 0 h 171381"/>
                <a:gd name="connsiteX1" fmla="*/ 16193 w 68947"/>
                <a:gd name="connsiteY1" fmla="*/ 53500 h 171381"/>
                <a:gd name="connsiteX2" fmla="*/ 12598 w 68947"/>
                <a:gd name="connsiteY2" fmla="*/ 108878 h 171381"/>
                <a:gd name="connsiteX3" fmla="*/ 0 w 68947"/>
                <a:gd name="connsiteY3" fmla="*/ 171381 h 171381"/>
                <a:gd name="connsiteX4" fmla="*/ 28175 w 68947"/>
                <a:gd name="connsiteY4" fmla="*/ 128536 h 171381"/>
                <a:gd name="connsiteX5" fmla="*/ 24192 w 68947"/>
                <a:gd name="connsiteY5" fmla="*/ 62762 h 171381"/>
                <a:gd name="connsiteX6" fmla="*/ 68947 w 68947"/>
                <a:gd name="connsiteY6" fmla="*/ 0 h 17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47" h="171381">
                  <a:moveTo>
                    <a:pt x="68947" y="0"/>
                  </a:moveTo>
                  <a:cubicBezTo>
                    <a:pt x="68947" y="0"/>
                    <a:pt x="20694" y="43040"/>
                    <a:pt x="16193" y="53500"/>
                  </a:cubicBezTo>
                  <a:cubicBezTo>
                    <a:pt x="11691" y="63993"/>
                    <a:pt x="13440" y="89318"/>
                    <a:pt x="12598" y="108878"/>
                  </a:cubicBezTo>
                  <a:cubicBezTo>
                    <a:pt x="11788" y="128471"/>
                    <a:pt x="0" y="171381"/>
                    <a:pt x="0" y="171381"/>
                  </a:cubicBezTo>
                  <a:cubicBezTo>
                    <a:pt x="0" y="171381"/>
                    <a:pt x="25163" y="147157"/>
                    <a:pt x="28175" y="128536"/>
                  </a:cubicBezTo>
                  <a:cubicBezTo>
                    <a:pt x="31154" y="109882"/>
                    <a:pt x="21698" y="71538"/>
                    <a:pt x="24192" y="62762"/>
                  </a:cubicBezTo>
                  <a:cubicBezTo>
                    <a:pt x="26685" y="53986"/>
                    <a:pt x="68947" y="0"/>
                    <a:pt x="68947" y="0"/>
                  </a:cubicBezTo>
                  <a:close/>
                </a:path>
              </a:pathLst>
            </a:custGeom>
            <a:solidFill>
              <a:srgbClr val="967B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Friform 139">
              <a:extLst>
                <a:ext uri="{FF2B5EF4-FFF2-40B4-BE49-F238E27FC236}">
                  <a16:creationId xmlns:a16="http://schemas.microsoft.com/office/drawing/2014/main" id="{758C3F6E-4BF3-DE3D-1A62-41681BCE9875}"/>
                </a:ext>
              </a:extLst>
            </p:cNvPr>
            <p:cNvSpPr/>
            <p:nvPr/>
          </p:nvSpPr>
          <p:spPr>
            <a:xfrm>
              <a:off x="4742124" y="3016693"/>
              <a:ext cx="360950" cy="1055222"/>
            </a:xfrm>
            <a:custGeom>
              <a:avLst/>
              <a:gdLst>
                <a:gd name="connsiteX0" fmla="*/ 81859 w 360950"/>
                <a:gd name="connsiteY0" fmla="*/ 17586 h 1055222"/>
                <a:gd name="connsiteX1" fmla="*/ 142775 w 360950"/>
                <a:gd name="connsiteY1" fmla="*/ 85239 h 1055222"/>
                <a:gd name="connsiteX2" fmla="*/ 136816 w 360950"/>
                <a:gd name="connsiteY2" fmla="*/ 152470 h 1055222"/>
                <a:gd name="connsiteX3" fmla="*/ 116252 w 360950"/>
                <a:gd name="connsiteY3" fmla="*/ 219086 h 1055222"/>
                <a:gd name="connsiteX4" fmla="*/ 38625 w 360950"/>
                <a:gd name="connsiteY4" fmla="*/ 486910 h 1055222"/>
                <a:gd name="connsiteX5" fmla="*/ 281 w 360950"/>
                <a:gd name="connsiteY5" fmla="*/ 760336 h 1055222"/>
                <a:gd name="connsiteX6" fmla="*/ 69132 w 360950"/>
                <a:gd name="connsiteY6" fmla="*/ 970029 h 1055222"/>
                <a:gd name="connsiteX7" fmla="*/ 176197 w 360950"/>
                <a:gd name="connsiteY7" fmla="*/ 1013393 h 1055222"/>
                <a:gd name="connsiteX8" fmla="*/ 315679 w 360950"/>
                <a:gd name="connsiteY8" fmla="*/ 1046749 h 1055222"/>
                <a:gd name="connsiteX9" fmla="*/ 349942 w 360950"/>
                <a:gd name="connsiteY9" fmla="*/ 1054943 h 1055222"/>
                <a:gd name="connsiteX10" fmla="*/ 354638 w 360950"/>
                <a:gd name="connsiteY10" fmla="*/ 1037908 h 1055222"/>
                <a:gd name="connsiteX11" fmla="*/ 212533 w 360950"/>
                <a:gd name="connsiteY11" fmla="*/ 1003969 h 1055222"/>
                <a:gd name="connsiteX12" fmla="*/ 97857 w 360950"/>
                <a:gd name="connsiteY12" fmla="*/ 967568 h 1055222"/>
                <a:gd name="connsiteX13" fmla="*/ 55044 w 360950"/>
                <a:gd name="connsiteY13" fmla="*/ 932171 h 1055222"/>
                <a:gd name="connsiteX14" fmla="*/ 30691 w 360950"/>
                <a:gd name="connsiteY14" fmla="*/ 885213 h 1055222"/>
                <a:gd name="connsiteX15" fmla="*/ 17704 w 360950"/>
                <a:gd name="connsiteY15" fmla="*/ 773258 h 1055222"/>
                <a:gd name="connsiteX16" fmla="*/ 54073 w 360950"/>
                <a:gd name="connsiteY16" fmla="*/ 498439 h 1055222"/>
                <a:gd name="connsiteX17" fmla="*/ 130858 w 360950"/>
                <a:gd name="connsiteY17" fmla="*/ 231424 h 1055222"/>
                <a:gd name="connsiteX18" fmla="*/ 161397 w 360950"/>
                <a:gd name="connsiteY18" fmla="*/ 95245 h 1055222"/>
                <a:gd name="connsiteX19" fmla="*/ 107605 w 360950"/>
                <a:gd name="connsiteY19" fmla="*/ 6705 h 1055222"/>
                <a:gd name="connsiteX20" fmla="*/ 81827 w 360950"/>
                <a:gd name="connsiteY20" fmla="*/ 34 h 1055222"/>
                <a:gd name="connsiteX21" fmla="*/ 81827 w 360950"/>
                <a:gd name="connsiteY21" fmla="*/ 17716 h 1055222"/>
                <a:gd name="connsiteX22" fmla="*/ 81827 w 360950"/>
                <a:gd name="connsiteY22" fmla="*/ 17716 h 10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50" h="1055222">
                  <a:moveTo>
                    <a:pt x="81859" y="17586"/>
                  </a:moveTo>
                  <a:cubicBezTo>
                    <a:pt x="115572" y="20274"/>
                    <a:pt x="138015" y="54376"/>
                    <a:pt x="142775" y="85239"/>
                  </a:cubicBezTo>
                  <a:cubicBezTo>
                    <a:pt x="146241" y="107681"/>
                    <a:pt x="142419" y="130707"/>
                    <a:pt x="136816" y="152470"/>
                  </a:cubicBezTo>
                  <a:cubicBezTo>
                    <a:pt x="131019" y="174977"/>
                    <a:pt x="123344" y="196967"/>
                    <a:pt x="116252" y="219086"/>
                  </a:cubicBezTo>
                  <a:cubicBezTo>
                    <a:pt x="87818" y="307594"/>
                    <a:pt x="59999" y="396394"/>
                    <a:pt x="38625" y="486910"/>
                  </a:cubicBezTo>
                  <a:cubicBezTo>
                    <a:pt x="17445" y="576552"/>
                    <a:pt x="2581" y="668104"/>
                    <a:pt x="281" y="760336"/>
                  </a:cubicBezTo>
                  <a:cubicBezTo>
                    <a:pt x="-1597" y="835146"/>
                    <a:pt x="4297" y="921128"/>
                    <a:pt x="69132" y="970029"/>
                  </a:cubicBezTo>
                  <a:cubicBezTo>
                    <a:pt x="100221" y="993444"/>
                    <a:pt x="138954" y="1004293"/>
                    <a:pt x="176197" y="1013393"/>
                  </a:cubicBezTo>
                  <a:cubicBezTo>
                    <a:pt x="222637" y="1024728"/>
                    <a:pt x="269174" y="1035641"/>
                    <a:pt x="315679" y="1046749"/>
                  </a:cubicBezTo>
                  <a:cubicBezTo>
                    <a:pt x="327111" y="1049469"/>
                    <a:pt x="338510" y="1052223"/>
                    <a:pt x="349942" y="1054943"/>
                  </a:cubicBezTo>
                  <a:cubicBezTo>
                    <a:pt x="360985" y="1057598"/>
                    <a:pt x="365714" y="1040532"/>
                    <a:pt x="354638" y="1037908"/>
                  </a:cubicBezTo>
                  <a:cubicBezTo>
                    <a:pt x="307259" y="1026606"/>
                    <a:pt x="259912" y="1015271"/>
                    <a:pt x="212533" y="1003969"/>
                  </a:cubicBezTo>
                  <a:cubicBezTo>
                    <a:pt x="173768" y="994707"/>
                    <a:pt x="133157" y="986934"/>
                    <a:pt x="97857" y="967568"/>
                  </a:cubicBezTo>
                  <a:cubicBezTo>
                    <a:pt x="81438" y="958565"/>
                    <a:pt x="66670" y="946906"/>
                    <a:pt x="55044" y="932171"/>
                  </a:cubicBezTo>
                  <a:cubicBezTo>
                    <a:pt x="44066" y="918278"/>
                    <a:pt x="36196" y="901988"/>
                    <a:pt x="30691" y="885213"/>
                  </a:cubicBezTo>
                  <a:cubicBezTo>
                    <a:pt x="18935" y="849201"/>
                    <a:pt x="17251" y="810857"/>
                    <a:pt x="17704" y="773258"/>
                  </a:cubicBezTo>
                  <a:cubicBezTo>
                    <a:pt x="18838" y="680540"/>
                    <a:pt x="33120" y="588599"/>
                    <a:pt x="54073" y="498439"/>
                  </a:cubicBezTo>
                  <a:cubicBezTo>
                    <a:pt x="75058" y="408182"/>
                    <a:pt x="102586" y="319609"/>
                    <a:pt x="130858" y="231424"/>
                  </a:cubicBezTo>
                  <a:cubicBezTo>
                    <a:pt x="144848" y="187802"/>
                    <a:pt x="164117" y="141912"/>
                    <a:pt x="161397" y="95245"/>
                  </a:cubicBezTo>
                  <a:cubicBezTo>
                    <a:pt x="159356" y="59914"/>
                    <a:pt x="141188" y="22088"/>
                    <a:pt x="107605" y="6705"/>
                  </a:cubicBezTo>
                  <a:cubicBezTo>
                    <a:pt x="99315" y="2916"/>
                    <a:pt x="90894" y="746"/>
                    <a:pt x="81827" y="34"/>
                  </a:cubicBezTo>
                  <a:cubicBezTo>
                    <a:pt x="70492" y="-873"/>
                    <a:pt x="70557" y="16809"/>
                    <a:pt x="81827" y="17716"/>
                  </a:cubicBezTo>
                  <a:lnTo>
                    <a:pt x="81827" y="17716"/>
                  </a:lnTo>
                  <a:close/>
                </a:path>
              </a:pathLst>
            </a:custGeom>
            <a:solidFill>
              <a:schemeClr val="tx1">
                <a:lumMod val="50000"/>
                <a:lumOff val="50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iform 140">
              <a:extLst>
                <a:ext uri="{FF2B5EF4-FFF2-40B4-BE49-F238E27FC236}">
                  <a16:creationId xmlns:a16="http://schemas.microsoft.com/office/drawing/2014/main" id="{ED15791D-1955-DC3C-F165-FA3777597171}"/>
                </a:ext>
              </a:extLst>
            </p:cNvPr>
            <p:cNvSpPr/>
            <p:nvPr/>
          </p:nvSpPr>
          <p:spPr>
            <a:xfrm>
              <a:off x="4035408" y="5005652"/>
              <a:ext cx="2337225" cy="142623"/>
            </a:xfrm>
            <a:custGeom>
              <a:avLst/>
              <a:gdLst>
                <a:gd name="connsiteX0" fmla="*/ 2337226 w 2337225"/>
                <a:gd name="connsiteY0" fmla="*/ 71312 h 142623"/>
                <a:gd name="connsiteX1" fmla="*/ 1168613 w 2337225"/>
                <a:gd name="connsiteY1" fmla="*/ 142623 h 142623"/>
                <a:gd name="connsiteX2" fmla="*/ 0 w 2337225"/>
                <a:gd name="connsiteY2" fmla="*/ 71312 h 142623"/>
                <a:gd name="connsiteX3" fmla="*/ 1168613 w 2337225"/>
                <a:gd name="connsiteY3" fmla="*/ 0 h 142623"/>
                <a:gd name="connsiteX4" fmla="*/ 2337226 w 2337225"/>
                <a:gd name="connsiteY4" fmla="*/ 71312 h 142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7225" h="142623">
                  <a:moveTo>
                    <a:pt x="2337226" y="71312"/>
                  </a:moveTo>
                  <a:cubicBezTo>
                    <a:pt x="2337226" y="110696"/>
                    <a:pt x="1814020" y="142623"/>
                    <a:pt x="1168613" y="142623"/>
                  </a:cubicBezTo>
                  <a:cubicBezTo>
                    <a:pt x="523206" y="142623"/>
                    <a:pt x="0" y="110696"/>
                    <a:pt x="0" y="71312"/>
                  </a:cubicBezTo>
                  <a:cubicBezTo>
                    <a:pt x="0" y="31927"/>
                    <a:pt x="523206" y="0"/>
                    <a:pt x="1168613" y="0"/>
                  </a:cubicBezTo>
                  <a:cubicBezTo>
                    <a:pt x="1814020" y="0"/>
                    <a:pt x="2337226" y="31927"/>
                    <a:pt x="2337226" y="71312"/>
                  </a:cubicBezTo>
                  <a:close/>
                </a:path>
              </a:pathLst>
            </a:custGeom>
            <a:solidFill>
              <a:schemeClr val="tx1">
                <a:alpha val="27000"/>
              </a:schemeClr>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Friform 141">
              <a:extLst>
                <a:ext uri="{FF2B5EF4-FFF2-40B4-BE49-F238E27FC236}">
                  <a16:creationId xmlns:a16="http://schemas.microsoft.com/office/drawing/2014/main" id="{6ACEEBE2-6D11-CBFD-B02B-2960749C691F}"/>
                </a:ext>
              </a:extLst>
            </p:cNvPr>
            <p:cNvSpPr/>
            <p:nvPr/>
          </p:nvSpPr>
          <p:spPr>
            <a:xfrm>
              <a:off x="5350259" y="1550474"/>
              <a:ext cx="240029" cy="284266"/>
            </a:xfrm>
            <a:custGeom>
              <a:avLst/>
              <a:gdLst>
                <a:gd name="connsiteX0" fmla="*/ 239 w 240029"/>
                <a:gd name="connsiteY0" fmla="*/ 10159 h 284266"/>
                <a:gd name="connsiteX1" fmla="*/ 73656 w 240029"/>
                <a:gd name="connsiteY1" fmla="*/ 151034 h 284266"/>
                <a:gd name="connsiteX2" fmla="*/ 178421 w 240029"/>
                <a:gd name="connsiteY2" fmla="*/ 244303 h 284266"/>
                <a:gd name="connsiteX3" fmla="*/ 191926 w 240029"/>
                <a:gd name="connsiteY3" fmla="*/ 254634 h 284266"/>
                <a:gd name="connsiteX4" fmla="*/ 203584 w 240029"/>
                <a:gd name="connsiteY4" fmla="*/ 263669 h 284266"/>
                <a:gd name="connsiteX5" fmla="*/ 225962 w 240029"/>
                <a:gd name="connsiteY5" fmla="*/ 282128 h 284266"/>
                <a:gd name="connsiteX6" fmla="*/ 237426 w 240029"/>
                <a:gd name="connsiteY6" fmla="*/ 270664 h 284266"/>
                <a:gd name="connsiteX7" fmla="*/ 145032 w 240029"/>
                <a:gd name="connsiteY7" fmla="*/ 197344 h 284266"/>
                <a:gd name="connsiteX8" fmla="*/ 48234 w 240029"/>
                <a:gd name="connsiteY8" fmla="*/ 88887 h 284266"/>
                <a:gd name="connsiteX9" fmla="*/ 15816 w 240029"/>
                <a:gd name="connsiteY9" fmla="*/ 5820 h 284266"/>
                <a:gd name="connsiteX10" fmla="*/ 206 w 240029"/>
                <a:gd name="connsiteY10" fmla="*/ 10127 h 284266"/>
                <a:gd name="connsiteX11" fmla="*/ 206 w 240029"/>
                <a:gd name="connsiteY11" fmla="*/ 10127 h 2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029" h="284266">
                  <a:moveTo>
                    <a:pt x="239" y="10159"/>
                  </a:moveTo>
                  <a:cubicBezTo>
                    <a:pt x="11444" y="63044"/>
                    <a:pt x="38324" y="110553"/>
                    <a:pt x="73656" y="151034"/>
                  </a:cubicBezTo>
                  <a:cubicBezTo>
                    <a:pt x="104551" y="186431"/>
                    <a:pt x="141243" y="215836"/>
                    <a:pt x="178421" y="244303"/>
                  </a:cubicBezTo>
                  <a:cubicBezTo>
                    <a:pt x="182923" y="247736"/>
                    <a:pt x="187424" y="251168"/>
                    <a:pt x="191926" y="254634"/>
                  </a:cubicBezTo>
                  <a:cubicBezTo>
                    <a:pt x="196589" y="258228"/>
                    <a:pt x="198985" y="260074"/>
                    <a:pt x="203584" y="263669"/>
                  </a:cubicBezTo>
                  <a:cubicBezTo>
                    <a:pt x="211195" y="269628"/>
                    <a:pt x="218740" y="275716"/>
                    <a:pt x="225962" y="282128"/>
                  </a:cubicBezTo>
                  <a:cubicBezTo>
                    <a:pt x="233734" y="289026"/>
                    <a:pt x="245231" y="277627"/>
                    <a:pt x="237426" y="270664"/>
                  </a:cubicBezTo>
                  <a:cubicBezTo>
                    <a:pt x="207632" y="244238"/>
                    <a:pt x="175312" y="222670"/>
                    <a:pt x="145032" y="197344"/>
                  </a:cubicBezTo>
                  <a:cubicBezTo>
                    <a:pt x="107757" y="166125"/>
                    <a:pt x="73073" y="131020"/>
                    <a:pt x="48234" y="88887"/>
                  </a:cubicBezTo>
                  <a:cubicBezTo>
                    <a:pt x="33012" y="63076"/>
                    <a:pt x="22034" y="35160"/>
                    <a:pt x="15816" y="5820"/>
                  </a:cubicBezTo>
                  <a:cubicBezTo>
                    <a:pt x="13646" y="-4382"/>
                    <a:pt x="-1963" y="-42"/>
                    <a:pt x="206" y="10127"/>
                  </a:cubicBezTo>
                  <a:lnTo>
                    <a:pt x="206" y="10127"/>
                  </a:ln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iform 142">
              <a:extLst>
                <a:ext uri="{FF2B5EF4-FFF2-40B4-BE49-F238E27FC236}">
                  <a16:creationId xmlns:a16="http://schemas.microsoft.com/office/drawing/2014/main" id="{0E4F31A1-6213-93F4-D33D-D3203E5EBA08}"/>
                </a:ext>
              </a:extLst>
            </p:cNvPr>
            <p:cNvSpPr/>
            <p:nvPr/>
          </p:nvSpPr>
          <p:spPr>
            <a:xfrm>
              <a:off x="4490347" y="1556411"/>
              <a:ext cx="218562" cy="152985"/>
            </a:xfrm>
            <a:custGeom>
              <a:avLst/>
              <a:gdLst>
                <a:gd name="connsiteX0" fmla="*/ 13834 w 218562"/>
                <a:gd name="connsiteY0" fmla="*/ 150602 h 152985"/>
                <a:gd name="connsiteX1" fmla="*/ 163226 w 218562"/>
                <a:gd name="connsiteY1" fmla="*/ 32397 h 152985"/>
                <a:gd name="connsiteX2" fmla="*/ 212743 w 218562"/>
                <a:gd name="connsiteY2" fmla="*/ 15816 h 152985"/>
                <a:gd name="connsiteX3" fmla="*/ 208436 w 218562"/>
                <a:gd name="connsiteY3" fmla="*/ 206 h 152985"/>
                <a:gd name="connsiteX4" fmla="*/ 42139 w 218562"/>
                <a:gd name="connsiteY4" fmla="*/ 100211 h 152985"/>
                <a:gd name="connsiteX5" fmla="*/ 2370 w 218562"/>
                <a:gd name="connsiteY5" fmla="*/ 139138 h 152985"/>
                <a:gd name="connsiteX6" fmla="*/ 13834 w 218562"/>
                <a:gd name="connsiteY6" fmla="*/ 150602 h 152985"/>
                <a:gd name="connsiteX7" fmla="*/ 13834 w 218562"/>
                <a:gd name="connsiteY7" fmla="*/ 150602 h 15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62" h="152985">
                  <a:moveTo>
                    <a:pt x="13834" y="150602"/>
                  </a:moveTo>
                  <a:cubicBezTo>
                    <a:pt x="58590" y="105717"/>
                    <a:pt x="105062" y="59536"/>
                    <a:pt x="163226" y="32397"/>
                  </a:cubicBezTo>
                  <a:cubicBezTo>
                    <a:pt x="179062" y="25013"/>
                    <a:pt x="195676" y="19475"/>
                    <a:pt x="212743" y="15816"/>
                  </a:cubicBezTo>
                  <a:cubicBezTo>
                    <a:pt x="222944" y="13646"/>
                    <a:pt x="218604" y="-1963"/>
                    <a:pt x="208436" y="206"/>
                  </a:cubicBezTo>
                  <a:cubicBezTo>
                    <a:pt x="143503" y="14067"/>
                    <a:pt x="89550" y="55714"/>
                    <a:pt x="42139" y="100211"/>
                  </a:cubicBezTo>
                  <a:cubicBezTo>
                    <a:pt x="28602" y="112906"/>
                    <a:pt x="15453" y="125990"/>
                    <a:pt x="2370" y="139138"/>
                  </a:cubicBezTo>
                  <a:cubicBezTo>
                    <a:pt x="-4982" y="146522"/>
                    <a:pt x="6450" y="157986"/>
                    <a:pt x="13834" y="150602"/>
                  </a:cubicBezTo>
                  <a:lnTo>
                    <a:pt x="13834" y="150602"/>
                  </a:lnTo>
                  <a:close/>
                </a:path>
              </a:pathLst>
            </a:custGeom>
            <a:solidFill>
              <a:srgbClr val="7B79C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Friform 143">
              <a:extLst>
                <a:ext uri="{FF2B5EF4-FFF2-40B4-BE49-F238E27FC236}">
                  <a16:creationId xmlns:a16="http://schemas.microsoft.com/office/drawing/2014/main" id="{E8A3EEF4-FC25-EA58-CE23-3632B0017B74}"/>
                </a:ext>
              </a:extLst>
            </p:cNvPr>
            <p:cNvSpPr/>
            <p:nvPr/>
          </p:nvSpPr>
          <p:spPr>
            <a:xfrm>
              <a:off x="5061895" y="2588288"/>
              <a:ext cx="250888" cy="125854"/>
            </a:xfrm>
            <a:custGeom>
              <a:avLst/>
              <a:gdLst>
                <a:gd name="connsiteX0" fmla="*/ 1348 w 250888"/>
                <a:gd name="connsiteY0" fmla="*/ 13102 h 125854"/>
                <a:gd name="connsiteX1" fmla="*/ 182606 w 250888"/>
                <a:gd name="connsiteY1" fmla="*/ 124636 h 125854"/>
                <a:gd name="connsiteX2" fmla="*/ 244429 w 250888"/>
                <a:gd name="connsiteY2" fmla="*/ 122595 h 125854"/>
                <a:gd name="connsiteX3" fmla="*/ 250615 w 250888"/>
                <a:gd name="connsiteY3" fmla="*/ 111714 h 125854"/>
                <a:gd name="connsiteX4" fmla="*/ 239734 w 250888"/>
                <a:gd name="connsiteY4" fmla="*/ 105528 h 125854"/>
                <a:gd name="connsiteX5" fmla="*/ 52775 w 250888"/>
                <a:gd name="connsiteY5" fmla="*/ 47786 h 125854"/>
                <a:gd name="connsiteX6" fmla="*/ 16633 w 250888"/>
                <a:gd name="connsiteY6" fmla="*/ 4163 h 125854"/>
                <a:gd name="connsiteX7" fmla="*/ 1380 w 250888"/>
                <a:gd name="connsiteY7" fmla="*/ 13069 h 125854"/>
                <a:gd name="connsiteX8" fmla="*/ 1380 w 250888"/>
                <a:gd name="connsiteY8" fmla="*/ 13069 h 1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888" h="125854">
                  <a:moveTo>
                    <a:pt x="1348" y="13102"/>
                  </a:moveTo>
                  <a:cubicBezTo>
                    <a:pt x="40404" y="75993"/>
                    <a:pt x="109384" y="116863"/>
                    <a:pt x="182606" y="124636"/>
                  </a:cubicBezTo>
                  <a:cubicBezTo>
                    <a:pt x="203236" y="126838"/>
                    <a:pt x="223962" y="125996"/>
                    <a:pt x="244429" y="122595"/>
                  </a:cubicBezTo>
                  <a:cubicBezTo>
                    <a:pt x="249125" y="121818"/>
                    <a:pt x="251781" y="115989"/>
                    <a:pt x="250615" y="111714"/>
                  </a:cubicBezTo>
                  <a:cubicBezTo>
                    <a:pt x="249255" y="106727"/>
                    <a:pt x="244462" y="104751"/>
                    <a:pt x="239734" y="105528"/>
                  </a:cubicBezTo>
                  <a:cubicBezTo>
                    <a:pt x="173117" y="116669"/>
                    <a:pt x="102097" y="93416"/>
                    <a:pt x="52775" y="47786"/>
                  </a:cubicBezTo>
                  <a:cubicBezTo>
                    <a:pt x="38817" y="34897"/>
                    <a:pt x="26640" y="20323"/>
                    <a:pt x="16633" y="4163"/>
                  </a:cubicBezTo>
                  <a:cubicBezTo>
                    <a:pt x="10642" y="-5487"/>
                    <a:pt x="-4643" y="3386"/>
                    <a:pt x="1380" y="13069"/>
                  </a:cubicBezTo>
                  <a:lnTo>
                    <a:pt x="1380" y="13069"/>
                  </a:lnTo>
                  <a:close/>
                </a:path>
              </a:pathLst>
            </a:custGeom>
            <a:solidFill>
              <a:srgbClr val="DBD2D2"/>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5" name="Bilde 4" descr="Et bilde som inneholder hjerte, kreativitet, kunst&#10;&#10;KI-generert innhold kan være feil.">
            <a:extLst>
              <a:ext uri="{FF2B5EF4-FFF2-40B4-BE49-F238E27FC236}">
                <a16:creationId xmlns:a16="http://schemas.microsoft.com/office/drawing/2014/main" id="{070FF84E-E145-7EF8-AAAD-6D8BADF6E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79121">
            <a:off x="3999655" y="1431829"/>
            <a:ext cx="655539" cy="939280"/>
          </a:xfrm>
          <a:prstGeom prst="rect">
            <a:avLst/>
          </a:prstGeom>
        </p:spPr>
      </p:pic>
      <p:pic>
        <p:nvPicPr>
          <p:cNvPr id="9" name="Bilde 8" descr="Et bilde som inneholder nellik, hjerte, blomster, kreativitet&#10;&#10;KI-generert innhold kan være feil.">
            <a:extLst>
              <a:ext uri="{FF2B5EF4-FFF2-40B4-BE49-F238E27FC236}">
                <a16:creationId xmlns:a16="http://schemas.microsoft.com/office/drawing/2014/main" id="{2879F50B-CAAD-24B9-2604-D44D74E5B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9961">
            <a:off x="3299897" y="1740338"/>
            <a:ext cx="250258" cy="327260"/>
          </a:xfrm>
          <a:prstGeom prst="rect">
            <a:avLst/>
          </a:prstGeom>
        </p:spPr>
      </p:pic>
      <p:pic>
        <p:nvPicPr>
          <p:cNvPr id="10" name="Bilde 9" descr="Et bilde som inneholder blomster, Grafikk, Magenta, kreativitet&#10;&#10;KI-generert innhold kan være feil.">
            <a:extLst>
              <a:ext uri="{FF2B5EF4-FFF2-40B4-BE49-F238E27FC236}">
                <a16:creationId xmlns:a16="http://schemas.microsoft.com/office/drawing/2014/main" id="{86827F9D-615F-EB15-A5F4-121F1BCD7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47883">
            <a:off x="2766625" y="1431570"/>
            <a:ext cx="327950" cy="287417"/>
          </a:xfrm>
          <a:prstGeom prst="rect">
            <a:avLst/>
          </a:prstGeom>
        </p:spPr>
      </p:pic>
      <p:pic>
        <p:nvPicPr>
          <p:cNvPr id="11" name="Bilde 10" descr="Et bilde som inneholder hjerte, blomster, nellik, Valentinsdag&#10;&#10;KI-generert innhold kan være feil.">
            <a:extLst>
              <a:ext uri="{FF2B5EF4-FFF2-40B4-BE49-F238E27FC236}">
                <a16:creationId xmlns:a16="http://schemas.microsoft.com/office/drawing/2014/main" id="{36E00588-A11B-4A8A-BFDB-4B8952FCD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14214">
            <a:off x="3274426" y="1074381"/>
            <a:ext cx="318393" cy="379900"/>
          </a:xfrm>
          <a:prstGeom prst="rect">
            <a:avLst/>
          </a:prstGeom>
        </p:spPr>
      </p:pic>
      <p:pic>
        <p:nvPicPr>
          <p:cNvPr id="12" name="Bilde 11" descr="Et bilde som inneholder gul, appelsin, frukt, sitrus&#10;&#10;KI-generert innhold kan være feil.">
            <a:extLst>
              <a:ext uri="{FF2B5EF4-FFF2-40B4-BE49-F238E27FC236}">
                <a16:creationId xmlns:a16="http://schemas.microsoft.com/office/drawing/2014/main" id="{6869C83A-B352-3F10-80F1-7495CB29A8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137357">
            <a:off x="1837531" y="1162682"/>
            <a:ext cx="675545" cy="482872"/>
          </a:xfrm>
          <a:prstGeom prst="rect">
            <a:avLst/>
          </a:prstGeom>
        </p:spPr>
      </p:pic>
      <p:pic>
        <p:nvPicPr>
          <p:cNvPr id="13" name="Bilde 12" descr="Et bilde som inneholder hjul, transport, Sykkelhjul, Sykkelgafferamme&#10;&#10;KI-generert innhold kan være feil.">
            <a:extLst>
              <a:ext uri="{FF2B5EF4-FFF2-40B4-BE49-F238E27FC236}">
                <a16:creationId xmlns:a16="http://schemas.microsoft.com/office/drawing/2014/main" id="{BBC91F79-36D1-0CC0-D565-FEFE605603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98897" y="835076"/>
            <a:ext cx="2459499" cy="2452742"/>
          </a:xfrm>
          <a:prstGeom prst="rect">
            <a:avLst/>
          </a:prstGeom>
        </p:spPr>
      </p:pic>
      <p:pic>
        <p:nvPicPr>
          <p:cNvPr id="14" name="Bilde 13" descr="Et bilde som inneholder klær, tegnefilm, sko, stående&#10;&#10;KI-generert innhold kan være feil.">
            <a:extLst>
              <a:ext uri="{FF2B5EF4-FFF2-40B4-BE49-F238E27FC236}">
                <a16:creationId xmlns:a16="http://schemas.microsoft.com/office/drawing/2014/main" id="{E82CCE85-7609-AA09-8F8A-AC0B724925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3266" y="5386992"/>
            <a:ext cx="2227103" cy="4464422"/>
          </a:xfrm>
          <a:prstGeom prst="rect">
            <a:avLst/>
          </a:prstGeom>
        </p:spPr>
      </p:pic>
    </p:spTree>
    <p:extLst>
      <p:ext uri="{BB962C8B-B14F-4D97-AF65-F5344CB8AC3E}">
        <p14:creationId xmlns:p14="http://schemas.microsoft.com/office/powerpoint/2010/main" val="894406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6F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5CF096-C6B0-CAFB-C35E-53EE2FA22A14}"/>
              </a:ext>
            </a:extLst>
          </p:cNvPr>
          <p:cNvSpPr>
            <a:spLocks noGrp="1" noRot="1" noMove="1" noResize="1" noEditPoints="1" noAdjustHandles="1" noChangeArrowheads="1" noChangeShapeType="1"/>
          </p:cNvSpPr>
          <p:nvPr>
            <p:ph type="ctrTitle"/>
          </p:nvPr>
        </p:nvSpPr>
        <p:spPr/>
        <p:txBody>
          <a:bodyPr/>
          <a:lstStyle/>
          <a:p>
            <a:r>
              <a:rPr lang="nb-NO">
                <a:solidFill>
                  <a:srgbClr val="015168"/>
                </a:solidFill>
              </a:rPr>
              <a:t>Evaluering</a:t>
            </a:r>
          </a:p>
        </p:txBody>
      </p:sp>
      <p:sp>
        <p:nvSpPr>
          <p:cNvPr id="46" name="Friform 45">
            <a:extLst>
              <a:ext uri="{FF2B5EF4-FFF2-40B4-BE49-F238E27FC236}">
                <a16:creationId xmlns:a16="http://schemas.microsoft.com/office/drawing/2014/main" id="{E7EE80E7-3B2B-4CB0-A1BE-CF61D9E9D5B3}"/>
              </a:ext>
            </a:extLst>
          </p:cNvPr>
          <p:cNvSpPr>
            <a:spLocks noGrp="1" noRot="1" noMove="1" noResize="1" noEditPoints="1" noAdjustHandles="1" noChangeArrowheads="1" noChangeShapeType="1"/>
          </p:cNvSpPr>
          <p:nvPr/>
        </p:nvSpPr>
        <p:spPr>
          <a:xfrm>
            <a:off x="7396421" y="3966142"/>
            <a:ext cx="1063814" cy="1011739"/>
          </a:xfrm>
          <a:custGeom>
            <a:avLst/>
            <a:gdLst>
              <a:gd name="connsiteX0" fmla="*/ 531891 w 1063814"/>
              <a:gd name="connsiteY0" fmla="*/ 0 h 1011739"/>
              <a:gd name="connsiteX1" fmla="*/ 696278 w 1063814"/>
              <a:gd name="connsiteY1" fmla="*/ 333047 h 1011739"/>
              <a:gd name="connsiteX2" fmla="*/ 1063815 w 1063814"/>
              <a:gd name="connsiteY2" fmla="*/ 386450 h 1011739"/>
              <a:gd name="connsiteX3" fmla="*/ 797869 w 1063814"/>
              <a:gd name="connsiteY3" fmla="*/ 645692 h 1011739"/>
              <a:gd name="connsiteX4" fmla="*/ 860631 w 1063814"/>
              <a:gd name="connsiteY4" fmla="*/ 1011740 h 1011739"/>
              <a:gd name="connsiteX5" fmla="*/ 531891 w 1063814"/>
              <a:gd name="connsiteY5" fmla="*/ 838934 h 1011739"/>
              <a:gd name="connsiteX6" fmla="*/ 203151 w 1063814"/>
              <a:gd name="connsiteY6" fmla="*/ 1011740 h 1011739"/>
              <a:gd name="connsiteX7" fmla="*/ 265946 w 1063814"/>
              <a:gd name="connsiteY7" fmla="*/ 645692 h 1011739"/>
              <a:gd name="connsiteX8" fmla="*/ 0 w 1063814"/>
              <a:gd name="connsiteY8" fmla="*/ 386450 h 1011739"/>
              <a:gd name="connsiteX9" fmla="*/ 367537 w 1063814"/>
              <a:gd name="connsiteY9" fmla="*/ 333047 h 1011739"/>
              <a:gd name="connsiteX10" fmla="*/ 531891 w 1063814"/>
              <a:gd name="connsiteY10" fmla="*/ 0 h 10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3814" h="1011739">
                <a:moveTo>
                  <a:pt x="531891" y="0"/>
                </a:moveTo>
                <a:lnTo>
                  <a:pt x="696278" y="333047"/>
                </a:lnTo>
                <a:lnTo>
                  <a:pt x="1063815" y="386450"/>
                </a:lnTo>
                <a:lnTo>
                  <a:pt x="797869" y="645692"/>
                </a:lnTo>
                <a:lnTo>
                  <a:pt x="860631" y="1011740"/>
                </a:lnTo>
                <a:lnTo>
                  <a:pt x="531891" y="838934"/>
                </a:lnTo>
                <a:lnTo>
                  <a:pt x="203151" y="1011740"/>
                </a:lnTo>
                <a:lnTo>
                  <a:pt x="265946" y="645692"/>
                </a:lnTo>
                <a:lnTo>
                  <a:pt x="0" y="386450"/>
                </a:lnTo>
                <a:lnTo>
                  <a:pt x="367537" y="333047"/>
                </a:lnTo>
                <a:lnTo>
                  <a:pt x="531891" y="0"/>
                </a:lnTo>
                <a:close/>
              </a:path>
            </a:pathLst>
          </a:custGeom>
          <a:solidFill>
            <a:schemeClr val="bg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iform 31">
            <a:extLst>
              <a:ext uri="{FF2B5EF4-FFF2-40B4-BE49-F238E27FC236}">
                <a16:creationId xmlns:a16="http://schemas.microsoft.com/office/drawing/2014/main" id="{51702F19-83DF-BD14-4F05-521B5640C889}"/>
              </a:ext>
            </a:extLst>
          </p:cNvPr>
          <p:cNvSpPr>
            <a:spLocks noGrp="1" noRot="1" noMove="1" noResize="1" noEditPoints="1" noAdjustHandles="1" noChangeArrowheads="1" noChangeShapeType="1"/>
          </p:cNvSpPr>
          <p:nvPr/>
        </p:nvSpPr>
        <p:spPr>
          <a:xfrm>
            <a:off x="4950067" y="3966142"/>
            <a:ext cx="1063814" cy="1011739"/>
          </a:xfrm>
          <a:custGeom>
            <a:avLst/>
            <a:gdLst>
              <a:gd name="connsiteX0" fmla="*/ 531924 w 1063814"/>
              <a:gd name="connsiteY0" fmla="*/ 0 h 1011739"/>
              <a:gd name="connsiteX1" fmla="*/ 696278 w 1063814"/>
              <a:gd name="connsiteY1" fmla="*/ 333047 h 1011739"/>
              <a:gd name="connsiteX2" fmla="*/ 1063815 w 1063814"/>
              <a:gd name="connsiteY2" fmla="*/ 386450 h 1011739"/>
              <a:gd name="connsiteX3" fmla="*/ 797869 w 1063814"/>
              <a:gd name="connsiteY3" fmla="*/ 645692 h 1011739"/>
              <a:gd name="connsiteX4" fmla="*/ 860631 w 1063814"/>
              <a:gd name="connsiteY4" fmla="*/ 1011740 h 1011739"/>
              <a:gd name="connsiteX5" fmla="*/ 531924 w 1063814"/>
              <a:gd name="connsiteY5" fmla="*/ 838934 h 1011739"/>
              <a:gd name="connsiteX6" fmla="*/ 203184 w 1063814"/>
              <a:gd name="connsiteY6" fmla="*/ 1011740 h 1011739"/>
              <a:gd name="connsiteX7" fmla="*/ 265946 w 1063814"/>
              <a:gd name="connsiteY7" fmla="*/ 645692 h 1011739"/>
              <a:gd name="connsiteX8" fmla="*/ 0 w 1063814"/>
              <a:gd name="connsiteY8" fmla="*/ 386450 h 1011739"/>
              <a:gd name="connsiteX9" fmla="*/ 367537 w 1063814"/>
              <a:gd name="connsiteY9" fmla="*/ 333047 h 1011739"/>
              <a:gd name="connsiteX10" fmla="*/ 531924 w 1063814"/>
              <a:gd name="connsiteY10" fmla="*/ 0 h 10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3814" h="1011739">
                <a:moveTo>
                  <a:pt x="531924" y="0"/>
                </a:moveTo>
                <a:lnTo>
                  <a:pt x="696278" y="333047"/>
                </a:lnTo>
                <a:lnTo>
                  <a:pt x="1063815" y="386450"/>
                </a:lnTo>
                <a:lnTo>
                  <a:pt x="797869" y="645692"/>
                </a:lnTo>
                <a:lnTo>
                  <a:pt x="860631" y="1011740"/>
                </a:lnTo>
                <a:lnTo>
                  <a:pt x="531924" y="838934"/>
                </a:lnTo>
                <a:lnTo>
                  <a:pt x="203184" y="1011740"/>
                </a:lnTo>
                <a:lnTo>
                  <a:pt x="265946" y="645692"/>
                </a:lnTo>
                <a:lnTo>
                  <a:pt x="0" y="386450"/>
                </a:lnTo>
                <a:lnTo>
                  <a:pt x="367537" y="333047"/>
                </a:lnTo>
                <a:lnTo>
                  <a:pt x="531924" y="0"/>
                </a:lnTo>
                <a:close/>
              </a:path>
            </a:pathLst>
          </a:custGeom>
          <a:solidFill>
            <a:srgbClr val="FFBD0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iform 32">
            <a:extLst>
              <a:ext uri="{FF2B5EF4-FFF2-40B4-BE49-F238E27FC236}">
                <a16:creationId xmlns:a16="http://schemas.microsoft.com/office/drawing/2014/main" id="{D3ACF91F-23A3-94BB-F504-A28501462827}"/>
              </a:ext>
            </a:extLst>
          </p:cNvPr>
          <p:cNvSpPr>
            <a:spLocks noGrp="1" noRot="1" noMove="1" noResize="1" noEditPoints="1" noAdjustHandles="1" noChangeArrowheads="1" noChangeShapeType="1"/>
          </p:cNvSpPr>
          <p:nvPr/>
        </p:nvSpPr>
        <p:spPr>
          <a:xfrm>
            <a:off x="6173508" y="3966142"/>
            <a:ext cx="1063814" cy="1011739"/>
          </a:xfrm>
          <a:custGeom>
            <a:avLst/>
            <a:gdLst>
              <a:gd name="connsiteX0" fmla="*/ 531924 w 1063814"/>
              <a:gd name="connsiteY0" fmla="*/ 0 h 1011739"/>
              <a:gd name="connsiteX1" fmla="*/ 696278 w 1063814"/>
              <a:gd name="connsiteY1" fmla="*/ 333047 h 1011739"/>
              <a:gd name="connsiteX2" fmla="*/ 1063815 w 1063814"/>
              <a:gd name="connsiteY2" fmla="*/ 386450 h 1011739"/>
              <a:gd name="connsiteX3" fmla="*/ 797869 w 1063814"/>
              <a:gd name="connsiteY3" fmla="*/ 645692 h 1011739"/>
              <a:gd name="connsiteX4" fmla="*/ 860664 w 1063814"/>
              <a:gd name="connsiteY4" fmla="*/ 1011740 h 1011739"/>
              <a:gd name="connsiteX5" fmla="*/ 531924 w 1063814"/>
              <a:gd name="connsiteY5" fmla="*/ 838934 h 1011739"/>
              <a:gd name="connsiteX6" fmla="*/ 203183 w 1063814"/>
              <a:gd name="connsiteY6" fmla="*/ 1011740 h 1011739"/>
              <a:gd name="connsiteX7" fmla="*/ 265978 w 1063814"/>
              <a:gd name="connsiteY7" fmla="*/ 645692 h 1011739"/>
              <a:gd name="connsiteX8" fmla="*/ 0 w 1063814"/>
              <a:gd name="connsiteY8" fmla="*/ 386450 h 1011739"/>
              <a:gd name="connsiteX9" fmla="*/ 367537 w 1063814"/>
              <a:gd name="connsiteY9" fmla="*/ 333047 h 1011739"/>
              <a:gd name="connsiteX10" fmla="*/ 531924 w 1063814"/>
              <a:gd name="connsiteY10" fmla="*/ 0 h 10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3814" h="1011739">
                <a:moveTo>
                  <a:pt x="531924" y="0"/>
                </a:moveTo>
                <a:lnTo>
                  <a:pt x="696278" y="333047"/>
                </a:lnTo>
                <a:lnTo>
                  <a:pt x="1063815" y="386450"/>
                </a:lnTo>
                <a:lnTo>
                  <a:pt x="797869" y="645692"/>
                </a:lnTo>
                <a:lnTo>
                  <a:pt x="860664" y="1011740"/>
                </a:lnTo>
                <a:lnTo>
                  <a:pt x="531924" y="838934"/>
                </a:lnTo>
                <a:lnTo>
                  <a:pt x="203183" y="1011740"/>
                </a:lnTo>
                <a:lnTo>
                  <a:pt x="265978" y="645692"/>
                </a:lnTo>
                <a:lnTo>
                  <a:pt x="0" y="386450"/>
                </a:lnTo>
                <a:lnTo>
                  <a:pt x="367537" y="333047"/>
                </a:lnTo>
                <a:lnTo>
                  <a:pt x="531924" y="0"/>
                </a:lnTo>
                <a:close/>
              </a:path>
            </a:pathLst>
          </a:custGeom>
          <a:solidFill>
            <a:srgbClr val="FFBD0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iform 33">
            <a:extLst>
              <a:ext uri="{FF2B5EF4-FFF2-40B4-BE49-F238E27FC236}">
                <a16:creationId xmlns:a16="http://schemas.microsoft.com/office/drawing/2014/main" id="{BC318A53-ECFD-68C1-1001-6CA6D4C643B7}"/>
              </a:ext>
            </a:extLst>
          </p:cNvPr>
          <p:cNvSpPr>
            <a:spLocks noGrp="1" noRot="1" noMove="1" noResize="1" noEditPoints="1" noAdjustHandles="1" noChangeArrowheads="1" noChangeShapeType="1"/>
          </p:cNvSpPr>
          <p:nvPr/>
        </p:nvSpPr>
        <p:spPr>
          <a:xfrm>
            <a:off x="7396980" y="3966142"/>
            <a:ext cx="1063815" cy="1011739"/>
          </a:xfrm>
          <a:custGeom>
            <a:avLst/>
            <a:gdLst>
              <a:gd name="connsiteX0" fmla="*/ 531891 w 1063815"/>
              <a:gd name="connsiteY0" fmla="*/ 0 h 1011739"/>
              <a:gd name="connsiteX1" fmla="*/ 696245 w 1063815"/>
              <a:gd name="connsiteY1" fmla="*/ 333047 h 1011739"/>
              <a:gd name="connsiteX2" fmla="*/ 1063815 w 1063815"/>
              <a:gd name="connsiteY2" fmla="*/ 386450 h 1011739"/>
              <a:gd name="connsiteX3" fmla="*/ 797837 w 1063815"/>
              <a:gd name="connsiteY3" fmla="*/ 645692 h 1011739"/>
              <a:gd name="connsiteX4" fmla="*/ 860632 w 1063815"/>
              <a:gd name="connsiteY4" fmla="*/ 1011740 h 1011739"/>
              <a:gd name="connsiteX5" fmla="*/ 531891 w 1063815"/>
              <a:gd name="connsiteY5" fmla="*/ 838934 h 1011739"/>
              <a:gd name="connsiteX6" fmla="*/ 203151 w 1063815"/>
              <a:gd name="connsiteY6" fmla="*/ 1011740 h 1011739"/>
              <a:gd name="connsiteX7" fmla="*/ 265946 w 1063815"/>
              <a:gd name="connsiteY7" fmla="*/ 645692 h 1011739"/>
              <a:gd name="connsiteX8" fmla="*/ 0 w 1063815"/>
              <a:gd name="connsiteY8" fmla="*/ 386450 h 1011739"/>
              <a:gd name="connsiteX9" fmla="*/ 367538 w 1063815"/>
              <a:gd name="connsiteY9" fmla="*/ 333047 h 1011739"/>
              <a:gd name="connsiteX10" fmla="*/ 531891 w 1063815"/>
              <a:gd name="connsiteY10" fmla="*/ 0 h 10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3815" h="1011739">
                <a:moveTo>
                  <a:pt x="531891" y="0"/>
                </a:moveTo>
                <a:lnTo>
                  <a:pt x="696245" y="333047"/>
                </a:lnTo>
                <a:lnTo>
                  <a:pt x="1063815" y="386450"/>
                </a:lnTo>
                <a:lnTo>
                  <a:pt x="797837" y="645692"/>
                </a:lnTo>
                <a:lnTo>
                  <a:pt x="860632" y="1011740"/>
                </a:lnTo>
                <a:lnTo>
                  <a:pt x="531891" y="838934"/>
                </a:lnTo>
                <a:lnTo>
                  <a:pt x="203151" y="1011740"/>
                </a:lnTo>
                <a:lnTo>
                  <a:pt x="265946" y="645692"/>
                </a:lnTo>
                <a:lnTo>
                  <a:pt x="0" y="386450"/>
                </a:lnTo>
                <a:lnTo>
                  <a:pt x="367538" y="333047"/>
                </a:lnTo>
                <a:lnTo>
                  <a:pt x="531891" y="0"/>
                </a:lnTo>
                <a:close/>
              </a:path>
            </a:pathLst>
          </a:custGeom>
          <a:solidFill>
            <a:srgbClr val="FFBD0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iform 34">
            <a:extLst>
              <a:ext uri="{FF2B5EF4-FFF2-40B4-BE49-F238E27FC236}">
                <a16:creationId xmlns:a16="http://schemas.microsoft.com/office/drawing/2014/main" id="{8985C2EE-AAE4-BB50-DA8F-CAE6D725A10A}"/>
              </a:ext>
            </a:extLst>
          </p:cNvPr>
          <p:cNvSpPr>
            <a:spLocks noGrp="1" noRot="1" noMove="1" noResize="1" noEditPoints="1" noAdjustHandles="1" noChangeArrowheads="1" noChangeShapeType="1"/>
          </p:cNvSpPr>
          <p:nvPr/>
        </p:nvSpPr>
        <p:spPr>
          <a:xfrm>
            <a:off x="8620421" y="3966142"/>
            <a:ext cx="1063814" cy="1011739"/>
          </a:xfrm>
          <a:custGeom>
            <a:avLst/>
            <a:gdLst>
              <a:gd name="connsiteX0" fmla="*/ 531891 w 1063814"/>
              <a:gd name="connsiteY0" fmla="*/ 0 h 1011739"/>
              <a:gd name="connsiteX1" fmla="*/ 696278 w 1063814"/>
              <a:gd name="connsiteY1" fmla="*/ 333047 h 1011739"/>
              <a:gd name="connsiteX2" fmla="*/ 1063815 w 1063814"/>
              <a:gd name="connsiteY2" fmla="*/ 386450 h 1011739"/>
              <a:gd name="connsiteX3" fmla="*/ 797869 w 1063814"/>
              <a:gd name="connsiteY3" fmla="*/ 645692 h 1011739"/>
              <a:gd name="connsiteX4" fmla="*/ 860631 w 1063814"/>
              <a:gd name="connsiteY4" fmla="*/ 1011740 h 1011739"/>
              <a:gd name="connsiteX5" fmla="*/ 531891 w 1063814"/>
              <a:gd name="connsiteY5" fmla="*/ 838934 h 1011739"/>
              <a:gd name="connsiteX6" fmla="*/ 203151 w 1063814"/>
              <a:gd name="connsiteY6" fmla="*/ 1011740 h 1011739"/>
              <a:gd name="connsiteX7" fmla="*/ 265946 w 1063814"/>
              <a:gd name="connsiteY7" fmla="*/ 645692 h 1011739"/>
              <a:gd name="connsiteX8" fmla="*/ 0 w 1063814"/>
              <a:gd name="connsiteY8" fmla="*/ 386450 h 1011739"/>
              <a:gd name="connsiteX9" fmla="*/ 367537 w 1063814"/>
              <a:gd name="connsiteY9" fmla="*/ 333047 h 1011739"/>
              <a:gd name="connsiteX10" fmla="*/ 531891 w 1063814"/>
              <a:gd name="connsiteY10" fmla="*/ 0 h 10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3814" h="1011739">
                <a:moveTo>
                  <a:pt x="531891" y="0"/>
                </a:moveTo>
                <a:lnTo>
                  <a:pt x="696278" y="333047"/>
                </a:lnTo>
                <a:lnTo>
                  <a:pt x="1063815" y="386450"/>
                </a:lnTo>
                <a:lnTo>
                  <a:pt x="797869" y="645692"/>
                </a:lnTo>
                <a:lnTo>
                  <a:pt x="860631" y="1011740"/>
                </a:lnTo>
                <a:lnTo>
                  <a:pt x="531891" y="838934"/>
                </a:lnTo>
                <a:lnTo>
                  <a:pt x="203151" y="1011740"/>
                </a:lnTo>
                <a:lnTo>
                  <a:pt x="265946" y="645692"/>
                </a:lnTo>
                <a:lnTo>
                  <a:pt x="0" y="386450"/>
                </a:lnTo>
                <a:lnTo>
                  <a:pt x="367537" y="333047"/>
                </a:lnTo>
                <a:lnTo>
                  <a:pt x="531891" y="0"/>
                </a:lnTo>
                <a:close/>
              </a:path>
            </a:pathLst>
          </a:custGeom>
          <a:solidFill>
            <a:schemeClr val="bg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iform 35">
            <a:extLst>
              <a:ext uri="{FF2B5EF4-FFF2-40B4-BE49-F238E27FC236}">
                <a16:creationId xmlns:a16="http://schemas.microsoft.com/office/drawing/2014/main" id="{E624EB3C-CCFC-4A12-E2AC-8D49F140F7E7}"/>
              </a:ext>
            </a:extLst>
          </p:cNvPr>
          <p:cNvSpPr>
            <a:spLocks noGrp="1" noRot="1" noMove="1" noResize="1" noEditPoints="1" noAdjustHandles="1" noChangeArrowheads="1" noChangeShapeType="1"/>
          </p:cNvSpPr>
          <p:nvPr/>
        </p:nvSpPr>
        <p:spPr>
          <a:xfrm>
            <a:off x="9843861" y="3966142"/>
            <a:ext cx="1063814" cy="1011739"/>
          </a:xfrm>
          <a:custGeom>
            <a:avLst/>
            <a:gdLst>
              <a:gd name="connsiteX0" fmla="*/ 531924 w 1063814"/>
              <a:gd name="connsiteY0" fmla="*/ 0 h 1011739"/>
              <a:gd name="connsiteX1" fmla="*/ 696278 w 1063814"/>
              <a:gd name="connsiteY1" fmla="*/ 333047 h 1011739"/>
              <a:gd name="connsiteX2" fmla="*/ 1063815 w 1063814"/>
              <a:gd name="connsiteY2" fmla="*/ 386450 h 1011739"/>
              <a:gd name="connsiteX3" fmla="*/ 797869 w 1063814"/>
              <a:gd name="connsiteY3" fmla="*/ 645692 h 1011739"/>
              <a:gd name="connsiteX4" fmla="*/ 860631 w 1063814"/>
              <a:gd name="connsiteY4" fmla="*/ 1011740 h 1011739"/>
              <a:gd name="connsiteX5" fmla="*/ 531924 w 1063814"/>
              <a:gd name="connsiteY5" fmla="*/ 838934 h 1011739"/>
              <a:gd name="connsiteX6" fmla="*/ 203183 w 1063814"/>
              <a:gd name="connsiteY6" fmla="*/ 1011740 h 1011739"/>
              <a:gd name="connsiteX7" fmla="*/ 265946 w 1063814"/>
              <a:gd name="connsiteY7" fmla="*/ 645692 h 1011739"/>
              <a:gd name="connsiteX8" fmla="*/ 0 w 1063814"/>
              <a:gd name="connsiteY8" fmla="*/ 386450 h 1011739"/>
              <a:gd name="connsiteX9" fmla="*/ 367537 w 1063814"/>
              <a:gd name="connsiteY9" fmla="*/ 333047 h 1011739"/>
              <a:gd name="connsiteX10" fmla="*/ 531924 w 1063814"/>
              <a:gd name="connsiteY10" fmla="*/ 0 h 10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3814" h="1011739">
                <a:moveTo>
                  <a:pt x="531924" y="0"/>
                </a:moveTo>
                <a:lnTo>
                  <a:pt x="696278" y="333047"/>
                </a:lnTo>
                <a:lnTo>
                  <a:pt x="1063815" y="386450"/>
                </a:lnTo>
                <a:lnTo>
                  <a:pt x="797869" y="645692"/>
                </a:lnTo>
                <a:lnTo>
                  <a:pt x="860631" y="1011740"/>
                </a:lnTo>
                <a:lnTo>
                  <a:pt x="531924" y="838934"/>
                </a:lnTo>
                <a:lnTo>
                  <a:pt x="203183" y="1011740"/>
                </a:lnTo>
                <a:lnTo>
                  <a:pt x="265946" y="645692"/>
                </a:lnTo>
                <a:lnTo>
                  <a:pt x="0" y="386450"/>
                </a:lnTo>
                <a:lnTo>
                  <a:pt x="367537" y="333047"/>
                </a:lnTo>
                <a:lnTo>
                  <a:pt x="531924" y="0"/>
                </a:lnTo>
                <a:close/>
              </a:path>
            </a:pathLst>
          </a:custGeom>
          <a:solidFill>
            <a:schemeClr val="bg1"/>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iform 36">
            <a:extLst>
              <a:ext uri="{FF2B5EF4-FFF2-40B4-BE49-F238E27FC236}">
                <a16:creationId xmlns:a16="http://schemas.microsoft.com/office/drawing/2014/main" id="{0D9C7764-FFD1-98FD-69D8-E2189E95D81C}"/>
              </a:ext>
            </a:extLst>
          </p:cNvPr>
          <p:cNvSpPr>
            <a:spLocks noGrp="1" noRot="1" noMove="1" noResize="1" noEditPoints="1" noAdjustHandles="1" noChangeArrowheads="1" noChangeShapeType="1"/>
          </p:cNvSpPr>
          <p:nvPr/>
        </p:nvSpPr>
        <p:spPr>
          <a:xfrm>
            <a:off x="7813993" y="1352550"/>
            <a:ext cx="3362923" cy="2756366"/>
          </a:xfrm>
          <a:custGeom>
            <a:avLst/>
            <a:gdLst>
              <a:gd name="connsiteX0" fmla="*/ 2548158 w 3362923"/>
              <a:gd name="connsiteY0" fmla="*/ 26 h 2756366"/>
              <a:gd name="connsiteX1" fmla="*/ 2233343 w 3362923"/>
              <a:gd name="connsiteY1" fmla="*/ 634934 h 2756366"/>
              <a:gd name="connsiteX2" fmla="*/ 1881416 w 3362923"/>
              <a:gd name="connsiteY2" fmla="*/ 1032233 h 2756366"/>
              <a:gd name="connsiteX3" fmla="*/ 1553420 w 3362923"/>
              <a:gd name="connsiteY3" fmla="*/ 1008559 h 2756366"/>
              <a:gd name="connsiteX4" fmla="*/ 819933 w 3362923"/>
              <a:gd name="connsiteY4" fmla="*/ 885885 h 2756366"/>
              <a:gd name="connsiteX5" fmla="*/ 661764 w 3362923"/>
              <a:gd name="connsiteY5" fmla="*/ 896378 h 2756366"/>
              <a:gd name="connsiteX6" fmla="*/ 516938 w 3362923"/>
              <a:gd name="connsiteY6" fmla="*/ 1060440 h 2756366"/>
              <a:gd name="connsiteX7" fmla="*/ 305238 w 3362923"/>
              <a:gd name="connsiteY7" fmla="*/ 1473705 h 2756366"/>
              <a:gd name="connsiteX8" fmla="*/ 165043 w 3362923"/>
              <a:gd name="connsiteY8" fmla="*/ 1842441 h 2756366"/>
              <a:gd name="connsiteX9" fmla="*/ 124659 w 3362923"/>
              <a:gd name="connsiteY9" fmla="*/ 2234785 h 2756366"/>
              <a:gd name="connsiteX10" fmla="*/ 91464 w 3362923"/>
              <a:gd name="connsiteY10" fmla="*/ 2451505 h 2756366"/>
              <a:gd name="connsiteX11" fmla="*/ 26954 w 3362923"/>
              <a:gd name="connsiteY11" fmla="*/ 2712399 h 2756366"/>
              <a:gd name="connsiteX12" fmla="*/ 412983 w 3362923"/>
              <a:gd name="connsiteY12" fmla="*/ 2622693 h 2756366"/>
              <a:gd name="connsiteX13" fmla="*/ 912683 w 3362923"/>
              <a:gd name="connsiteY13" fmla="*/ 2319019 h 2756366"/>
              <a:gd name="connsiteX14" fmla="*/ 1752783 w 3362923"/>
              <a:gd name="connsiteY14" fmla="*/ 2099480 h 2756366"/>
              <a:gd name="connsiteX15" fmla="*/ 2521862 w 3362923"/>
              <a:gd name="connsiteY15" fmla="*/ 1719378 h 2756366"/>
              <a:gd name="connsiteX16" fmla="*/ 2938786 w 3362923"/>
              <a:gd name="connsiteY16" fmla="*/ 1044669 h 2756366"/>
              <a:gd name="connsiteX17" fmla="*/ 3362900 w 3362923"/>
              <a:gd name="connsiteY17" fmla="*/ 520938 h 2756366"/>
              <a:gd name="connsiteX18" fmla="*/ 2548093 w 3362923"/>
              <a:gd name="connsiteY18" fmla="*/ 26 h 2756366"/>
              <a:gd name="connsiteX19" fmla="*/ 873076 w 3362923"/>
              <a:gd name="connsiteY19" fmla="*/ 1705225 h 2756366"/>
              <a:gd name="connsiteX20" fmla="*/ 803481 w 3362923"/>
              <a:gd name="connsiteY20" fmla="*/ 1822038 h 2756366"/>
              <a:gd name="connsiteX21" fmla="*/ 411623 w 3362923"/>
              <a:gd name="connsiteY21" fmla="*/ 2178629 h 2756366"/>
              <a:gd name="connsiteX22" fmla="*/ 449610 w 3362923"/>
              <a:gd name="connsiteY22" fmla="*/ 2146244 h 2756366"/>
              <a:gd name="connsiteX23" fmla="*/ 587408 w 3362923"/>
              <a:gd name="connsiteY23" fmla="*/ 1701987 h 2756366"/>
              <a:gd name="connsiteX24" fmla="*/ 646964 w 3362923"/>
              <a:gd name="connsiteY24" fmla="*/ 1609107 h 2756366"/>
              <a:gd name="connsiteX25" fmla="*/ 765267 w 3362923"/>
              <a:gd name="connsiteY25" fmla="*/ 1560011 h 2756366"/>
              <a:gd name="connsiteX26" fmla="*/ 837777 w 3362923"/>
              <a:gd name="connsiteY26" fmla="*/ 1580867 h 2756366"/>
              <a:gd name="connsiteX27" fmla="*/ 873109 w 3362923"/>
              <a:gd name="connsiteY27" fmla="*/ 1705258 h 27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62923" h="2756366">
                <a:moveTo>
                  <a:pt x="2548158" y="26"/>
                </a:moveTo>
                <a:cubicBezTo>
                  <a:pt x="2548158" y="26"/>
                  <a:pt x="2320362" y="449562"/>
                  <a:pt x="2233343" y="634934"/>
                </a:cubicBezTo>
                <a:cubicBezTo>
                  <a:pt x="2155619" y="800518"/>
                  <a:pt x="2057784" y="983785"/>
                  <a:pt x="1881416" y="1032233"/>
                </a:cubicBezTo>
                <a:cubicBezTo>
                  <a:pt x="1774545" y="1061606"/>
                  <a:pt x="1661392" y="1033593"/>
                  <a:pt x="1553420" y="1008559"/>
                </a:cubicBezTo>
                <a:cubicBezTo>
                  <a:pt x="1311764" y="952566"/>
                  <a:pt x="1066642" y="911566"/>
                  <a:pt x="819933" y="885885"/>
                </a:cubicBezTo>
                <a:cubicBezTo>
                  <a:pt x="766789" y="880347"/>
                  <a:pt x="711087" y="875878"/>
                  <a:pt x="661764" y="896378"/>
                </a:cubicBezTo>
                <a:cubicBezTo>
                  <a:pt x="592979" y="924941"/>
                  <a:pt x="552173" y="994828"/>
                  <a:pt x="516938" y="1060440"/>
                </a:cubicBezTo>
                <a:cubicBezTo>
                  <a:pt x="443716" y="1196813"/>
                  <a:pt x="373117" y="1334612"/>
                  <a:pt x="305238" y="1473705"/>
                </a:cubicBezTo>
                <a:cubicBezTo>
                  <a:pt x="247430" y="1592234"/>
                  <a:pt x="191048" y="1713160"/>
                  <a:pt x="165043" y="1842441"/>
                </a:cubicBezTo>
                <a:cubicBezTo>
                  <a:pt x="139103" y="1971398"/>
                  <a:pt x="144155" y="2104694"/>
                  <a:pt x="124659" y="2234785"/>
                </a:cubicBezTo>
                <a:cubicBezTo>
                  <a:pt x="117178" y="2284658"/>
                  <a:pt x="106037" y="2403220"/>
                  <a:pt x="91464" y="2451505"/>
                </a:cubicBezTo>
                <a:cubicBezTo>
                  <a:pt x="21577" y="2531626"/>
                  <a:pt x="-35809" y="2633380"/>
                  <a:pt x="26954" y="2712399"/>
                </a:cubicBezTo>
                <a:cubicBezTo>
                  <a:pt x="123752" y="2834264"/>
                  <a:pt x="356309" y="2669035"/>
                  <a:pt x="412983" y="2622693"/>
                </a:cubicBezTo>
                <a:cubicBezTo>
                  <a:pt x="564415" y="2498852"/>
                  <a:pt x="731813" y="2393536"/>
                  <a:pt x="912683" y="2319019"/>
                </a:cubicBezTo>
                <a:cubicBezTo>
                  <a:pt x="1180669" y="2208650"/>
                  <a:pt x="1471195" y="2168104"/>
                  <a:pt x="1752783" y="2099480"/>
                </a:cubicBezTo>
                <a:cubicBezTo>
                  <a:pt x="2034370" y="2030889"/>
                  <a:pt x="2319552" y="1926901"/>
                  <a:pt x="2521862" y="1719378"/>
                </a:cubicBezTo>
                <a:cubicBezTo>
                  <a:pt x="2706683" y="1529764"/>
                  <a:pt x="2804129" y="1272821"/>
                  <a:pt x="2938786" y="1044669"/>
                </a:cubicBezTo>
                <a:cubicBezTo>
                  <a:pt x="2993938" y="951270"/>
                  <a:pt x="3362900" y="520938"/>
                  <a:pt x="3362900" y="520938"/>
                </a:cubicBezTo>
                <a:cubicBezTo>
                  <a:pt x="3367110" y="457626"/>
                  <a:pt x="2800955" y="-3958"/>
                  <a:pt x="2548093" y="26"/>
                </a:cubicBezTo>
                <a:close/>
                <a:moveTo>
                  <a:pt x="873076" y="1705225"/>
                </a:moveTo>
                <a:cubicBezTo>
                  <a:pt x="861742" y="1749528"/>
                  <a:pt x="833016" y="1787127"/>
                  <a:pt x="803481" y="1822038"/>
                </a:cubicBezTo>
                <a:cubicBezTo>
                  <a:pt x="681778" y="1965860"/>
                  <a:pt x="550327" y="2070787"/>
                  <a:pt x="411623" y="2178629"/>
                </a:cubicBezTo>
                <a:lnTo>
                  <a:pt x="449610" y="2146244"/>
                </a:lnTo>
                <a:cubicBezTo>
                  <a:pt x="472766" y="1988367"/>
                  <a:pt x="519432" y="1846327"/>
                  <a:pt x="587408" y="1701987"/>
                </a:cubicBezTo>
                <a:cubicBezTo>
                  <a:pt x="603180" y="1668533"/>
                  <a:pt x="620538" y="1634982"/>
                  <a:pt x="646964" y="1609107"/>
                </a:cubicBezTo>
                <a:cubicBezTo>
                  <a:pt x="678248" y="1578503"/>
                  <a:pt x="721515" y="1560562"/>
                  <a:pt x="765267" y="1560011"/>
                </a:cubicBezTo>
                <a:cubicBezTo>
                  <a:pt x="790883" y="1559687"/>
                  <a:pt x="817277" y="1565517"/>
                  <a:pt x="837777" y="1580867"/>
                </a:cubicBezTo>
                <a:cubicBezTo>
                  <a:pt x="874372" y="1608265"/>
                  <a:pt x="884444" y="1660988"/>
                  <a:pt x="873109" y="1705258"/>
                </a:cubicBezTo>
                <a:close/>
              </a:path>
            </a:pathLst>
          </a:custGeom>
          <a:solidFill>
            <a:srgbClr val="937D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iform 37">
            <a:extLst>
              <a:ext uri="{FF2B5EF4-FFF2-40B4-BE49-F238E27FC236}">
                <a16:creationId xmlns:a16="http://schemas.microsoft.com/office/drawing/2014/main" id="{EB7C8F35-C3F6-297C-D03E-E927EE28DEEE}"/>
              </a:ext>
            </a:extLst>
          </p:cNvPr>
          <p:cNvSpPr>
            <a:spLocks noGrp="1" noRot="1" noMove="1" noResize="1" noEditPoints="1" noAdjustHandles="1" noChangeArrowheads="1" noChangeShapeType="1"/>
          </p:cNvSpPr>
          <p:nvPr/>
        </p:nvSpPr>
        <p:spPr>
          <a:xfrm>
            <a:off x="6907430" y="2439060"/>
            <a:ext cx="1409575" cy="628600"/>
          </a:xfrm>
          <a:custGeom>
            <a:avLst/>
            <a:gdLst>
              <a:gd name="connsiteX0" fmla="*/ 5880 w 1409575"/>
              <a:gd name="connsiteY0" fmla="*/ 459705 h 628600"/>
              <a:gd name="connsiteX1" fmla="*/ 29683 w 1409575"/>
              <a:gd name="connsiteY1" fmla="*/ 521593 h 628600"/>
              <a:gd name="connsiteX2" fmla="*/ 590494 w 1409575"/>
              <a:gd name="connsiteY2" fmla="*/ 601098 h 628600"/>
              <a:gd name="connsiteX3" fmla="*/ 1244315 w 1409575"/>
              <a:gd name="connsiteY3" fmla="*/ 441505 h 628600"/>
              <a:gd name="connsiteX4" fmla="*/ 1409576 w 1409575"/>
              <a:gd name="connsiteY4" fmla="*/ 0 h 628600"/>
              <a:gd name="connsiteX5" fmla="*/ 5880 w 1409575"/>
              <a:gd name="connsiteY5" fmla="*/ 459737 h 6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575" h="628600">
                <a:moveTo>
                  <a:pt x="5880" y="459705"/>
                </a:moveTo>
                <a:cubicBezTo>
                  <a:pt x="-11154" y="478164"/>
                  <a:pt x="12551" y="503231"/>
                  <a:pt x="29683" y="521593"/>
                </a:cubicBezTo>
                <a:cubicBezTo>
                  <a:pt x="157539" y="658679"/>
                  <a:pt x="399779" y="638114"/>
                  <a:pt x="590494" y="601098"/>
                </a:cubicBezTo>
                <a:cubicBezTo>
                  <a:pt x="781209" y="564050"/>
                  <a:pt x="1051073" y="461648"/>
                  <a:pt x="1244315" y="441505"/>
                </a:cubicBezTo>
                <a:lnTo>
                  <a:pt x="1409576" y="0"/>
                </a:lnTo>
                <a:cubicBezTo>
                  <a:pt x="1226568" y="94338"/>
                  <a:pt x="10738" y="454459"/>
                  <a:pt x="5880" y="459737"/>
                </a:cubicBezTo>
                <a:close/>
              </a:path>
            </a:pathLst>
          </a:custGeom>
          <a:solidFill>
            <a:srgbClr val="937D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Friform 38">
            <a:extLst>
              <a:ext uri="{FF2B5EF4-FFF2-40B4-BE49-F238E27FC236}">
                <a16:creationId xmlns:a16="http://schemas.microsoft.com/office/drawing/2014/main" id="{727E3CA5-B346-0DD7-6188-A2BA2AD3F572}"/>
              </a:ext>
            </a:extLst>
          </p:cNvPr>
          <p:cNvSpPr>
            <a:spLocks noGrp="1" noRot="1" noMove="1" noResize="1" noEditPoints="1" noAdjustHandles="1" noChangeArrowheads="1" noChangeShapeType="1"/>
          </p:cNvSpPr>
          <p:nvPr/>
        </p:nvSpPr>
        <p:spPr>
          <a:xfrm>
            <a:off x="7222031" y="2416164"/>
            <a:ext cx="1180892" cy="370939"/>
          </a:xfrm>
          <a:custGeom>
            <a:avLst/>
            <a:gdLst>
              <a:gd name="connsiteX0" fmla="*/ 7617 w 1180892"/>
              <a:gd name="connsiteY0" fmla="*/ 157100 h 370939"/>
              <a:gd name="connsiteX1" fmla="*/ 15324 w 1180892"/>
              <a:gd name="connsiteY1" fmla="*/ 209628 h 370939"/>
              <a:gd name="connsiteX2" fmla="*/ 439373 w 1180892"/>
              <a:gd name="connsiteY2" fmla="*/ 370387 h 370939"/>
              <a:gd name="connsiteX3" fmla="*/ 915109 w 1180892"/>
              <a:gd name="connsiteY3" fmla="*/ 366728 h 370939"/>
              <a:gd name="connsiteX4" fmla="*/ 1180893 w 1180892"/>
              <a:gd name="connsiteY4" fmla="*/ 0 h 370939"/>
              <a:gd name="connsiteX5" fmla="*/ 7584 w 1180892"/>
              <a:gd name="connsiteY5" fmla="*/ 157067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892" h="370939">
                <a:moveTo>
                  <a:pt x="7617" y="157100"/>
                </a:moveTo>
                <a:cubicBezTo>
                  <a:pt x="-8932" y="168531"/>
                  <a:pt x="5155" y="192270"/>
                  <a:pt x="15324" y="209628"/>
                </a:cubicBezTo>
                <a:cubicBezTo>
                  <a:pt x="91073" y="339200"/>
                  <a:pt x="283893" y="365756"/>
                  <a:pt x="439373" y="370387"/>
                </a:cubicBezTo>
                <a:cubicBezTo>
                  <a:pt x="594854" y="375018"/>
                  <a:pt x="760633" y="348463"/>
                  <a:pt x="915109" y="366728"/>
                </a:cubicBezTo>
                <a:lnTo>
                  <a:pt x="1180893" y="0"/>
                </a:lnTo>
                <a:cubicBezTo>
                  <a:pt x="1021364" y="41485"/>
                  <a:pt x="12312" y="153829"/>
                  <a:pt x="7584" y="157067"/>
                </a:cubicBezTo>
                <a:close/>
              </a:path>
            </a:pathLst>
          </a:custGeom>
          <a:solidFill>
            <a:srgbClr val="937D6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iform 39">
            <a:extLst>
              <a:ext uri="{FF2B5EF4-FFF2-40B4-BE49-F238E27FC236}">
                <a16:creationId xmlns:a16="http://schemas.microsoft.com/office/drawing/2014/main" id="{15425BDA-D8A6-F12F-E4C2-6A70B8148EF8}"/>
              </a:ext>
            </a:extLst>
          </p:cNvPr>
          <p:cNvSpPr>
            <a:spLocks noGrp="1" noRot="1" noMove="1" noResize="1" noEditPoints="1" noAdjustHandles="1" noChangeArrowheads="1" noChangeShapeType="1"/>
          </p:cNvSpPr>
          <p:nvPr/>
        </p:nvSpPr>
        <p:spPr>
          <a:xfrm rot="20502599">
            <a:off x="7409362" y="2596214"/>
            <a:ext cx="864744" cy="13893"/>
          </a:xfrm>
          <a:custGeom>
            <a:avLst/>
            <a:gdLst>
              <a:gd name="connsiteX0" fmla="*/ 0 w 864744"/>
              <a:gd name="connsiteY0" fmla="*/ 0 h 13893"/>
              <a:gd name="connsiteX1" fmla="*/ 864744 w 864744"/>
              <a:gd name="connsiteY1" fmla="*/ 0 h 13893"/>
              <a:gd name="connsiteX2" fmla="*/ 864744 w 864744"/>
              <a:gd name="connsiteY2" fmla="*/ 13893 h 13893"/>
              <a:gd name="connsiteX3" fmla="*/ 0 w 864744"/>
              <a:gd name="connsiteY3" fmla="*/ 13893 h 13893"/>
            </a:gdLst>
            <a:ahLst/>
            <a:cxnLst>
              <a:cxn ang="0">
                <a:pos x="connsiteX0" y="connsiteY0"/>
              </a:cxn>
              <a:cxn ang="0">
                <a:pos x="connsiteX1" y="connsiteY1"/>
              </a:cxn>
              <a:cxn ang="0">
                <a:pos x="connsiteX2" y="connsiteY2"/>
              </a:cxn>
              <a:cxn ang="0">
                <a:pos x="connsiteX3" y="connsiteY3"/>
              </a:cxn>
            </a:cxnLst>
            <a:rect l="l" t="t" r="r" b="b"/>
            <a:pathLst>
              <a:path w="864744" h="13893">
                <a:moveTo>
                  <a:pt x="0" y="0"/>
                </a:moveTo>
                <a:lnTo>
                  <a:pt x="864744" y="0"/>
                </a:lnTo>
                <a:lnTo>
                  <a:pt x="864744" y="13893"/>
                </a:lnTo>
                <a:lnTo>
                  <a:pt x="0" y="13893"/>
                </a:lnTo>
                <a:close/>
              </a:path>
            </a:pathLst>
          </a:custGeom>
          <a:solidFill>
            <a:srgbClr val="66544C"/>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iform 40">
            <a:extLst>
              <a:ext uri="{FF2B5EF4-FFF2-40B4-BE49-F238E27FC236}">
                <a16:creationId xmlns:a16="http://schemas.microsoft.com/office/drawing/2014/main" id="{049D32DA-FD77-97BD-3323-C49EF7F8FF49}"/>
              </a:ext>
            </a:extLst>
          </p:cNvPr>
          <p:cNvSpPr>
            <a:spLocks noGrp="1" noRot="1" noMove="1" noResize="1" noEditPoints="1" noAdjustHandles="1" noChangeArrowheads="1" noChangeShapeType="1"/>
          </p:cNvSpPr>
          <p:nvPr/>
        </p:nvSpPr>
        <p:spPr>
          <a:xfrm rot="17803201">
            <a:off x="7968844" y="2683717"/>
            <a:ext cx="439950" cy="13893"/>
          </a:xfrm>
          <a:custGeom>
            <a:avLst/>
            <a:gdLst>
              <a:gd name="connsiteX0" fmla="*/ 0 w 439950"/>
              <a:gd name="connsiteY0" fmla="*/ 0 h 13893"/>
              <a:gd name="connsiteX1" fmla="*/ 439950 w 439950"/>
              <a:gd name="connsiteY1" fmla="*/ 0 h 13893"/>
              <a:gd name="connsiteX2" fmla="*/ 439950 w 439950"/>
              <a:gd name="connsiteY2" fmla="*/ 13893 h 13893"/>
              <a:gd name="connsiteX3" fmla="*/ 0 w 439950"/>
              <a:gd name="connsiteY3" fmla="*/ 13893 h 13893"/>
            </a:gdLst>
            <a:ahLst/>
            <a:cxnLst>
              <a:cxn ang="0">
                <a:pos x="connsiteX0" y="connsiteY0"/>
              </a:cxn>
              <a:cxn ang="0">
                <a:pos x="connsiteX1" y="connsiteY1"/>
              </a:cxn>
              <a:cxn ang="0">
                <a:pos x="connsiteX2" y="connsiteY2"/>
              </a:cxn>
              <a:cxn ang="0">
                <a:pos x="connsiteX3" y="connsiteY3"/>
              </a:cxn>
            </a:cxnLst>
            <a:rect l="l" t="t" r="r" b="b"/>
            <a:pathLst>
              <a:path w="439950" h="13893">
                <a:moveTo>
                  <a:pt x="0" y="0"/>
                </a:moveTo>
                <a:lnTo>
                  <a:pt x="439950" y="0"/>
                </a:lnTo>
                <a:lnTo>
                  <a:pt x="439950" y="13893"/>
                </a:lnTo>
                <a:lnTo>
                  <a:pt x="0" y="13893"/>
                </a:lnTo>
                <a:close/>
              </a:path>
            </a:pathLst>
          </a:custGeom>
          <a:solidFill>
            <a:srgbClr val="66544C"/>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iform 41">
            <a:extLst>
              <a:ext uri="{FF2B5EF4-FFF2-40B4-BE49-F238E27FC236}">
                <a16:creationId xmlns:a16="http://schemas.microsoft.com/office/drawing/2014/main" id="{9A0DD49C-9736-DAD0-4A9C-B32923B69C6E}"/>
              </a:ext>
            </a:extLst>
          </p:cNvPr>
          <p:cNvSpPr>
            <a:spLocks noGrp="1" noRot="1" noMove="1" noResize="1" noEditPoints="1" noAdjustHandles="1" noChangeArrowheads="1" noChangeShapeType="1"/>
          </p:cNvSpPr>
          <p:nvPr/>
        </p:nvSpPr>
        <p:spPr>
          <a:xfrm>
            <a:off x="7924735" y="3505103"/>
            <a:ext cx="334206" cy="279243"/>
          </a:xfrm>
          <a:custGeom>
            <a:avLst/>
            <a:gdLst>
              <a:gd name="connsiteX0" fmla="*/ 322384 w 334206"/>
              <a:gd name="connsiteY0" fmla="*/ 1594 h 279243"/>
              <a:gd name="connsiteX1" fmla="*/ 238993 w 334206"/>
              <a:gd name="connsiteY1" fmla="*/ 65943 h 279243"/>
              <a:gd name="connsiteX2" fmla="*/ 199678 w 334206"/>
              <a:gd name="connsiteY2" fmla="*/ 95931 h 279243"/>
              <a:gd name="connsiteX3" fmla="*/ 75384 w 334206"/>
              <a:gd name="connsiteY3" fmla="*/ 197588 h 279243"/>
              <a:gd name="connsiteX4" fmla="*/ 2000 w 334206"/>
              <a:gd name="connsiteY4" fmla="*/ 267377 h 279243"/>
              <a:gd name="connsiteX5" fmla="*/ 251 w 334206"/>
              <a:gd name="connsiteY5" fmla="*/ 273887 h 279243"/>
              <a:gd name="connsiteX6" fmla="*/ 5465 w 334206"/>
              <a:gd name="connsiteY6" fmla="*/ 279036 h 279243"/>
              <a:gd name="connsiteX7" fmla="*/ 10226 w 334206"/>
              <a:gd name="connsiteY7" fmla="*/ 278421 h 279243"/>
              <a:gd name="connsiteX8" fmla="*/ 11845 w 334206"/>
              <a:gd name="connsiteY8" fmla="*/ 277190 h 279243"/>
              <a:gd name="connsiteX9" fmla="*/ 139280 w 334206"/>
              <a:gd name="connsiteY9" fmla="*/ 161284 h 279243"/>
              <a:gd name="connsiteX10" fmla="*/ 249971 w 334206"/>
              <a:gd name="connsiteY10" fmla="*/ 74978 h 279243"/>
              <a:gd name="connsiteX11" fmla="*/ 261987 w 334206"/>
              <a:gd name="connsiteY11" fmla="*/ 65846 h 279243"/>
              <a:gd name="connsiteX12" fmla="*/ 331711 w 334206"/>
              <a:gd name="connsiteY12" fmla="*/ 11860 h 279243"/>
              <a:gd name="connsiteX13" fmla="*/ 334140 w 334206"/>
              <a:gd name="connsiteY13" fmla="*/ 6095 h 279243"/>
              <a:gd name="connsiteX14" fmla="*/ 329509 w 334206"/>
              <a:gd name="connsiteY14" fmla="*/ 525 h 279243"/>
              <a:gd name="connsiteX15" fmla="*/ 322417 w 334206"/>
              <a:gd name="connsiteY15" fmla="*/ 1594 h 27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206" h="279243">
                <a:moveTo>
                  <a:pt x="322384" y="1594"/>
                </a:moveTo>
                <a:cubicBezTo>
                  <a:pt x="294922" y="23454"/>
                  <a:pt x="266488" y="45054"/>
                  <a:pt x="238993" y="65943"/>
                </a:cubicBezTo>
                <a:cubicBezTo>
                  <a:pt x="225877" y="75917"/>
                  <a:pt x="212761" y="85892"/>
                  <a:pt x="199678" y="95931"/>
                </a:cubicBezTo>
                <a:cubicBezTo>
                  <a:pt x="148704" y="135085"/>
                  <a:pt x="110360" y="166433"/>
                  <a:pt x="75384" y="197588"/>
                </a:cubicBezTo>
                <a:cubicBezTo>
                  <a:pt x="50286" y="219933"/>
                  <a:pt x="25608" y="243412"/>
                  <a:pt x="2000" y="267377"/>
                </a:cubicBezTo>
                <a:cubicBezTo>
                  <a:pt x="218" y="269159"/>
                  <a:pt x="-397" y="271555"/>
                  <a:pt x="251" y="273887"/>
                </a:cubicBezTo>
                <a:cubicBezTo>
                  <a:pt x="931" y="276380"/>
                  <a:pt x="2971" y="278388"/>
                  <a:pt x="5465" y="279036"/>
                </a:cubicBezTo>
                <a:cubicBezTo>
                  <a:pt x="7116" y="279457"/>
                  <a:pt x="8768" y="279230"/>
                  <a:pt x="10226" y="278421"/>
                </a:cubicBezTo>
                <a:cubicBezTo>
                  <a:pt x="10808" y="278097"/>
                  <a:pt x="11359" y="277676"/>
                  <a:pt x="11845" y="277190"/>
                </a:cubicBezTo>
                <a:cubicBezTo>
                  <a:pt x="50545" y="237875"/>
                  <a:pt x="93422" y="198883"/>
                  <a:pt x="139280" y="161284"/>
                </a:cubicBezTo>
                <a:cubicBezTo>
                  <a:pt x="175453" y="131620"/>
                  <a:pt x="213344" y="102829"/>
                  <a:pt x="249971" y="74978"/>
                </a:cubicBezTo>
                <a:lnTo>
                  <a:pt x="261987" y="65846"/>
                </a:lnTo>
                <a:cubicBezTo>
                  <a:pt x="284138" y="49005"/>
                  <a:pt x="307908" y="30805"/>
                  <a:pt x="331711" y="11860"/>
                </a:cubicBezTo>
                <a:cubicBezTo>
                  <a:pt x="333590" y="10370"/>
                  <a:pt x="334464" y="8265"/>
                  <a:pt x="334140" y="6095"/>
                </a:cubicBezTo>
                <a:cubicBezTo>
                  <a:pt x="333784" y="3666"/>
                  <a:pt x="331970" y="1497"/>
                  <a:pt x="329509" y="525"/>
                </a:cubicBezTo>
                <a:cubicBezTo>
                  <a:pt x="327048" y="-447"/>
                  <a:pt x="324457" y="-58"/>
                  <a:pt x="322417" y="1594"/>
                </a:cubicBezTo>
                <a:close/>
              </a:path>
            </a:pathLst>
          </a:custGeom>
          <a:solidFill>
            <a:srgbClr val="66544C"/>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Bilde 4" descr="Et bilde som inneholder hjul, transport, Sykkelhjul, Sykkelgafferamme&#10;&#10;Automatisk generert beskrivelse">
            <a:extLst>
              <a:ext uri="{FF2B5EF4-FFF2-40B4-BE49-F238E27FC236}">
                <a16:creationId xmlns:a16="http://schemas.microsoft.com/office/drawing/2014/main" id="{CA50467B-56AC-59CB-F215-CFE9AFA5E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3141" y="3505103"/>
            <a:ext cx="3482118" cy="3451620"/>
          </a:xfrm>
          <a:prstGeom prst="rect">
            <a:avLst/>
          </a:prstGeom>
        </p:spPr>
      </p:pic>
    </p:spTree>
    <p:extLst>
      <p:ext uri="{BB962C8B-B14F-4D97-AF65-F5344CB8AC3E}">
        <p14:creationId xmlns:p14="http://schemas.microsoft.com/office/powerpoint/2010/main" val="335488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6359"/>
        </a:solidFill>
        <a:effectLst/>
      </p:bgPr>
    </p:bg>
    <p:spTree>
      <p:nvGrpSpPr>
        <p:cNvPr id="1" name="">
          <a:extLst>
            <a:ext uri="{FF2B5EF4-FFF2-40B4-BE49-F238E27FC236}">
              <a16:creationId xmlns:a16="http://schemas.microsoft.com/office/drawing/2014/main" id="{A3FACF2A-8449-BA6A-7DBB-C1DDB967CD64}"/>
            </a:ext>
          </a:extLst>
        </p:cNvPr>
        <p:cNvGrpSpPr/>
        <p:nvPr/>
      </p:nvGrpSpPr>
      <p:grpSpPr>
        <a:xfrm>
          <a:off x="0" y="0"/>
          <a:ext cx="0" cy="0"/>
          <a:chOff x="0" y="0"/>
          <a:chExt cx="0" cy="0"/>
        </a:xfrm>
      </p:grpSpPr>
      <p:sp>
        <p:nvSpPr>
          <p:cNvPr id="9" name="!!Vei">
            <a:extLst>
              <a:ext uri="{FF2B5EF4-FFF2-40B4-BE49-F238E27FC236}">
                <a16:creationId xmlns:a16="http://schemas.microsoft.com/office/drawing/2014/main" id="{75E96C4D-358F-3BBF-5CB8-3747602D47AB}"/>
              </a:ext>
            </a:extLst>
          </p:cNvPr>
          <p:cNvSpPr>
            <a:spLocks/>
          </p:cNvSpPr>
          <p:nvPr/>
        </p:nvSpPr>
        <p:spPr>
          <a:xfrm rot="1311019">
            <a:off x="-1304071" y="1646769"/>
            <a:ext cx="12082444" cy="8065623"/>
          </a:xfrm>
          <a:custGeom>
            <a:avLst/>
            <a:gdLst>
              <a:gd name="connsiteX0" fmla="*/ 0 w 12332970"/>
              <a:gd name="connsiteY0" fmla="*/ 2312114 h 4346069"/>
              <a:gd name="connsiteX1" fmla="*/ 2274570 w 12332970"/>
              <a:gd name="connsiteY1" fmla="*/ 746204 h 4346069"/>
              <a:gd name="connsiteX2" fmla="*/ 4331970 w 12332970"/>
              <a:gd name="connsiteY2" fmla="*/ 2552144 h 4346069"/>
              <a:gd name="connsiteX3" fmla="*/ 5795010 w 12332970"/>
              <a:gd name="connsiteY3" fmla="*/ 631904 h 4346069"/>
              <a:gd name="connsiteX4" fmla="*/ 6652260 w 12332970"/>
              <a:gd name="connsiteY4" fmla="*/ 711914 h 4346069"/>
              <a:gd name="connsiteX5" fmla="*/ 7075170 w 12332970"/>
              <a:gd name="connsiteY5" fmla="*/ 14684 h 4346069"/>
              <a:gd name="connsiteX6" fmla="*/ 7760970 w 12332970"/>
              <a:gd name="connsiteY6" fmla="*/ 1466294 h 4346069"/>
              <a:gd name="connsiteX7" fmla="*/ 9292590 w 12332970"/>
              <a:gd name="connsiteY7" fmla="*/ 1957784 h 4346069"/>
              <a:gd name="connsiteX8" fmla="*/ 9155430 w 12332970"/>
              <a:gd name="connsiteY8" fmla="*/ 4140914 h 4346069"/>
              <a:gd name="connsiteX9" fmla="*/ 10549890 w 12332970"/>
              <a:gd name="connsiteY9" fmla="*/ 4003754 h 4346069"/>
              <a:gd name="connsiteX10" fmla="*/ 11590020 w 12332970"/>
              <a:gd name="connsiteY10" fmla="*/ 1934924 h 4346069"/>
              <a:gd name="connsiteX11" fmla="*/ 12332970 w 12332970"/>
              <a:gd name="connsiteY11" fmla="*/ 1763474 h 4346069"/>
              <a:gd name="connsiteX0" fmla="*/ 0 w 12332970"/>
              <a:gd name="connsiteY0" fmla="*/ 1826949 h 3860904"/>
              <a:gd name="connsiteX1" fmla="*/ 2274570 w 12332970"/>
              <a:gd name="connsiteY1" fmla="*/ 261039 h 3860904"/>
              <a:gd name="connsiteX2" fmla="*/ 4331970 w 12332970"/>
              <a:gd name="connsiteY2" fmla="*/ 2066979 h 3860904"/>
              <a:gd name="connsiteX3" fmla="*/ 5795010 w 12332970"/>
              <a:gd name="connsiteY3" fmla="*/ 146739 h 3860904"/>
              <a:gd name="connsiteX4" fmla="*/ 6652260 w 12332970"/>
              <a:gd name="connsiteY4" fmla="*/ 226749 h 3860904"/>
              <a:gd name="connsiteX5" fmla="*/ 7760970 w 12332970"/>
              <a:gd name="connsiteY5" fmla="*/ 981129 h 3860904"/>
              <a:gd name="connsiteX6" fmla="*/ 9292590 w 12332970"/>
              <a:gd name="connsiteY6" fmla="*/ 1472619 h 3860904"/>
              <a:gd name="connsiteX7" fmla="*/ 9155430 w 12332970"/>
              <a:gd name="connsiteY7" fmla="*/ 3655749 h 3860904"/>
              <a:gd name="connsiteX8" fmla="*/ 10549890 w 12332970"/>
              <a:gd name="connsiteY8" fmla="*/ 3518589 h 3860904"/>
              <a:gd name="connsiteX9" fmla="*/ 11590020 w 12332970"/>
              <a:gd name="connsiteY9" fmla="*/ 1449759 h 3860904"/>
              <a:gd name="connsiteX10" fmla="*/ 12332970 w 12332970"/>
              <a:gd name="connsiteY10" fmla="*/ 1278309 h 3860904"/>
              <a:gd name="connsiteX0" fmla="*/ 0 w 12332970"/>
              <a:gd name="connsiteY0" fmla="*/ 1706793 h 3740748"/>
              <a:gd name="connsiteX1" fmla="*/ 2274570 w 12332970"/>
              <a:gd name="connsiteY1" fmla="*/ 140883 h 3740748"/>
              <a:gd name="connsiteX2" fmla="*/ 4331970 w 12332970"/>
              <a:gd name="connsiteY2" fmla="*/ 1946823 h 3740748"/>
              <a:gd name="connsiteX3" fmla="*/ 5795010 w 12332970"/>
              <a:gd name="connsiteY3" fmla="*/ 26583 h 3740748"/>
              <a:gd name="connsiteX4" fmla="*/ 7760970 w 12332970"/>
              <a:gd name="connsiteY4" fmla="*/ 860973 h 3740748"/>
              <a:gd name="connsiteX5" fmla="*/ 9292590 w 12332970"/>
              <a:gd name="connsiteY5" fmla="*/ 1352463 h 3740748"/>
              <a:gd name="connsiteX6" fmla="*/ 9155430 w 12332970"/>
              <a:gd name="connsiteY6" fmla="*/ 3535593 h 3740748"/>
              <a:gd name="connsiteX7" fmla="*/ 10549890 w 12332970"/>
              <a:gd name="connsiteY7" fmla="*/ 3398433 h 3740748"/>
              <a:gd name="connsiteX8" fmla="*/ 11590020 w 12332970"/>
              <a:gd name="connsiteY8" fmla="*/ 1329603 h 3740748"/>
              <a:gd name="connsiteX9" fmla="*/ 12332970 w 12332970"/>
              <a:gd name="connsiteY9" fmla="*/ 1158153 h 3740748"/>
              <a:gd name="connsiteX0" fmla="*/ 0 w 12332970"/>
              <a:gd name="connsiteY0" fmla="*/ 1706793 h 3501336"/>
              <a:gd name="connsiteX1" fmla="*/ 2274570 w 12332970"/>
              <a:gd name="connsiteY1" fmla="*/ 140883 h 3501336"/>
              <a:gd name="connsiteX2" fmla="*/ 4331970 w 12332970"/>
              <a:gd name="connsiteY2" fmla="*/ 1946823 h 3501336"/>
              <a:gd name="connsiteX3" fmla="*/ 5795010 w 12332970"/>
              <a:gd name="connsiteY3" fmla="*/ 26583 h 3501336"/>
              <a:gd name="connsiteX4" fmla="*/ 7760970 w 12332970"/>
              <a:gd name="connsiteY4" fmla="*/ 860973 h 3501336"/>
              <a:gd name="connsiteX5" fmla="*/ 9292590 w 12332970"/>
              <a:gd name="connsiteY5" fmla="*/ 1352463 h 3501336"/>
              <a:gd name="connsiteX6" fmla="*/ 9330056 w 12332970"/>
              <a:gd name="connsiteY6" fmla="*/ 2998383 h 3501336"/>
              <a:gd name="connsiteX7" fmla="*/ 10549890 w 12332970"/>
              <a:gd name="connsiteY7" fmla="*/ 3398433 h 3501336"/>
              <a:gd name="connsiteX8" fmla="*/ 11590020 w 12332970"/>
              <a:gd name="connsiteY8" fmla="*/ 1329603 h 3501336"/>
              <a:gd name="connsiteX9" fmla="*/ 12332970 w 12332970"/>
              <a:gd name="connsiteY9" fmla="*/ 1158153 h 3501336"/>
              <a:gd name="connsiteX0" fmla="*/ 0 w 12332970"/>
              <a:gd name="connsiteY0" fmla="*/ 1706793 h 3212084"/>
              <a:gd name="connsiteX1" fmla="*/ 2274570 w 12332970"/>
              <a:gd name="connsiteY1" fmla="*/ 140883 h 3212084"/>
              <a:gd name="connsiteX2" fmla="*/ 4331970 w 12332970"/>
              <a:gd name="connsiteY2" fmla="*/ 1946823 h 3212084"/>
              <a:gd name="connsiteX3" fmla="*/ 5795010 w 12332970"/>
              <a:gd name="connsiteY3" fmla="*/ 26583 h 3212084"/>
              <a:gd name="connsiteX4" fmla="*/ 7760970 w 12332970"/>
              <a:gd name="connsiteY4" fmla="*/ 860973 h 3212084"/>
              <a:gd name="connsiteX5" fmla="*/ 9292590 w 12332970"/>
              <a:gd name="connsiteY5" fmla="*/ 1352463 h 3212084"/>
              <a:gd name="connsiteX6" fmla="*/ 9330056 w 12332970"/>
              <a:gd name="connsiteY6" fmla="*/ 2998383 h 3212084"/>
              <a:gd name="connsiteX7" fmla="*/ 10997369 w 12332970"/>
              <a:gd name="connsiteY7" fmla="*/ 3009813 h 3212084"/>
              <a:gd name="connsiteX8" fmla="*/ 11590020 w 12332970"/>
              <a:gd name="connsiteY8" fmla="*/ 1329603 h 3212084"/>
              <a:gd name="connsiteX9" fmla="*/ 12332970 w 12332970"/>
              <a:gd name="connsiteY9" fmla="*/ 1158153 h 3212084"/>
              <a:gd name="connsiteX0" fmla="*/ 0 w 12332970"/>
              <a:gd name="connsiteY0" fmla="*/ 1706793 h 3169535"/>
              <a:gd name="connsiteX1" fmla="*/ 2274570 w 12332970"/>
              <a:gd name="connsiteY1" fmla="*/ 140883 h 3169535"/>
              <a:gd name="connsiteX2" fmla="*/ 4331970 w 12332970"/>
              <a:gd name="connsiteY2" fmla="*/ 1946823 h 3169535"/>
              <a:gd name="connsiteX3" fmla="*/ 5795010 w 12332970"/>
              <a:gd name="connsiteY3" fmla="*/ 26583 h 3169535"/>
              <a:gd name="connsiteX4" fmla="*/ 7760970 w 12332970"/>
              <a:gd name="connsiteY4" fmla="*/ 860973 h 3169535"/>
              <a:gd name="connsiteX5" fmla="*/ 9292590 w 12332970"/>
              <a:gd name="connsiteY5" fmla="*/ 1352463 h 3169535"/>
              <a:gd name="connsiteX6" fmla="*/ 9330056 w 12332970"/>
              <a:gd name="connsiteY6" fmla="*/ 2998383 h 3169535"/>
              <a:gd name="connsiteX7" fmla="*/ 10735430 w 12332970"/>
              <a:gd name="connsiteY7" fmla="*/ 2929803 h 3169535"/>
              <a:gd name="connsiteX8" fmla="*/ 11590020 w 12332970"/>
              <a:gd name="connsiteY8" fmla="*/ 1329603 h 3169535"/>
              <a:gd name="connsiteX9" fmla="*/ 12332970 w 12332970"/>
              <a:gd name="connsiteY9" fmla="*/ 1158153 h 3169535"/>
              <a:gd name="connsiteX0" fmla="*/ 0 w 12332970"/>
              <a:gd name="connsiteY0" fmla="*/ 1682880 h 3145622"/>
              <a:gd name="connsiteX1" fmla="*/ 2274570 w 12332970"/>
              <a:gd name="connsiteY1" fmla="*/ 116970 h 3145622"/>
              <a:gd name="connsiteX2" fmla="*/ 4331970 w 12332970"/>
              <a:gd name="connsiteY2" fmla="*/ 1922910 h 3145622"/>
              <a:gd name="connsiteX3" fmla="*/ 5795010 w 12332970"/>
              <a:gd name="connsiteY3" fmla="*/ 2670 h 3145622"/>
              <a:gd name="connsiteX4" fmla="*/ 7335319 w 12332970"/>
              <a:gd name="connsiteY4" fmla="*/ 1500000 h 3145622"/>
              <a:gd name="connsiteX5" fmla="*/ 9292590 w 12332970"/>
              <a:gd name="connsiteY5" fmla="*/ 1328550 h 3145622"/>
              <a:gd name="connsiteX6" fmla="*/ 9330056 w 12332970"/>
              <a:gd name="connsiteY6" fmla="*/ 2974470 h 3145622"/>
              <a:gd name="connsiteX7" fmla="*/ 10735430 w 12332970"/>
              <a:gd name="connsiteY7" fmla="*/ 2905890 h 3145622"/>
              <a:gd name="connsiteX8" fmla="*/ 11590020 w 12332970"/>
              <a:gd name="connsiteY8" fmla="*/ 1305690 h 3145622"/>
              <a:gd name="connsiteX9" fmla="*/ 12332970 w 12332970"/>
              <a:gd name="connsiteY9" fmla="*/ 1134240 h 3145622"/>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335319 w 12332970"/>
              <a:gd name="connsiteY4" fmla="*/ 138446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051551 w 12332970"/>
              <a:gd name="connsiteY4" fmla="*/ 193310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6761 h 3029503"/>
              <a:gd name="connsiteX1" fmla="*/ 2274570 w 12332970"/>
              <a:gd name="connsiteY1" fmla="*/ 851 h 3029503"/>
              <a:gd name="connsiteX2" fmla="*/ 3742607 w 12332970"/>
              <a:gd name="connsiteY2" fmla="*/ 1749641 h 3029503"/>
              <a:gd name="connsiteX3" fmla="*/ 5729525 w 12332970"/>
              <a:gd name="connsiteY3" fmla="*/ 355181 h 3029503"/>
              <a:gd name="connsiteX4" fmla="*/ 7051551 w 12332970"/>
              <a:gd name="connsiteY4" fmla="*/ 1932521 h 3029503"/>
              <a:gd name="connsiteX5" fmla="*/ 9292590 w 12332970"/>
              <a:gd name="connsiteY5" fmla="*/ 1212431 h 3029503"/>
              <a:gd name="connsiteX6" fmla="*/ 9330056 w 12332970"/>
              <a:gd name="connsiteY6" fmla="*/ 2858351 h 3029503"/>
              <a:gd name="connsiteX7" fmla="*/ 10735430 w 12332970"/>
              <a:gd name="connsiteY7" fmla="*/ 2789771 h 3029503"/>
              <a:gd name="connsiteX8" fmla="*/ 11590020 w 12332970"/>
              <a:gd name="connsiteY8" fmla="*/ 1189571 h 3029503"/>
              <a:gd name="connsiteX9" fmla="*/ 12332970 w 12332970"/>
              <a:gd name="connsiteY9" fmla="*/ 1018121 h 3029503"/>
              <a:gd name="connsiteX0" fmla="*/ 0 w 12332970"/>
              <a:gd name="connsiteY0" fmla="*/ 1566761 h 3038959"/>
              <a:gd name="connsiteX1" fmla="*/ 2274570 w 12332970"/>
              <a:gd name="connsiteY1" fmla="*/ 851 h 3038959"/>
              <a:gd name="connsiteX2" fmla="*/ 3742607 w 12332970"/>
              <a:gd name="connsiteY2" fmla="*/ 1749641 h 3038959"/>
              <a:gd name="connsiteX3" fmla="*/ 5729525 w 12332970"/>
              <a:gd name="connsiteY3" fmla="*/ 355181 h 3038959"/>
              <a:gd name="connsiteX4" fmla="*/ 7051551 w 12332970"/>
              <a:gd name="connsiteY4" fmla="*/ 1932521 h 3038959"/>
              <a:gd name="connsiteX5" fmla="*/ 8714141 w 12332970"/>
              <a:gd name="connsiteY5" fmla="*/ 1075271 h 3038959"/>
              <a:gd name="connsiteX6" fmla="*/ 9330056 w 12332970"/>
              <a:gd name="connsiteY6" fmla="*/ 2858351 h 3038959"/>
              <a:gd name="connsiteX7" fmla="*/ 10735430 w 12332970"/>
              <a:gd name="connsiteY7" fmla="*/ 2789771 h 3038959"/>
              <a:gd name="connsiteX8" fmla="*/ 11590020 w 12332970"/>
              <a:gd name="connsiteY8" fmla="*/ 1189571 h 3038959"/>
              <a:gd name="connsiteX9" fmla="*/ 12332970 w 12332970"/>
              <a:gd name="connsiteY9" fmla="*/ 1018121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662163 h 3216865"/>
              <a:gd name="connsiteX1" fmla="*/ 2274570 w 12582927"/>
              <a:gd name="connsiteY1" fmla="*/ 96253 h 3216865"/>
              <a:gd name="connsiteX2" fmla="*/ 3742607 w 12582927"/>
              <a:gd name="connsiteY2" fmla="*/ 1845043 h 3216865"/>
              <a:gd name="connsiteX3" fmla="*/ 5729525 w 12582927"/>
              <a:gd name="connsiteY3" fmla="*/ 450583 h 3216865"/>
              <a:gd name="connsiteX4" fmla="*/ 7051551 w 12582927"/>
              <a:gd name="connsiteY4" fmla="*/ 2027923 h 3216865"/>
              <a:gd name="connsiteX5" fmla="*/ 8350179 w 12582927"/>
              <a:gd name="connsiteY5" fmla="*/ 8101 h 3216865"/>
              <a:gd name="connsiteX6" fmla="*/ 9330056 w 12582927"/>
              <a:gd name="connsiteY6" fmla="*/ 2953753 h 3216865"/>
              <a:gd name="connsiteX7" fmla="*/ 10735430 w 12582927"/>
              <a:gd name="connsiteY7" fmla="*/ 2885173 h 3216865"/>
              <a:gd name="connsiteX8" fmla="*/ 11590020 w 12582927"/>
              <a:gd name="connsiteY8" fmla="*/ 1284973 h 3216865"/>
              <a:gd name="connsiteX9" fmla="*/ 12582927 w 12582927"/>
              <a:gd name="connsiteY9" fmla="*/ 937555 h 3216865"/>
              <a:gd name="connsiteX0" fmla="*/ 0 w 12582927"/>
              <a:gd name="connsiteY0" fmla="*/ 1668395 h 3223098"/>
              <a:gd name="connsiteX1" fmla="*/ 2274570 w 12582927"/>
              <a:gd name="connsiteY1" fmla="*/ 102485 h 3223098"/>
              <a:gd name="connsiteX2" fmla="*/ 3742607 w 12582927"/>
              <a:gd name="connsiteY2" fmla="*/ 1851275 h 3223098"/>
              <a:gd name="connsiteX3" fmla="*/ 5729525 w 12582927"/>
              <a:gd name="connsiteY3" fmla="*/ 456815 h 3223098"/>
              <a:gd name="connsiteX4" fmla="*/ 7051551 w 12582927"/>
              <a:gd name="connsiteY4" fmla="*/ 2034155 h 3223098"/>
              <a:gd name="connsiteX5" fmla="*/ 8350179 w 12582927"/>
              <a:gd name="connsiteY5" fmla="*/ 14333 h 3223098"/>
              <a:gd name="connsiteX6" fmla="*/ 9330056 w 12582927"/>
              <a:gd name="connsiteY6" fmla="*/ 2959985 h 3223098"/>
              <a:gd name="connsiteX7" fmla="*/ 10735430 w 12582927"/>
              <a:gd name="connsiteY7" fmla="*/ 2891405 h 3223098"/>
              <a:gd name="connsiteX8" fmla="*/ 11590020 w 12582927"/>
              <a:gd name="connsiteY8" fmla="*/ 1291205 h 3223098"/>
              <a:gd name="connsiteX9" fmla="*/ 12582927 w 12582927"/>
              <a:gd name="connsiteY9" fmla="*/ 943787 h 3223098"/>
              <a:gd name="connsiteX0" fmla="*/ 0 w 12582927"/>
              <a:gd name="connsiteY0" fmla="*/ 1668395 h 3198783"/>
              <a:gd name="connsiteX1" fmla="*/ 2274570 w 12582927"/>
              <a:gd name="connsiteY1" fmla="*/ 102485 h 3198783"/>
              <a:gd name="connsiteX2" fmla="*/ 3742607 w 12582927"/>
              <a:gd name="connsiteY2" fmla="*/ 1851275 h 3198783"/>
              <a:gd name="connsiteX3" fmla="*/ 5729525 w 12582927"/>
              <a:gd name="connsiteY3" fmla="*/ 456815 h 3198783"/>
              <a:gd name="connsiteX4" fmla="*/ 7051551 w 12582927"/>
              <a:gd name="connsiteY4" fmla="*/ 2034155 h 3198783"/>
              <a:gd name="connsiteX5" fmla="*/ 8350179 w 12582927"/>
              <a:gd name="connsiteY5" fmla="*/ 14333 h 3198783"/>
              <a:gd name="connsiteX6" fmla="*/ 9330056 w 12582927"/>
              <a:gd name="connsiteY6" fmla="*/ 2959985 h 3198783"/>
              <a:gd name="connsiteX7" fmla="*/ 10735430 w 12582927"/>
              <a:gd name="connsiteY7" fmla="*/ 2891405 h 3198783"/>
              <a:gd name="connsiteX8" fmla="*/ 11590020 w 12582927"/>
              <a:gd name="connsiteY8" fmla="*/ 1291205 h 3198783"/>
              <a:gd name="connsiteX9" fmla="*/ 12582927 w 12582927"/>
              <a:gd name="connsiteY9" fmla="*/ 943787 h 3198783"/>
              <a:gd name="connsiteX0" fmla="*/ 0 w 12582927"/>
              <a:gd name="connsiteY0" fmla="*/ 1668395 h 2980016"/>
              <a:gd name="connsiteX1" fmla="*/ 2274570 w 12582927"/>
              <a:gd name="connsiteY1" fmla="*/ 102485 h 2980016"/>
              <a:gd name="connsiteX2" fmla="*/ 3742607 w 12582927"/>
              <a:gd name="connsiteY2" fmla="*/ 1851275 h 2980016"/>
              <a:gd name="connsiteX3" fmla="*/ 5729525 w 12582927"/>
              <a:gd name="connsiteY3" fmla="*/ 456815 h 2980016"/>
              <a:gd name="connsiteX4" fmla="*/ 7051551 w 12582927"/>
              <a:gd name="connsiteY4" fmla="*/ 2034155 h 2980016"/>
              <a:gd name="connsiteX5" fmla="*/ 8350179 w 12582927"/>
              <a:gd name="connsiteY5" fmla="*/ 14333 h 2980016"/>
              <a:gd name="connsiteX6" fmla="*/ 9330056 w 12582927"/>
              <a:gd name="connsiteY6" fmla="*/ 2959985 h 2980016"/>
              <a:gd name="connsiteX7" fmla="*/ 11590020 w 12582927"/>
              <a:gd name="connsiteY7" fmla="*/ 1291205 h 2980016"/>
              <a:gd name="connsiteX8" fmla="*/ 12582927 w 12582927"/>
              <a:gd name="connsiteY8" fmla="*/ 943787 h 2980016"/>
              <a:gd name="connsiteX0" fmla="*/ 0 w 12582927"/>
              <a:gd name="connsiteY0" fmla="*/ 1668395 h 3005956"/>
              <a:gd name="connsiteX1" fmla="*/ 2274570 w 12582927"/>
              <a:gd name="connsiteY1" fmla="*/ 102485 h 3005956"/>
              <a:gd name="connsiteX2" fmla="*/ 3742607 w 12582927"/>
              <a:gd name="connsiteY2" fmla="*/ 1851275 h 3005956"/>
              <a:gd name="connsiteX3" fmla="*/ 5729525 w 12582927"/>
              <a:gd name="connsiteY3" fmla="*/ 456815 h 3005956"/>
              <a:gd name="connsiteX4" fmla="*/ 7051551 w 12582927"/>
              <a:gd name="connsiteY4" fmla="*/ 2034155 h 3005956"/>
              <a:gd name="connsiteX5" fmla="*/ 8350179 w 12582927"/>
              <a:gd name="connsiteY5" fmla="*/ 14333 h 3005956"/>
              <a:gd name="connsiteX6" fmla="*/ 9330056 w 12582927"/>
              <a:gd name="connsiteY6" fmla="*/ 2959985 h 3005956"/>
              <a:gd name="connsiteX7" fmla="*/ 11590020 w 12582927"/>
              <a:gd name="connsiteY7" fmla="*/ 1291205 h 3005956"/>
              <a:gd name="connsiteX8" fmla="*/ 12582927 w 12582927"/>
              <a:gd name="connsiteY8" fmla="*/ 943787 h 3005956"/>
              <a:gd name="connsiteX0" fmla="*/ 0 w 12582927"/>
              <a:gd name="connsiteY0" fmla="*/ 1660826 h 2916081"/>
              <a:gd name="connsiteX1" fmla="*/ 2274570 w 12582927"/>
              <a:gd name="connsiteY1" fmla="*/ 94916 h 2916081"/>
              <a:gd name="connsiteX2" fmla="*/ 3742607 w 12582927"/>
              <a:gd name="connsiteY2" fmla="*/ 1843706 h 2916081"/>
              <a:gd name="connsiteX3" fmla="*/ 5729525 w 12582927"/>
              <a:gd name="connsiteY3" fmla="*/ 449246 h 2916081"/>
              <a:gd name="connsiteX4" fmla="*/ 7051551 w 12582927"/>
              <a:gd name="connsiteY4" fmla="*/ 2026586 h 2916081"/>
              <a:gd name="connsiteX5" fmla="*/ 8350179 w 12582927"/>
              <a:gd name="connsiteY5" fmla="*/ 6764 h 2916081"/>
              <a:gd name="connsiteX6" fmla="*/ 9732499 w 12582927"/>
              <a:gd name="connsiteY6" fmla="*/ 2868011 h 2916081"/>
              <a:gd name="connsiteX7" fmla="*/ 11590020 w 12582927"/>
              <a:gd name="connsiteY7" fmla="*/ 1283636 h 2916081"/>
              <a:gd name="connsiteX8" fmla="*/ 12582927 w 12582927"/>
              <a:gd name="connsiteY8" fmla="*/ 936218 h 2916081"/>
              <a:gd name="connsiteX0" fmla="*/ 0 w 12582927"/>
              <a:gd name="connsiteY0" fmla="*/ 1655805 h 2911060"/>
              <a:gd name="connsiteX1" fmla="*/ 2274570 w 12582927"/>
              <a:gd name="connsiteY1" fmla="*/ 89895 h 2911060"/>
              <a:gd name="connsiteX2" fmla="*/ 3742607 w 12582927"/>
              <a:gd name="connsiteY2" fmla="*/ 1838685 h 2911060"/>
              <a:gd name="connsiteX3" fmla="*/ 5729525 w 12582927"/>
              <a:gd name="connsiteY3" fmla="*/ 444225 h 2911060"/>
              <a:gd name="connsiteX4" fmla="*/ 6465919 w 12582927"/>
              <a:gd name="connsiteY4" fmla="*/ 2409358 h 2911060"/>
              <a:gd name="connsiteX5" fmla="*/ 8350179 w 12582927"/>
              <a:gd name="connsiteY5" fmla="*/ 1743 h 2911060"/>
              <a:gd name="connsiteX6" fmla="*/ 9732499 w 12582927"/>
              <a:gd name="connsiteY6" fmla="*/ 2862990 h 2911060"/>
              <a:gd name="connsiteX7" fmla="*/ 11590020 w 12582927"/>
              <a:gd name="connsiteY7" fmla="*/ 1278615 h 2911060"/>
              <a:gd name="connsiteX8" fmla="*/ 12582927 w 12582927"/>
              <a:gd name="connsiteY8" fmla="*/ 931197 h 2911060"/>
              <a:gd name="connsiteX0" fmla="*/ 0 w 12582927"/>
              <a:gd name="connsiteY0" fmla="*/ 1655552 h 2910807"/>
              <a:gd name="connsiteX1" fmla="*/ 2274570 w 12582927"/>
              <a:gd name="connsiteY1" fmla="*/ 89642 h 2910807"/>
              <a:gd name="connsiteX2" fmla="*/ 3742607 w 12582927"/>
              <a:gd name="connsiteY2" fmla="*/ 1838432 h 2910807"/>
              <a:gd name="connsiteX3" fmla="*/ 5729525 w 12582927"/>
              <a:gd name="connsiteY3" fmla="*/ 443972 h 2910807"/>
              <a:gd name="connsiteX4" fmla="*/ 6465919 w 12582927"/>
              <a:gd name="connsiteY4" fmla="*/ 2409105 h 2910807"/>
              <a:gd name="connsiteX5" fmla="*/ 8350179 w 12582927"/>
              <a:gd name="connsiteY5" fmla="*/ 1490 h 2910807"/>
              <a:gd name="connsiteX6" fmla="*/ 9732499 w 12582927"/>
              <a:gd name="connsiteY6" fmla="*/ 2862737 h 2910807"/>
              <a:gd name="connsiteX7" fmla="*/ 11590020 w 12582927"/>
              <a:gd name="connsiteY7" fmla="*/ 1278362 h 2910807"/>
              <a:gd name="connsiteX8" fmla="*/ 12582927 w 12582927"/>
              <a:gd name="connsiteY8" fmla="*/ 930944 h 2910807"/>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659 h 2910914"/>
              <a:gd name="connsiteX1" fmla="*/ 2274570 w 12582927"/>
              <a:gd name="connsiteY1" fmla="*/ 89749 h 2910914"/>
              <a:gd name="connsiteX2" fmla="*/ 3228371 w 12582927"/>
              <a:gd name="connsiteY2" fmla="*/ 2143849 h 2910914"/>
              <a:gd name="connsiteX3" fmla="*/ 5261313 w 12582927"/>
              <a:gd name="connsiteY3" fmla="*/ 111878 h 2910914"/>
              <a:gd name="connsiteX4" fmla="*/ 6465919 w 12582927"/>
              <a:gd name="connsiteY4" fmla="*/ 2409212 h 2910914"/>
              <a:gd name="connsiteX5" fmla="*/ 8350179 w 12582927"/>
              <a:gd name="connsiteY5" fmla="*/ 1597 h 2910914"/>
              <a:gd name="connsiteX6" fmla="*/ 9732499 w 12582927"/>
              <a:gd name="connsiteY6" fmla="*/ 2862844 h 2910914"/>
              <a:gd name="connsiteX7" fmla="*/ 11590020 w 12582927"/>
              <a:gd name="connsiteY7" fmla="*/ 1278469 h 2910914"/>
              <a:gd name="connsiteX8" fmla="*/ 12582927 w 12582927"/>
              <a:gd name="connsiteY8" fmla="*/ 931051 h 2910914"/>
              <a:gd name="connsiteX0" fmla="*/ 0 w 12582927"/>
              <a:gd name="connsiteY0" fmla="*/ 1655659 h 2911870"/>
              <a:gd name="connsiteX1" fmla="*/ 2274570 w 12582927"/>
              <a:gd name="connsiteY1" fmla="*/ 89749 h 2911870"/>
              <a:gd name="connsiteX2" fmla="*/ 3228371 w 12582927"/>
              <a:gd name="connsiteY2" fmla="*/ 2143849 h 2911870"/>
              <a:gd name="connsiteX3" fmla="*/ 5261313 w 12582927"/>
              <a:gd name="connsiteY3" fmla="*/ 111878 h 2911870"/>
              <a:gd name="connsiteX4" fmla="*/ 6465919 w 12582927"/>
              <a:gd name="connsiteY4" fmla="*/ 2409212 h 2911870"/>
              <a:gd name="connsiteX5" fmla="*/ 8350179 w 12582927"/>
              <a:gd name="connsiteY5" fmla="*/ 1597 h 2911870"/>
              <a:gd name="connsiteX6" fmla="*/ 9732499 w 12582927"/>
              <a:gd name="connsiteY6" fmla="*/ 2862844 h 2911870"/>
              <a:gd name="connsiteX7" fmla="*/ 11590020 w 12582927"/>
              <a:gd name="connsiteY7" fmla="*/ 1278469 h 2911870"/>
              <a:gd name="connsiteX8" fmla="*/ 12582927 w 12582927"/>
              <a:gd name="connsiteY8" fmla="*/ 931051 h 2911870"/>
              <a:gd name="connsiteX0" fmla="*/ 0 w 12582927"/>
              <a:gd name="connsiteY0" fmla="*/ 1655659 h 2888164"/>
              <a:gd name="connsiteX1" fmla="*/ 2274570 w 12582927"/>
              <a:gd name="connsiteY1" fmla="*/ 89749 h 2888164"/>
              <a:gd name="connsiteX2" fmla="*/ 3228371 w 12582927"/>
              <a:gd name="connsiteY2" fmla="*/ 2143849 h 2888164"/>
              <a:gd name="connsiteX3" fmla="*/ 5261313 w 12582927"/>
              <a:gd name="connsiteY3" fmla="*/ 111878 h 2888164"/>
              <a:gd name="connsiteX4" fmla="*/ 6465919 w 12582927"/>
              <a:gd name="connsiteY4" fmla="*/ 2409212 h 2888164"/>
              <a:gd name="connsiteX5" fmla="*/ 8350179 w 12582927"/>
              <a:gd name="connsiteY5" fmla="*/ 1597 h 2888164"/>
              <a:gd name="connsiteX6" fmla="*/ 9732499 w 12582927"/>
              <a:gd name="connsiteY6" fmla="*/ 2862844 h 2888164"/>
              <a:gd name="connsiteX7" fmla="*/ 11417615 w 12582927"/>
              <a:gd name="connsiteY7" fmla="*/ 1359845 h 2888164"/>
              <a:gd name="connsiteX8" fmla="*/ 12582927 w 12582927"/>
              <a:gd name="connsiteY8" fmla="*/ 931051 h 2888164"/>
              <a:gd name="connsiteX0" fmla="*/ 0 w 12582927"/>
              <a:gd name="connsiteY0" fmla="*/ 1655659 h 2884442"/>
              <a:gd name="connsiteX1" fmla="*/ 2274570 w 12582927"/>
              <a:gd name="connsiteY1" fmla="*/ 89749 h 2884442"/>
              <a:gd name="connsiteX2" fmla="*/ 3228371 w 12582927"/>
              <a:gd name="connsiteY2" fmla="*/ 2143849 h 2884442"/>
              <a:gd name="connsiteX3" fmla="*/ 5261313 w 12582927"/>
              <a:gd name="connsiteY3" fmla="*/ 111878 h 2884442"/>
              <a:gd name="connsiteX4" fmla="*/ 6465919 w 12582927"/>
              <a:gd name="connsiteY4" fmla="*/ 2409212 h 2884442"/>
              <a:gd name="connsiteX5" fmla="*/ 8350179 w 12582927"/>
              <a:gd name="connsiteY5" fmla="*/ 1597 h 2884442"/>
              <a:gd name="connsiteX6" fmla="*/ 9732499 w 12582927"/>
              <a:gd name="connsiteY6" fmla="*/ 2862844 h 2884442"/>
              <a:gd name="connsiteX7" fmla="*/ 11417615 w 12582927"/>
              <a:gd name="connsiteY7" fmla="*/ 1359845 h 2884442"/>
              <a:gd name="connsiteX8" fmla="*/ 12582927 w 12582927"/>
              <a:gd name="connsiteY8" fmla="*/ 931051 h 2884442"/>
              <a:gd name="connsiteX0" fmla="*/ 0 w 12582927"/>
              <a:gd name="connsiteY0" fmla="*/ 1655659 h 2865892"/>
              <a:gd name="connsiteX1" fmla="*/ 2274570 w 12582927"/>
              <a:gd name="connsiteY1" fmla="*/ 89749 h 2865892"/>
              <a:gd name="connsiteX2" fmla="*/ 3228371 w 12582927"/>
              <a:gd name="connsiteY2" fmla="*/ 2143849 h 2865892"/>
              <a:gd name="connsiteX3" fmla="*/ 5261313 w 12582927"/>
              <a:gd name="connsiteY3" fmla="*/ 111878 h 2865892"/>
              <a:gd name="connsiteX4" fmla="*/ 6465919 w 12582927"/>
              <a:gd name="connsiteY4" fmla="*/ 2409212 h 2865892"/>
              <a:gd name="connsiteX5" fmla="*/ 8350179 w 12582927"/>
              <a:gd name="connsiteY5" fmla="*/ 1597 h 2865892"/>
              <a:gd name="connsiteX6" fmla="*/ 9732499 w 12582927"/>
              <a:gd name="connsiteY6" fmla="*/ 2862844 h 2865892"/>
              <a:gd name="connsiteX7" fmla="*/ 11417615 w 12582927"/>
              <a:gd name="connsiteY7" fmla="*/ 1359845 h 2865892"/>
              <a:gd name="connsiteX8" fmla="*/ 12582927 w 12582927"/>
              <a:gd name="connsiteY8" fmla="*/ 931051 h 2865892"/>
              <a:gd name="connsiteX0" fmla="*/ 0 w 12582927"/>
              <a:gd name="connsiteY0" fmla="*/ 2450446 h 3661988"/>
              <a:gd name="connsiteX1" fmla="*/ 2274570 w 12582927"/>
              <a:gd name="connsiteY1" fmla="*/ 884536 h 3661988"/>
              <a:gd name="connsiteX2" fmla="*/ 3228371 w 12582927"/>
              <a:gd name="connsiteY2" fmla="*/ 2938636 h 3661988"/>
              <a:gd name="connsiteX3" fmla="*/ 5261313 w 12582927"/>
              <a:gd name="connsiteY3" fmla="*/ 906665 h 3661988"/>
              <a:gd name="connsiteX4" fmla="*/ 6465919 w 12582927"/>
              <a:gd name="connsiteY4" fmla="*/ 3203999 h 3661988"/>
              <a:gd name="connsiteX5" fmla="*/ 8350179 w 12582927"/>
              <a:gd name="connsiteY5" fmla="*/ 796384 h 3661988"/>
              <a:gd name="connsiteX6" fmla="*/ 9732499 w 12582927"/>
              <a:gd name="connsiteY6" fmla="*/ 3657631 h 3661988"/>
              <a:gd name="connsiteX7" fmla="*/ 10688835 w 12582927"/>
              <a:gd name="connsiteY7" fmla="*/ 3341 h 3661988"/>
              <a:gd name="connsiteX8" fmla="*/ 12582927 w 12582927"/>
              <a:gd name="connsiteY8" fmla="*/ 1725838 h 3661988"/>
              <a:gd name="connsiteX0" fmla="*/ 0 w 12100053"/>
              <a:gd name="connsiteY0" fmla="*/ 3582306 h 4793848"/>
              <a:gd name="connsiteX1" fmla="*/ 2274570 w 12100053"/>
              <a:gd name="connsiteY1" fmla="*/ 2016396 h 4793848"/>
              <a:gd name="connsiteX2" fmla="*/ 3228371 w 12100053"/>
              <a:gd name="connsiteY2" fmla="*/ 4070496 h 4793848"/>
              <a:gd name="connsiteX3" fmla="*/ 5261313 w 12100053"/>
              <a:gd name="connsiteY3" fmla="*/ 2038525 h 4793848"/>
              <a:gd name="connsiteX4" fmla="*/ 6465919 w 12100053"/>
              <a:gd name="connsiteY4" fmla="*/ 4335859 h 4793848"/>
              <a:gd name="connsiteX5" fmla="*/ 8350179 w 12100053"/>
              <a:gd name="connsiteY5" fmla="*/ 1928244 h 4793848"/>
              <a:gd name="connsiteX6" fmla="*/ 9732499 w 12100053"/>
              <a:gd name="connsiteY6" fmla="*/ 4789491 h 4793848"/>
              <a:gd name="connsiteX7" fmla="*/ 10688835 w 12100053"/>
              <a:gd name="connsiteY7" fmla="*/ 1135201 h 4793848"/>
              <a:gd name="connsiteX8" fmla="*/ 12100053 w 12100053"/>
              <a:gd name="connsiteY8" fmla="*/ 0 h 4793848"/>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151690 w 12100053"/>
              <a:gd name="connsiteY1" fmla="*/ 2480651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2172"/>
              <a:gd name="connsiteY0" fmla="*/ 3930014 h 4342490"/>
              <a:gd name="connsiteX1" fmla="*/ 2153809 w 12102172"/>
              <a:gd name="connsiteY1" fmla="*/ 2480651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829"/>
              <a:gd name="connsiteX1" fmla="*/ 2359249 w 12102172"/>
              <a:gd name="connsiteY1" fmla="*/ 2684144 h 4342829"/>
              <a:gd name="connsiteX2" fmla="*/ 3847479 w 12102172"/>
              <a:gd name="connsiteY2" fmla="*/ 3907442 h 4342829"/>
              <a:gd name="connsiteX3" fmla="*/ 5263432 w 12102172"/>
              <a:gd name="connsiteY3" fmla="*/ 2038525 h 4342829"/>
              <a:gd name="connsiteX4" fmla="*/ 6468038 w 12102172"/>
              <a:gd name="connsiteY4" fmla="*/ 4335859 h 4342829"/>
              <a:gd name="connsiteX5" fmla="*/ 8352298 w 12102172"/>
              <a:gd name="connsiteY5" fmla="*/ 1928244 h 4342829"/>
              <a:gd name="connsiteX6" fmla="*/ 9845811 w 12102172"/>
              <a:gd name="connsiteY6" fmla="*/ 3270448 h 4342829"/>
              <a:gd name="connsiteX7" fmla="*/ 10690954 w 12102172"/>
              <a:gd name="connsiteY7" fmla="*/ 1135201 h 4342829"/>
              <a:gd name="connsiteX8" fmla="*/ 12102172 w 12102172"/>
              <a:gd name="connsiteY8" fmla="*/ 0 h 4342829"/>
              <a:gd name="connsiteX0" fmla="*/ 0 w 12102172"/>
              <a:gd name="connsiteY0" fmla="*/ 3930014 h 4342828"/>
              <a:gd name="connsiteX1" fmla="*/ 2359249 w 12102172"/>
              <a:gd name="connsiteY1" fmla="*/ 2684144 h 4342828"/>
              <a:gd name="connsiteX2" fmla="*/ 3847479 w 12102172"/>
              <a:gd name="connsiteY2" fmla="*/ 3907442 h 4342828"/>
              <a:gd name="connsiteX3" fmla="*/ 5263432 w 12102172"/>
              <a:gd name="connsiteY3" fmla="*/ 2038525 h 4342828"/>
              <a:gd name="connsiteX4" fmla="*/ 6468038 w 12102172"/>
              <a:gd name="connsiteY4" fmla="*/ 4335859 h 4342828"/>
              <a:gd name="connsiteX5" fmla="*/ 8352298 w 12102172"/>
              <a:gd name="connsiteY5" fmla="*/ 1928244 h 4342828"/>
              <a:gd name="connsiteX6" fmla="*/ 9845811 w 12102172"/>
              <a:gd name="connsiteY6" fmla="*/ 3270448 h 4342828"/>
              <a:gd name="connsiteX7" fmla="*/ 10690954 w 12102172"/>
              <a:gd name="connsiteY7" fmla="*/ 1135201 h 4342828"/>
              <a:gd name="connsiteX8" fmla="*/ 12102172 w 12102172"/>
              <a:gd name="connsiteY8" fmla="*/ 0 h 4342828"/>
              <a:gd name="connsiteX0" fmla="*/ 0 w 12102172"/>
              <a:gd name="connsiteY0" fmla="*/ 3930014 h 5075956"/>
              <a:gd name="connsiteX1" fmla="*/ 2359249 w 12102172"/>
              <a:gd name="connsiteY1" fmla="*/ 2684144 h 5075956"/>
              <a:gd name="connsiteX2" fmla="*/ 4068204 w 12102172"/>
              <a:gd name="connsiteY2" fmla="*/ 5058303 h 5075956"/>
              <a:gd name="connsiteX3" fmla="*/ 5263432 w 12102172"/>
              <a:gd name="connsiteY3" fmla="*/ 2038525 h 5075956"/>
              <a:gd name="connsiteX4" fmla="*/ 6468038 w 12102172"/>
              <a:gd name="connsiteY4" fmla="*/ 4335859 h 5075956"/>
              <a:gd name="connsiteX5" fmla="*/ 8352298 w 12102172"/>
              <a:gd name="connsiteY5" fmla="*/ 1928244 h 5075956"/>
              <a:gd name="connsiteX6" fmla="*/ 9845811 w 12102172"/>
              <a:gd name="connsiteY6" fmla="*/ 3270448 h 5075956"/>
              <a:gd name="connsiteX7" fmla="*/ 10690954 w 12102172"/>
              <a:gd name="connsiteY7" fmla="*/ 1135201 h 5075956"/>
              <a:gd name="connsiteX8" fmla="*/ 12102172 w 12102172"/>
              <a:gd name="connsiteY8" fmla="*/ 0 h 5075956"/>
              <a:gd name="connsiteX0" fmla="*/ 0 w 12102172"/>
              <a:gd name="connsiteY0" fmla="*/ 3930014 h 5048314"/>
              <a:gd name="connsiteX1" fmla="*/ 2359249 w 12102172"/>
              <a:gd name="connsiteY1" fmla="*/ 2684144 h 5048314"/>
              <a:gd name="connsiteX2" fmla="*/ 4274080 w 12102172"/>
              <a:gd name="connsiteY2" fmla="*/ 5030502 h 5048314"/>
              <a:gd name="connsiteX3" fmla="*/ 5263432 w 12102172"/>
              <a:gd name="connsiteY3" fmla="*/ 2038525 h 5048314"/>
              <a:gd name="connsiteX4" fmla="*/ 6468038 w 12102172"/>
              <a:gd name="connsiteY4" fmla="*/ 4335859 h 5048314"/>
              <a:gd name="connsiteX5" fmla="*/ 8352298 w 12102172"/>
              <a:gd name="connsiteY5" fmla="*/ 1928244 h 5048314"/>
              <a:gd name="connsiteX6" fmla="*/ 9845811 w 12102172"/>
              <a:gd name="connsiteY6" fmla="*/ 3270448 h 5048314"/>
              <a:gd name="connsiteX7" fmla="*/ 10690954 w 12102172"/>
              <a:gd name="connsiteY7" fmla="*/ 1135201 h 5048314"/>
              <a:gd name="connsiteX8" fmla="*/ 12102172 w 12102172"/>
              <a:gd name="connsiteY8" fmla="*/ 0 h 5048314"/>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2917"/>
              <a:gd name="connsiteX1" fmla="*/ 2359249 w 12102172"/>
              <a:gd name="connsiteY1" fmla="*/ 2684144 h 5032917"/>
              <a:gd name="connsiteX2" fmla="*/ 4274080 w 12102172"/>
              <a:gd name="connsiteY2" fmla="*/ 5030502 h 5032917"/>
              <a:gd name="connsiteX3" fmla="*/ 5629548 w 12102172"/>
              <a:gd name="connsiteY3" fmla="*/ 2166785 h 5032917"/>
              <a:gd name="connsiteX4" fmla="*/ 6468038 w 12102172"/>
              <a:gd name="connsiteY4" fmla="*/ 4335859 h 5032917"/>
              <a:gd name="connsiteX5" fmla="*/ 8352298 w 12102172"/>
              <a:gd name="connsiteY5" fmla="*/ 1928244 h 5032917"/>
              <a:gd name="connsiteX6" fmla="*/ 9845811 w 12102172"/>
              <a:gd name="connsiteY6" fmla="*/ 3270448 h 5032917"/>
              <a:gd name="connsiteX7" fmla="*/ 10690954 w 12102172"/>
              <a:gd name="connsiteY7" fmla="*/ 1135201 h 5032917"/>
              <a:gd name="connsiteX8" fmla="*/ 12102172 w 12102172"/>
              <a:gd name="connsiteY8" fmla="*/ 0 h 5032917"/>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355534"/>
              <a:gd name="connsiteY0" fmla="*/ 1663127 h 5033386"/>
              <a:gd name="connsiteX1" fmla="*/ 2612611 w 12355534"/>
              <a:gd name="connsiteY1" fmla="*/ 2684144 h 5033386"/>
              <a:gd name="connsiteX2" fmla="*/ 4527442 w 12355534"/>
              <a:gd name="connsiteY2" fmla="*/ 5030502 h 5033386"/>
              <a:gd name="connsiteX3" fmla="*/ 5882910 w 12355534"/>
              <a:gd name="connsiteY3" fmla="*/ 2166785 h 5033386"/>
              <a:gd name="connsiteX4" fmla="*/ 7163110 w 12355534"/>
              <a:gd name="connsiteY4" fmla="*/ 4344558 h 5033386"/>
              <a:gd name="connsiteX5" fmla="*/ 8605660 w 12355534"/>
              <a:gd name="connsiteY5" fmla="*/ 1928244 h 5033386"/>
              <a:gd name="connsiteX6" fmla="*/ 10099173 w 12355534"/>
              <a:gd name="connsiteY6" fmla="*/ 3270448 h 5033386"/>
              <a:gd name="connsiteX7" fmla="*/ 10944316 w 12355534"/>
              <a:gd name="connsiteY7" fmla="*/ 1135201 h 5033386"/>
              <a:gd name="connsiteX8" fmla="*/ 12355534 w 12355534"/>
              <a:gd name="connsiteY8" fmla="*/ 0 h 5033386"/>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2165"/>
              <a:gd name="connsiteX1" fmla="*/ 2536355 w 12279278"/>
              <a:gd name="connsiteY1" fmla="*/ 2684144 h 5032165"/>
              <a:gd name="connsiteX2" fmla="*/ 4451186 w 12279278"/>
              <a:gd name="connsiteY2" fmla="*/ 5030502 h 5032165"/>
              <a:gd name="connsiteX3" fmla="*/ 5806654 w 12279278"/>
              <a:gd name="connsiteY3" fmla="*/ 2166785 h 5032165"/>
              <a:gd name="connsiteX4" fmla="*/ 7086854 w 12279278"/>
              <a:gd name="connsiteY4" fmla="*/ 4344558 h 5032165"/>
              <a:gd name="connsiteX5" fmla="*/ 8529404 w 12279278"/>
              <a:gd name="connsiteY5" fmla="*/ 1928244 h 5032165"/>
              <a:gd name="connsiteX6" fmla="*/ 10022917 w 12279278"/>
              <a:gd name="connsiteY6" fmla="*/ 3270448 h 5032165"/>
              <a:gd name="connsiteX7" fmla="*/ 10868060 w 12279278"/>
              <a:gd name="connsiteY7" fmla="*/ 1135201 h 5032165"/>
              <a:gd name="connsiteX8" fmla="*/ 12279278 w 12279278"/>
              <a:gd name="connsiteY8" fmla="*/ 0 h 5032165"/>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780809"/>
              <a:gd name="connsiteY0" fmla="*/ 2044786 h 5033295"/>
              <a:gd name="connsiteX1" fmla="*/ 3037886 w 12780809"/>
              <a:gd name="connsiteY1" fmla="*/ 2684144 h 5033295"/>
              <a:gd name="connsiteX2" fmla="*/ 4952717 w 12780809"/>
              <a:gd name="connsiteY2" fmla="*/ 5030502 h 5033295"/>
              <a:gd name="connsiteX3" fmla="*/ 6308185 w 12780809"/>
              <a:gd name="connsiteY3" fmla="*/ 2166785 h 5033295"/>
              <a:gd name="connsiteX4" fmla="*/ 7588385 w 12780809"/>
              <a:gd name="connsiteY4" fmla="*/ 4344558 h 5033295"/>
              <a:gd name="connsiteX5" fmla="*/ 9030935 w 12780809"/>
              <a:gd name="connsiteY5" fmla="*/ 1928244 h 5033295"/>
              <a:gd name="connsiteX6" fmla="*/ 10524448 w 12780809"/>
              <a:gd name="connsiteY6" fmla="*/ 3270448 h 5033295"/>
              <a:gd name="connsiteX7" fmla="*/ 11369591 w 12780809"/>
              <a:gd name="connsiteY7" fmla="*/ 1135201 h 5033295"/>
              <a:gd name="connsiteX8" fmla="*/ 12780809 w 12780809"/>
              <a:gd name="connsiteY8" fmla="*/ 0 h 5033295"/>
              <a:gd name="connsiteX0" fmla="*/ 0 w 12824673"/>
              <a:gd name="connsiteY0" fmla="*/ 2082206 h 5033286"/>
              <a:gd name="connsiteX1" fmla="*/ 3081750 w 12824673"/>
              <a:gd name="connsiteY1" fmla="*/ 2684144 h 5033286"/>
              <a:gd name="connsiteX2" fmla="*/ 4996581 w 12824673"/>
              <a:gd name="connsiteY2" fmla="*/ 5030502 h 5033286"/>
              <a:gd name="connsiteX3" fmla="*/ 6352049 w 12824673"/>
              <a:gd name="connsiteY3" fmla="*/ 2166785 h 5033286"/>
              <a:gd name="connsiteX4" fmla="*/ 7632249 w 12824673"/>
              <a:gd name="connsiteY4" fmla="*/ 4344558 h 5033286"/>
              <a:gd name="connsiteX5" fmla="*/ 9074799 w 12824673"/>
              <a:gd name="connsiteY5" fmla="*/ 1928244 h 5033286"/>
              <a:gd name="connsiteX6" fmla="*/ 10568312 w 12824673"/>
              <a:gd name="connsiteY6" fmla="*/ 3270448 h 5033286"/>
              <a:gd name="connsiteX7" fmla="*/ 11413455 w 12824673"/>
              <a:gd name="connsiteY7" fmla="*/ 1135201 h 5033286"/>
              <a:gd name="connsiteX8" fmla="*/ 12824673 w 12824673"/>
              <a:gd name="connsiteY8" fmla="*/ 0 h 5033286"/>
              <a:gd name="connsiteX0" fmla="*/ 130127 w 12954800"/>
              <a:gd name="connsiteY0" fmla="*/ 2082206 h 5033297"/>
              <a:gd name="connsiteX1" fmla="*/ 262045 w 12954800"/>
              <a:gd name="connsiteY1" fmla="*/ 2035634 h 5033297"/>
              <a:gd name="connsiteX2" fmla="*/ 3211877 w 12954800"/>
              <a:gd name="connsiteY2" fmla="*/ 2684144 h 5033297"/>
              <a:gd name="connsiteX3" fmla="*/ 5126708 w 12954800"/>
              <a:gd name="connsiteY3" fmla="*/ 5030502 h 5033297"/>
              <a:gd name="connsiteX4" fmla="*/ 6482176 w 12954800"/>
              <a:gd name="connsiteY4" fmla="*/ 2166785 h 5033297"/>
              <a:gd name="connsiteX5" fmla="*/ 7762376 w 12954800"/>
              <a:gd name="connsiteY5" fmla="*/ 4344558 h 5033297"/>
              <a:gd name="connsiteX6" fmla="*/ 9204926 w 12954800"/>
              <a:gd name="connsiteY6" fmla="*/ 1928244 h 5033297"/>
              <a:gd name="connsiteX7" fmla="*/ 10698439 w 12954800"/>
              <a:gd name="connsiteY7" fmla="*/ 3270448 h 5033297"/>
              <a:gd name="connsiteX8" fmla="*/ 11543582 w 12954800"/>
              <a:gd name="connsiteY8" fmla="*/ 1135201 h 5033297"/>
              <a:gd name="connsiteX9" fmla="*/ 12954800 w 12954800"/>
              <a:gd name="connsiteY9" fmla="*/ 0 h 5033297"/>
              <a:gd name="connsiteX0" fmla="*/ 0 w 12824673"/>
              <a:gd name="connsiteY0" fmla="*/ 2082206 h 5033366"/>
              <a:gd name="connsiteX1" fmla="*/ 1183142 w 12824673"/>
              <a:gd name="connsiteY1" fmla="*/ 1745460 h 5033366"/>
              <a:gd name="connsiteX2" fmla="*/ 3081750 w 12824673"/>
              <a:gd name="connsiteY2" fmla="*/ 2684144 h 5033366"/>
              <a:gd name="connsiteX3" fmla="*/ 4996581 w 12824673"/>
              <a:gd name="connsiteY3" fmla="*/ 5030502 h 5033366"/>
              <a:gd name="connsiteX4" fmla="*/ 6352049 w 12824673"/>
              <a:gd name="connsiteY4" fmla="*/ 2166785 h 5033366"/>
              <a:gd name="connsiteX5" fmla="*/ 7632249 w 12824673"/>
              <a:gd name="connsiteY5" fmla="*/ 4344558 h 5033366"/>
              <a:gd name="connsiteX6" fmla="*/ 9074799 w 12824673"/>
              <a:gd name="connsiteY6" fmla="*/ 1928244 h 5033366"/>
              <a:gd name="connsiteX7" fmla="*/ 10568312 w 12824673"/>
              <a:gd name="connsiteY7" fmla="*/ 3270448 h 5033366"/>
              <a:gd name="connsiteX8" fmla="*/ 11413455 w 12824673"/>
              <a:gd name="connsiteY8" fmla="*/ 1135201 h 5033366"/>
              <a:gd name="connsiteX9" fmla="*/ 12824673 w 12824673"/>
              <a:gd name="connsiteY9" fmla="*/ 0 h 5033366"/>
              <a:gd name="connsiteX0" fmla="*/ 0 w 12824673"/>
              <a:gd name="connsiteY0" fmla="*/ 2082206 h 5033353"/>
              <a:gd name="connsiteX1" fmla="*/ 635528 w 12824673"/>
              <a:gd name="connsiteY1" fmla="*/ 1800881 h 5033353"/>
              <a:gd name="connsiteX2" fmla="*/ 3081750 w 12824673"/>
              <a:gd name="connsiteY2" fmla="*/ 2684144 h 5033353"/>
              <a:gd name="connsiteX3" fmla="*/ 4996581 w 12824673"/>
              <a:gd name="connsiteY3" fmla="*/ 5030502 h 5033353"/>
              <a:gd name="connsiteX4" fmla="*/ 6352049 w 12824673"/>
              <a:gd name="connsiteY4" fmla="*/ 2166785 h 5033353"/>
              <a:gd name="connsiteX5" fmla="*/ 7632249 w 12824673"/>
              <a:gd name="connsiteY5" fmla="*/ 4344558 h 5033353"/>
              <a:gd name="connsiteX6" fmla="*/ 9074799 w 12824673"/>
              <a:gd name="connsiteY6" fmla="*/ 1928244 h 5033353"/>
              <a:gd name="connsiteX7" fmla="*/ 10568312 w 12824673"/>
              <a:gd name="connsiteY7" fmla="*/ 3270448 h 5033353"/>
              <a:gd name="connsiteX8" fmla="*/ 11413455 w 12824673"/>
              <a:gd name="connsiteY8" fmla="*/ 1135201 h 5033353"/>
              <a:gd name="connsiteX9" fmla="*/ 12824673 w 12824673"/>
              <a:gd name="connsiteY9" fmla="*/ 0 h 5033353"/>
              <a:gd name="connsiteX0" fmla="*/ 0 w 12824673"/>
              <a:gd name="connsiteY0" fmla="*/ 2082206 h 5033352"/>
              <a:gd name="connsiteX1" fmla="*/ 635528 w 12824673"/>
              <a:gd name="connsiteY1" fmla="*/ 1800881 h 5033352"/>
              <a:gd name="connsiteX2" fmla="*/ 3081750 w 12824673"/>
              <a:gd name="connsiteY2" fmla="*/ 2684144 h 5033352"/>
              <a:gd name="connsiteX3" fmla="*/ 4996581 w 12824673"/>
              <a:gd name="connsiteY3" fmla="*/ 5030502 h 5033352"/>
              <a:gd name="connsiteX4" fmla="*/ 6352049 w 12824673"/>
              <a:gd name="connsiteY4" fmla="*/ 2166785 h 5033352"/>
              <a:gd name="connsiteX5" fmla="*/ 7632249 w 12824673"/>
              <a:gd name="connsiteY5" fmla="*/ 4344558 h 5033352"/>
              <a:gd name="connsiteX6" fmla="*/ 9074799 w 12824673"/>
              <a:gd name="connsiteY6" fmla="*/ 1928244 h 5033352"/>
              <a:gd name="connsiteX7" fmla="*/ 10568312 w 12824673"/>
              <a:gd name="connsiteY7" fmla="*/ 3270448 h 5033352"/>
              <a:gd name="connsiteX8" fmla="*/ 11413455 w 12824673"/>
              <a:gd name="connsiteY8" fmla="*/ 1135201 h 5033352"/>
              <a:gd name="connsiteX9" fmla="*/ 12824673 w 12824673"/>
              <a:gd name="connsiteY9" fmla="*/ 0 h 5033352"/>
              <a:gd name="connsiteX0" fmla="*/ 0 w 12824673"/>
              <a:gd name="connsiteY0" fmla="*/ 2082206 h 5033365"/>
              <a:gd name="connsiteX1" fmla="*/ 574431 w 12824673"/>
              <a:gd name="connsiteY1" fmla="*/ 1746139 h 5033365"/>
              <a:gd name="connsiteX2" fmla="*/ 3081750 w 12824673"/>
              <a:gd name="connsiteY2" fmla="*/ 2684144 h 5033365"/>
              <a:gd name="connsiteX3" fmla="*/ 4996581 w 12824673"/>
              <a:gd name="connsiteY3" fmla="*/ 5030502 h 5033365"/>
              <a:gd name="connsiteX4" fmla="*/ 6352049 w 12824673"/>
              <a:gd name="connsiteY4" fmla="*/ 2166785 h 5033365"/>
              <a:gd name="connsiteX5" fmla="*/ 7632249 w 12824673"/>
              <a:gd name="connsiteY5" fmla="*/ 4344558 h 5033365"/>
              <a:gd name="connsiteX6" fmla="*/ 9074799 w 12824673"/>
              <a:gd name="connsiteY6" fmla="*/ 1928244 h 5033365"/>
              <a:gd name="connsiteX7" fmla="*/ 10568312 w 12824673"/>
              <a:gd name="connsiteY7" fmla="*/ 3270448 h 5033365"/>
              <a:gd name="connsiteX8" fmla="*/ 11413455 w 12824673"/>
              <a:gd name="connsiteY8" fmla="*/ 1135201 h 5033365"/>
              <a:gd name="connsiteX9" fmla="*/ 12824673 w 12824673"/>
              <a:gd name="connsiteY9" fmla="*/ 0 h 5033365"/>
              <a:gd name="connsiteX0" fmla="*/ 0 w 12824673"/>
              <a:gd name="connsiteY0" fmla="*/ 2082206 h 5033371"/>
              <a:gd name="connsiteX1" fmla="*/ 811032 w 12824673"/>
              <a:gd name="connsiteY1" fmla="*/ 1723452 h 5033371"/>
              <a:gd name="connsiteX2" fmla="*/ 3081750 w 12824673"/>
              <a:gd name="connsiteY2" fmla="*/ 2684144 h 5033371"/>
              <a:gd name="connsiteX3" fmla="*/ 4996581 w 12824673"/>
              <a:gd name="connsiteY3" fmla="*/ 5030502 h 5033371"/>
              <a:gd name="connsiteX4" fmla="*/ 6352049 w 12824673"/>
              <a:gd name="connsiteY4" fmla="*/ 2166785 h 5033371"/>
              <a:gd name="connsiteX5" fmla="*/ 7632249 w 12824673"/>
              <a:gd name="connsiteY5" fmla="*/ 4344558 h 5033371"/>
              <a:gd name="connsiteX6" fmla="*/ 9074799 w 12824673"/>
              <a:gd name="connsiteY6" fmla="*/ 1928244 h 5033371"/>
              <a:gd name="connsiteX7" fmla="*/ 10568312 w 12824673"/>
              <a:gd name="connsiteY7" fmla="*/ 3270448 h 5033371"/>
              <a:gd name="connsiteX8" fmla="*/ 11413455 w 12824673"/>
              <a:gd name="connsiteY8" fmla="*/ 1135201 h 5033371"/>
              <a:gd name="connsiteX9" fmla="*/ 12824673 w 12824673"/>
              <a:gd name="connsiteY9" fmla="*/ 0 h 5033371"/>
              <a:gd name="connsiteX0" fmla="*/ 0 w 12824673"/>
              <a:gd name="connsiteY0" fmla="*/ 2082206 h 5033267"/>
              <a:gd name="connsiteX1" fmla="*/ 1012151 w 12824673"/>
              <a:gd name="connsiteY1" fmla="*/ 2162380 h 5033267"/>
              <a:gd name="connsiteX2" fmla="*/ 3081750 w 12824673"/>
              <a:gd name="connsiteY2" fmla="*/ 2684144 h 5033267"/>
              <a:gd name="connsiteX3" fmla="*/ 4996581 w 12824673"/>
              <a:gd name="connsiteY3" fmla="*/ 5030502 h 5033267"/>
              <a:gd name="connsiteX4" fmla="*/ 6352049 w 12824673"/>
              <a:gd name="connsiteY4" fmla="*/ 2166785 h 5033267"/>
              <a:gd name="connsiteX5" fmla="*/ 7632249 w 12824673"/>
              <a:gd name="connsiteY5" fmla="*/ 4344558 h 5033267"/>
              <a:gd name="connsiteX6" fmla="*/ 9074799 w 12824673"/>
              <a:gd name="connsiteY6" fmla="*/ 1928244 h 5033267"/>
              <a:gd name="connsiteX7" fmla="*/ 10568312 w 12824673"/>
              <a:gd name="connsiteY7" fmla="*/ 3270448 h 5033267"/>
              <a:gd name="connsiteX8" fmla="*/ 11413455 w 12824673"/>
              <a:gd name="connsiteY8" fmla="*/ 1135201 h 5033267"/>
              <a:gd name="connsiteX9" fmla="*/ 12824673 w 12824673"/>
              <a:gd name="connsiteY9" fmla="*/ 0 h 5033267"/>
              <a:gd name="connsiteX0" fmla="*/ 0 w 12824673"/>
              <a:gd name="connsiteY0" fmla="*/ 2082206 h 5033170"/>
              <a:gd name="connsiteX1" fmla="*/ 1149598 w 12824673"/>
              <a:gd name="connsiteY1" fmla="*/ 2609908 h 5033170"/>
              <a:gd name="connsiteX2" fmla="*/ 3081750 w 12824673"/>
              <a:gd name="connsiteY2" fmla="*/ 2684144 h 5033170"/>
              <a:gd name="connsiteX3" fmla="*/ 4996581 w 12824673"/>
              <a:gd name="connsiteY3" fmla="*/ 5030502 h 5033170"/>
              <a:gd name="connsiteX4" fmla="*/ 6352049 w 12824673"/>
              <a:gd name="connsiteY4" fmla="*/ 2166785 h 5033170"/>
              <a:gd name="connsiteX5" fmla="*/ 7632249 w 12824673"/>
              <a:gd name="connsiteY5" fmla="*/ 4344558 h 5033170"/>
              <a:gd name="connsiteX6" fmla="*/ 9074799 w 12824673"/>
              <a:gd name="connsiteY6" fmla="*/ 1928244 h 5033170"/>
              <a:gd name="connsiteX7" fmla="*/ 10568312 w 12824673"/>
              <a:gd name="connsiteY7" fmla="*/ 3270448 h 5033170"/>
              <a:gd name="connsiteX8" fmla="*/ 11413455 w 12824673"/>
              <a:gd name="connsiteY8" fmla="*/ 1135201 h 5033170"/>
              <a:gd name="connsiteX9" fmla="*/ 12824673 w 12824673"/>
              <a:gd name="connsiteY9" fmla="*/ 0 h 5033170"/>
              <a:gd name="connsiteX0" fmla="*/ 0 w 12824673"/>
              <a:gd name="connsiteY0" fmla="*/ 2082206 h 5033038"/>
              <a:gd name="connsiteX1" fmla="*/ 1017768 w 12824673"/>
              <a:gd name="connsiteY1" fmla="*/ 3260258 h 5033038"/>
              <a:gd name="connsiteX2" fmla="*/ 3081750 w 12824673"/>
              <a:gd name="connsiteY2" fmla="*/ 2684144 h 5033038"/>
              <a:gd name="connsiteX3" fmla="*/ 4996581 w 12824673"/>
              <a:gd name="connsiteY3" fmla="*/ 5030502 h 5033038"/>
              <a:gd name="connsiteX4" fmla="*/ 6352049 w 12824673"/>
              <a:gd name="connsiteY4" fmla="*/ 2166785 h 5033038"/>
              <a:gd name="connsiteX5" fmla="*/ 7632249 w 12824673"/>
              <a:gd name="connsiteY5" fmla="*/ 4344558 h 5033038"/>
              <a:gd name="connsiteX6" fmla="*/ 9074799 w 12824673"/>
              <a:gd name="connsiteY6" fmla="*/ 1928244 h 5033038"/>
              <a:gd name="connsiteX7" fmla="*/ 10568312 w 12824673"/>
              <a:gd name="connsiteY7" fmla="*/ 3270448 h 5033038"/>
              <a:gd name="connsiteX8" fmla="*/ 11413455 w 12824673"/>
              <a:gd name="connsiteY8" fmla="*/ 1135201 h 5033038"/>
              <a:gd name="connsiteX9" fmla="*/ 12824673 w 12824673"/>
              <a:gd name="connsiteY9" fmla="*/ 0 h 5033038"/>
              <a:gd name="connsiteX0" fmla="*/ 0 w 12824673"/>
              <a:gd name="connsiteY0" fmla="*/ 2082206 h 5033039"/>
              <a:gd name="connsiteX1" fmla="*/ 1017768 w 12824673"/>
              <a:gd name="connsiteY1" fmla="*/ 3260258 h 5033039"/>
              <a:gd name="connsiteX2" fmla="*/ 3081750 w 12824673"/>
              <a:gd name="connsiteY2" fmla="*/ 2684144 h 5033039"/>
              <a:gd name="connsiteX3" fmla="*/ 4996581 w 12824673"/>
              <a:gd name="connsiteY3" fmla="*/ 5030502 h 5033039"/>
              <a:gd name="connsiteX4" fmla="*/ 6352049 w 12824673"/>
              <a:gd name="connsiteY4" fmla="*/ 2166785 h 5033039"/>
              <a:gd name="connsiteX5" fmla="*/ 7632249 w 12824673"/>
              <a:gd name="connsiteY5" fmla="*/ 4344558 h 5033039"/>
              <a:gd name="connsiteX6" fmla="*/ 9074799 w 12824673"/>
              <a:gd name="connsiteY6" fmla="*/ 1928244 h 5033039"/>
              <a:gd name="connsiteX7" fmla="*/ 10568312 w 12824673"/>
              <a:gd name="connsiteY7" fmla="*/ 3270448 h 5033039"/>
              <a:gd name="connsiteX8" fmla="*/ 11413455 w 12824673"/>
              <a:gd name="connsiteY8" fmla="*/ 1135201 h 5033039"/>
              <a:gd name="connsiteX9" fmla="*/ 12824673 w 12824673"/>
              <a:gd name="connsiteY9" fmla="*/ 0 h 5033039"/>
              <a:gd name="connsiteX0" fmla="*/ 0 w 12824673"/>
              <a:gd name="connsiteY0" fmla="*/ 2082206 h 5033216"/>
              <a:gd name="connsiteX1" fmla="*/ 1280047 w 12824673"/>
              <a:gd name="connsiteY1" fmla="*/ 2395426 h 5033216"/>
              <a:gd name="connsiteX2" fmla="*/ 3081750 w 12824673"/>
              <a:gd name="connsiteY2" fmla="*/ 2684144 h 5033216"/>
              <a:gd name="connsiteX3" fmla="*/ 4996581 w 12824673"/>
              <a:gd name="connsiteY3" fmla="*/ 5030502 h 5033216"/>
              <a:gd name="connsiteX4" fmla="*/ 6352049 w 12824673"/>
              <a:gd name="connsiteY4" fmla="*/ 2166785 h 5033216"/>
              <a:gd name="connsiteX5" fmla="*/ 7632249 w 12824673"/>
              <a:gd name="connsiteY5" fmla="*/ 4344558 h 5033216"/>
              <a:gd name="connsiteX6" fmla="*/ 9074799 w 12824673"/>
              <a:gd name="connsiteY6" fmla="*/ 1928244 h 5033216"/>
              <a:gd name="connsiteX7" fmla="*/ 10568312 w 12824673"/>
              <a:gd name="connsiteY7" fmla="*/ 3270448 h 5033216"/>
              <a:gd name="connsiteX8" fmla="*/ 11413455 w 12824673"/>
              <a:gd name="connsiteY8" fmla="*/ 1135201 h 5033216"/>
              <a:gd name="connsiteX9" fmla="*/ 12824673 w 12824673"/>
              <a:gd name="connsiteY9" fmla="*/ 0 h 5033216"/>
              <a:gd name="connsiteX0" fmla="*/ 0 w 12667957"/>
              <a:gd name="connsiteY0" fmla="*/ 2115028 h 5033216"/>
              <a:gd name="connsiteX1" fmla="*/ 1123331 w 12667957"/>
              <a:gd name="connsiteY1" fmla="*/ 2395426 h 5033216"/>
              <a:gd name="connsiteX2" fmla="*/ 2925034 w 12667957"/>
              <a:gd name="connsiteY2" fmla="*/ 2684144 h 5033216"/>
              <a:gd name="connsiteX3" fmla="*/ 4839865 w 12667957"/>
              <a:gd name="connsiteY3" fmla="*/ 5030502 h 5033216"/>
              <a:gd name="connsiteX4" fmla="*/ 6195333 w 12667957"/>
              <a:gd name="connsiteY4" fmla="*/ 2166785 h 5033216"/>
              <a:gd name="connsiteX5" fmla="*/ 7475533 w 12667957"/>
              <a:gd name="connsiteY5" fmla="*/ 4344558 h 5033216"/>
              <a:gd name="connsiteX6" fmla="*/ 8918083 w 12667957"/>
              <a:gd name="connsiteY6" fmla="*/ 1928244 h 5033216"/>
              <a:gd name="connsiteX7" fmla="*/ 10411596 w 12667957"/>
              <a:gd name="connsiteY7" fmla="*/ 3270448 h 5033216"/>
              <a:gd name="connsiteX8" fmla="*/ 11256739 w 12667957"/>
              <a:gd name="connsiteY8" fmla="*/ 1135201 h 5033216"/>
              <a:gd name="connsiteX9" fmla="*/ 12667957 w 12667957"/>
              <a:gd name="connsiteY9" fmla="*/ 0 h 5033216"/>
              <a:gd name="connsiteX0" fmla="*/ 0 w 12583492"/>
              <a:gd name="connsiteY0" fmla="*/ 2453712 h 5033216"/>
              <a:gd name="connsiteX1" fmla="*/ 1038866 w 12583492"/>
              <a:gd name="connsiteY1" fmla="*/ 2395426 h 5033216"/>
              <a:gd name="connsiteX2" fmla="*/ 2840569 w 12583492"/>
              <a:gd name="connsiteY2" fmla="*/ 2684144 h 5033216"/>
              <a:gd name="connsiteX3" fmla="*/ 4755400 w 12583492"/>
              <a:gd name="connsiteY3" fmla="*/ 5030502 h 5033216"/>
              <a:gd name="connsiteX4" fmla="*/ 6110868 w 12583492"/>
              <a:gd name="connsiteY4" fmla="*/ 2166785 h 5033216"/>
              <a:gd name="connsiteX5" fmla="*/ 7391068 w 12583492"/>
              <a:gd name="connsiteY5" fmla="*/ 4344558 h 5033216"/>
              <a:gd name="connsiteX6" fmla="*/ 8833618 w 12583492"/>
              <a:gd name="connsiteY6" fmla="*/ 1928244 h 5033216"/>
              <a:gd name="connsiteX7" fmla="*/ 10327131 w 12583492"/>
              <a:gd name="connsiteY7" fmla="*/ 3270448 h 5033216"/>
              <a:gd name="connsiteX8" fmla="*/ 11172274 w 12583492"/>
              <a:gd name="connsiteY8" fmla="*/ 1135201 h 5033216"/>
              <a:gd name="connsiteX9" fmla="*/ 12583492 w 12583492"/>
              <a:gd name="connsiteY9" fmla="*/ 0 h 5033216"/>
              <a:gd name="connsiteX0" fmla="*/ 0 w 12585983"/>
              <a:gd name="connsiteY0" fmla="*/ 2749874 h 5033216"/>
              <a:gd name="connsiteX1" fmla="*/ 1041357 w 12585983"/>
              <a:gd name="connsiteY1" fmla="*/ 2395426 h 5033216"/>
              <a:gd name="connsiteX2" fmla="*/ 2843060 w 12585983"/>
              <a:gd name="connsiteY2" fmla="*/ 2684144 h 5033216"/>
              <a:gd name="connsiteX3" fmla="*/ 4757891 w 12585983"/>
              <a:gd name="connsiteY3" fmla="*/ 5030502 h 5033216"/>
              <a:gd name="connsiteX4" fmla="*/ 6113359 w 12585983"/>
              <a:gd name="connsiteY4" fmla="*/ 2166785 h 5033216"/>
              <a:gd name="connsiteX5" fmla="*/ 7393559 w 12585983"/>
              <a:gd name="connsiteY5" fmla="*/ 4344558 h 5033216"/>
              <a:gd name="connsiteX6" fmla="*/ 8836109 w 12585983"/>
              <a:gd name="connsiteY6" fmla="*/ 1928244 h 5033216"/>
              <a:gd name="connsiteX7" fmla="*/ 10329622 w 12585983"/>
              <a:gd name="connsiteY7" fmla="*/ 3270448 h 5033216"/>
              <a:gd name="connsiteX8" fmla="*/ 11174765 w 12585983"/>
              <a:gd name="connsiteY8" fmla="*/ 1135201 h 5033216"/>
              <a:gd name="connsiteX9" fmla="*/ 12585983 w 12585983"/>
              <a:gd name="connsiteY9" fmla="*/ 0 h 5033216"/>
              <a:gd name="connsiteX0" fmla="*/ 0 w 12635634"/>
              <a:gd name="connsiteY0" fmla="*/ 2765704 h 5033216"/>
              <a:gd name="connsiteX1" fmla="*/ 1091008 w 12635634"/>
              <a:gd name="connsiteY1" fmla="*/ 2395426 h 5033216"/>
              <a:gd name="connsiteX2" fmla="*/ 2892711 w 12635634"/>
              <a:gd name="connsiteY2" fmla="*/ 2684144 h 5033216"/>
              <a:gd name="connsiteX3" fmla="*/ 4807542 w 12635634"/>
              <a:gd name="connsiteY3" fmla="*/ 5030502 h 5033216"/>
              <a:gd name="connsiteX4" fmla="*/ 6163010 w 12635634"/>
              <a:gd name="connsiteY4" fmla="*/ 2166785 h 5033216"/>
              <a:gd name="connsiteX5" fmla="*/ 7443210 w 12635634"/>
              <a:gd name="connsiteY5" fmla="*/ 4344558 h 5033216"/>
              <a:gd name="connsiteX6" fmla="*/ 8885760 w 12635634"/>
              <a:gd name="connsiteY6" fmla="*/ 1928244 h 5033216"/>
              <a:gd name="connsiteX7" fmla="*/ 10379273 w 12635634"/>
              <a:gd name="connsiteY7" fmla="*/ 3270448 h 5033216"/>
              <a:gd name="connsiteX8" fmla="*/ 11224416 w 12635634"/>
              <a:gd name="connsiteY8" fmla="*/ 1135201 h 5033216"/>
              <a:gd name="connsiteX9" fmla="*/ 12635634 w 12635634"/>
              <a:gd name="connsiteY9" fmla="*/ 0 h 5033216"/>
              <a:gd name="connsiteX0" fmla="*/ 0 w 12635634"/>
              <a:gd name="connsiteY0" fmla="*/ 2765704 h 5033203"/>
              <a:gd name="connsiteX1" fmla="*/ 798450 w 12635634"/>
              <a:gd name="connsiteY1" fmla="*/ 2457088 h 5033203"/>
              <a:gd name="connsiteX2" fmla="*/ 2892711 w 12635634"/>
              <a:gd name="connsiteY2" fmla="*/ 2684144 h 5033203"/>
              <a:gd name="connsiteX3" fmla="*/ 4807542 w 12635634"/>
              <a:gd name="connsiteY3" fmla="*/ 5030502 h 5033203"/>
              <a:gd name="connsiteX4" fmla="*/ 6163010 w 12635634"/>
              <a:gd name="connsiteY4" fmla="*/ 2166785 h 5033203"/>
              <a:gd name="connsiteX5" fmla="*/ 7443210 w 12635634"/>
              <a:gd name="connsiteY5" fmla="*/ 4344558 h 5033203"/>
              <a:gd name="connsiteX6" fmla="*/ 8885760 w 12635634"/>
              <a:gd name="connsiteY6" fmla="*/ 1928244 h 5033203"/>
              <a:gd name="connsiteX7" fmla="*/ 10379273 w 12635634"/>
              <a:gd name="connsiteY7" fmla="*/ 3270448 h 5033203"/>
              <a:gd name="connsiteX8" fmla="*/ 11224416 w 12635634"/>
              <a:gd name="connsiteY8" fmla="*/ 1135201 h 5033203"/>
              <a:gd name="connsiteX9" fmla="*/ 12635634 w 12635634"/>
              <a:gd name="connsiteY9" fmla="*/ 0 h 5033203"/>
              <a:gd name="connsiteX0" fmla="*/ 0 w 12635634"/>
              <a:gd name="connsiteY0" fmla="*/ 2765704 h 5051815"/>
              <a:gd name="connsiteX1" fmla="*/ 798450 w 12635634"/>
              <a:gd name="connsiteY1" fmla="*/ 2457088 h 5051815"/>
              <a:gd name="connsiteX2" fmla="*/ 1406032 w 12635634"/>
              <a:gd name="connsiteY2" fmla="*/ 3421819 h 5051815"/>
              <a:gd name="connsiteX3" fmla="*/ 4807542 w 12635634"/>
              <a:gd name="connsiteY3" fmla="*/ 5030502 h 5051815"/>
              <a:gd name="connsiteX4" fmla="*/ 6163010 w 12635634"/>
              <a:gd name="connsiteY4" fmla="*/ 2166785 h 5051815"/>
              <a:gd name="connsiteX5" fmla="*/ 7443210 w 12635634"/>
              <a:gd name="connsiteY5" fmla="*/ 4344558 h 5051815"/>
              <a:gd name="connsiteX6" fmla="*/ 8885760 w 12635634"/>
              <a:gd name="connsiteY6" fmla="*/ 1928244 h 5051815"/>
              <a:gd name="connsiteX7" fmla="*/ 10379273 w 12635634"/>
              <a:gd name="connsiteY7" fmla="*/ 3270448 h 5051815"/>
              <a:gd name="connsiteX8" fmla="*/ 11224416 w 12635634"/>
              <a:gd name="connsiteY8" fmla="*/ 1135201 h 5051815"/>
              <a:gd name="connsiteX9" fmla="*/ 12635634 w 12635634"/>
              <a:gd name="connsiteY9" fmla="*/ 0 h 5051815"/>
              <a:gd name="connsiteX0" fmla="*/ 0 w 12635634"/>
              <a:gd name="connsiteY0" fmla="*/ 2765704 h 5055907"/>
              <a:gd name="connsiteX1" fmla="*/ 798450 w 12635634"/>
              <a:gd name="connsiteY1" fmla="*/ 2457088 h 5055907"/>
              <a:gd name="connsiteX2" fmla="*/ 1549705 w 12635634"/>
              <a:gd name="connsiteY2" fmla="*/ 3509279 h 5055907"/>
              <a:gd name="connsiteX3" fmla="*/ 4807542 w 12635634"/>
              <a:gd name="connsiteY3" fmla="*/ 5030502 h 5055907"/>
              <a:gd name="connsiteX4" fmla="*/ 6163010 w 12635634"/>
              <a:gd name="connsiteY4" fmla="*/ 2166785 h 5055907"/>
              <a:gd name="connsiteX5" fmla="*/ 7443210 w 12635634"/>
              <a:gd name="connsiteY5" fmla="*/ 4344558 h 5055907"/>
              <a:gd name="connsiteX6" fmla="*/ 8885760 w 12635634"/>
              <a:gd name="connsiteY6" fmla="*/ 1928244 h 5055907"/>
              <a:gd name="connsiteX7" fmla="*/ 10379273 w 12635634"/>
              <a:gd name="connsiteY7" fmla="*/ 3270448 h 5055907"/>
              <a:gd name="connsiteX8" fmla="*/ 11224416 w 12635634"/>
              <a:gd name="connsiteY8" fmla="*/ 1135201 h 5055907"/>
              <a:gd name="connsiteX9" fmla="*/ 12635634 w 12635634"/>
              <a:gd name="connsiteY9" fmla="*/ 0 h 5055907"/>
              <a:gd name="connsiteX0" fmla="*/ 0 w 12635634"/>
              <a:gd name="connsiteY0" fmla="*/ 2765704 h 5056067"/>
              <a:gd name="connsiteX1" fmla="*/ 1058908 w 12635634"/>
              <a:gd name="connsiteY1" fmla="*/ 2399660 h 5056067"/>
              <a:gd name="connsiteX2" fmla="*/ 1549705 w 12635634"/>
              <a:gd name="connsiteY2" fmla="*/ 3509279 h 5056067"/>
              <a:gd name="connsiteX3" fmla="*/ 4807542 w 12635634"/>
              <a:gd name="connsiteY3" fmla="*/ 5030502 h 5056067"/>
              <a:gd name="connsiteX4" fmla="*/ 6163010 w 12635634"/>
              <a:gd name="connsiteY4" fmla="*/ 2166785 h 5056067"/>
              <a:gd name="connsiteX5" fmla="*/ 7443210 w 12635634"/>
              <a:gd name="connsiteY5" fmla="*/ 4344558 h 5056067"/>
              <a:gd name="connsiteX6" fmla="*/ 8885760 w 12635634"/>
              <a:gd name="connsiteY6" fmla="*/ 1928244 h 5056067"/>
              <a:gd name="connsiteX7" fmla="*/ 10379273 w 12635634"/>
              <a:gd name="connsiteY7" fmla="*/ 3270448 h 5056067"/>
              <a:gd name="connsiteX8" fmla="*/ 11224416 w 12635634"/>
              <a:gd name="connsiteY8" fmla="*/ 1135201 h 5056067"/>
              <a:gd name="connsiteX9" fmla="*/ 12635634 w 12635634"/>
              <a:gd name="connsiteY9" fmla="*/ 0 h 5056067"/>
              <a:gd name="connsiteX0" fmla="*/ 0 w 12545807"/>
              <a:gd name="connsiteY0" fmla="*/ 3097549 h 5056067"/>
              <a:gd name="connsiteX1" fmla="*/ 969081 w 12545807"/>
              <a:gd name="connsiteY1" fmla="*/ 2399660 h 5056067"/>
              <a:gd name="connsiteX2" fmla="*/ 1459878 w 12545807"/>
              <a:gd name="connsiteY2" fmla="*/ 3509279 h 5056067"/>
              <a:gd name="connsiteX3" fmla="*/ 4717715 w 12545807"/>
              <a:gd name="connsiteY3" fmla="*/ 5030502 h 5056067"/>
              <a:gd name="connsiteX4" fmla="*/ 6073183 w 12545807"/>
              <a:gd name="connsiteY4" fmla="*/ 2166785 h 5056067"/>
              <a:gd name="connsiteX5" fmla="*/ 7353383 w 12545807"/>
              <a:gd name="connsiteY5" fmla="*/ 4344558 h 5056067"/>
              <a:gd name="connsiteX6" fmla="*/ 8795933 w 12545807"/>
              <a:gd name="connsiteY6" fmla="*/ 1928244 h 5056067"/>
              <a:gd name="connsiteX7" fmla="*/ 10289446 w 12545807"/>
              <a:gd name="connsiteY7" fmla="*/ 3270448 h 5056067"/>
              <a:gd name="connsiteX8" fmla="*/ 11134589 w 12545807"/>
              <a:gd name="connsiteY8" fmla="*/ 1135201 h 5056067"/>
              <a:gd name="connsiteX9" fmla="*/ 12545807 w 12545807"/>
              <a:gd name="connsiteY9" fmla="*/ 0 h 5056067"/>
              <a:gd name="connsiteX0" fmla="*/ 0 w 12545807"/>
              <a:gd name="connsiteY0" fmla="*/ 3097549 h 5055590"/>
              <a:gd name="connsiteX1" fmla="*/ 1179673 w 12545807"/>
              <a:gd name="connsiteY1" fmla="*/ 2573560 h 5055590"/>
              <a:gd name="connsiteX2" fmla="*/ 1459878 w 12545807"/>
              <a:gd name="connsiteY2" fmla="*/ 3509279 h 5055590"/>
              <a:gd name="connsiteX3" fmla="*/ 4717715 w 12545807"/>
              <a:gd name="connsiteY3" fmla="*/ 5030502 h 5055590"/>
              <a:gd name="connsiteX4" fmla="*/ 6073183 w 12545807"/>
              <a:gd name="connsiteY4" fmla="*/ 2166785 h 5055590"/>
              <a:gd name="connsiteX5" fmla="*/ 7353383 w 12545807"/>
              <a:gd name="connsiteY5" fmla="*/ 4344558 h 5055590"/>
              <a:gd name="connsiteX6" fmla="*/ 8795933 w 12545807"/>
              <a:gd name="connsiteY6" fmla="*/ 1928244 h 5055590"/>
              <a:gd name="connsiteX7" fmla="*/ 10289446 w 12545807"/>
              <a:gd name="connsiteY7" fmla="*/ 3270448 h 5055590"/>
              <a:gd name="connsiteX8" fmla="*/ 11134589 w 12545807"/>
              <a:gd name="connsiteY8" fmla="*/ 1135201 h 5055590"/>
              <a:gd name="connsiteX9" fmla="*/ 12545807 w 12545807"/>
              <a:gd name="connsiteY9" fmla="*/ 0 h 5055590"/>
              <a:gd name="connsiteX0" fmla="*/ 0 w 12545807"/>
              <a:gd name="connsiteY0" fmla="*/ 3097549 h 5181953"/>
              <a:gd name="connsiteX1" fmla="*/ 1179673 w 12545807"/>
              <a:gd name="connsiteY1" fmla="*/ 2573560 h 5181953"/>
              <a:gd name="connsiteX2" fmla="*/ 2300389 w 12545807"/>
              <a:gd name="connsiteY2" fmla="*/ 4553155 h 5181953"/>
              <a:gd name="connsiteX3" fmla="*/ 4717715 w 12545807"/>
              <a:gd name="connsiteY3" fmla="*/ 5030502 h 5181953"/>
              <a:gd name="connsiteX4" fmla="*/ 6073183 w 12545807"/>
              <a:gd name="connsiteY4" fmla="*/ 2166785 h 5181953"/>
              <a:gd name="connsiteX5" fmla="*/ 7353383 w 12545807"/>
              <a:gd name="connsiteY5" fmla="*/ 4344558 h 5181953"/>
              <a:gd name="connsiteX6" fmla="*/ 8795933 w 12545807"/>
              <a:gd name="connsiteY6" fmla="*/ 1928244 h 5181953"/>
              <a:gd name="connsiteX7" fmla="*/ 10289446 w 12545807"/>
              <a:gd name="connsiteY7" fmla="*/ 3270448 h 5181953"/>
              <a:gd name="connsiteX8" fmla="*/ 11134589 w 12545807"/>
              <a:gd name="connsiteY8" fmla="*/ 1135201 h 5181953"/>
              <a:gd name="connsiteX9" fmla="*/ 12545807 w 12545807"/>
              <a:gd name="connsiteY9" fmla="*/ 0 h 5181953"/>
              <a:gd name="connsiteX0" fmla="*/ 0 w 12545807"/>
              <a:gd name="connsiteY0" fmla="*/ 3097549 h 5132281"/>
              <a:gd name="connsiteX1" fmla="*/ 1179673 w 12545807"/>
              <a:gd name="connsiteY1" fmla="*/ 2573560 h 5132281"/>
              <a:gd name="connsiteX2" fmla="*/ 1948044 w 12545807"/>
              <a:gd name="connsiteY2" fmla="*/ 4311391 h 5132281"/>
              <a:gd name="connsiteX3" fmla="*/ 4717715 w 12545807"/>
              <a:gd name="connsiteY3" fmla="*/ 5030502 h 5132281"/>
              <a:gd name="connsiteX4" fmla="*/ 6073183 w 12545807"/>
              <a:gd name="connsiteY4" fmla="*/ 2166785 h 5132281"/>
              <a:gd name="connsiteX5" fmla="*/ 7353383 w 12545807"/>
              <a:gd name="connsiteY5" fmla="*/ 4344558 h 5132281"/>
              <a:gd name="connsiteX6" fmla="*/ 8795933 w 12545807"/>
              <a:gd name="connsiteY6" fmla="*/ 1928244 h 5132281"/>
              <a:gd name="connsiteX7" fmla="*/ 10289446 w 12545807"/>
              <a:gd name="connsiteY7" fmla="*/ 3270448 h 5132281"/>
              <a:gd name="connsiteX8" fmla="*/ 11134589 w 12545807"/>
              <a:gd name="connsiteY8" fmla="*/ 1135201 h 5132281"/>
              <a:gd name="connsiteX9" fmla="*/ 12545807 w 12545807"/>
              <a:gd name="connsiteY9" fmla="*/ 0 h 5132281"/>
              <a:gd name="connsiteX0" fmla="*/ 0 w 12545807"/>
              <a:gd name="connsiteY0" fmla="*/ 3097549 h 5315194"/>
              <a:gd name="connsiteX1" fmla="*/ 1179673 w 12545807"/>
              <a:gd name="connsiteY1" fmla="*/ 2573560 h 5315194"/>
              <a:gd name="connsiteX2" fmla="*/ 2175601 w 12545807"/>
              <a:gd name="connsiteY2" fmla="*/ 4934216 h 5315194"/>
              <a:gd name="connsiteX3" fmla="*/ 4717715 w 12545807"/>
              <a:gd name="connsiteY3" fmla="*/ 5030502 h 5315194"/>
              <a:gd name="connsiteX4" fmla="*/ 6073183 w 12545807"/>
              <a:gd name="connsiteY4" fmla="*/ 2166785 h 5315194"/>
              <a:gd name="connsiteX5" fmla="*/ 7353383 w 12545807"/>
              <a:gd name="connsiteY5" fmla="*/ 4344558 h 5315194"/>
              <a:gd name="connsiteX6" fmla="*/ 8795933 w 12545807"/>
              <a:gd name="connsiteY6" fmla="*/ 1928244 h 5315194"/>
              <a:gd name="connsiteX7" fmla="*/ 10289446 w 12545807"/>
              <a:gd name="connsiteY7" fmla="*/ 3270448 h 5315194"/>
              <a:gd name="connsiteX8" fmla="*/ 11134589 w 12545807"/>
              <a:gd name="connsiteY8" fmla="*/ 1135201 h 5315194"/>
              <a:gd name="connsiteX9" fmla="*/ 12545807 w 12545807"/>
              <a:gd name="connsiteY9" fmla="*/ 0 h 5315194"/>
              <a:gd name="connsiteX0" fmla="*/ 0 w 12545807"/>
              <a:gd name="connsiteY0" fmla="*/ 3097549 h 5212012"/>
              <a:gd name="connsiteX1" fmla="*/ 1179673 w 12545807"/>
              <a:gd name="connsiteY1" fmla="*/ 2573560 h 5212012"/>
              <a:gd name="connsiteX2" fmla="*/ 2175601 w 12545807"/>
              <a:gd name="connsiteY2" fmla="*/ 4934216 h 5212012"/>
              <a:gd name="connsiteX3" fmla="*/ 4717715 w 12545807"/>
              <a:gd name="connsiteY3" fmla="*/ 5030502 h 5212012"/>
              <a:gd name="connsiteX4" fmla="*/ 6073183 w 12545807"/>
              <a:gd name="connsiteY4" fmla="*/ 2166785 h 5212012"/>
              <a:gd name="connsiteX5" fmla="*/ 7353383 w 12545807"/>
              <a:gd name="connsiteY5" fmla="*/ 4344558 h 5212012"/>
              <a:gd name="connsiteX6" fmla="*/ 8795933 w 12545807"/>
              <a:gd name="connsiteY6" fmla="*/ 1928244 h 5212012"/>
              <a:gd name="connsiteX7" fmla="*/ 10289446 w 12545807"/>
              <a:gd name="connsiteY7" fmla="*/ 3270448 h 5212012"/>
              <a:gd name="connsiteX8" fmla="*/ 11134589 w 12545807"/>
              <a:gd name="connsiteY8" fmla="*/ 1135201 h 5212012"/>
              <a:gd name="connsiteX9" fmla="*/ 12545807 w 12545807"/>
              <a:gd name="connsiteY9" fmla="*/ 0 h 5212012"/>
              <a:gd name="connsiteX0" fmla="*/ 0 w 12545807"/>
              <a:gd name="connsiteY0" fmla="*/ 3097549 h 5150079"/>
              <a:gd name="connsiteX1" fmla="*/ 1179673 w 12545807"/>
              <a:gd name="connsiteY1" fmla="*/ 2573560 h 5150079"/>
              <a:gd name="connsiteX2" fmla="*/ 2175601 w 12545807"/>
              <a:gd name="connsiteY2" fmla="*/ 4934216 h 5150079"/>
              <a:gd name="connsiteX3" fmla="*/ 4717715 w 12545807"/>
              <a:gd name="connsiteY3" fmla="*/ 5030502 h 5150079"/>
              <a:gd name="connsiteX4" fmla="*/ 6073183 w 12545807"/>
              <a:gd name="connsiteY4" fmla="*/ 2166785 h 5150079"/>
              <a:gd name="connsiteX5" fmla="*/ 7353383 w 12545807"/>
              <a:gd name="connsiteY5" fmla="*/ 4344558 h 5150079"/>
              <a:gd name="connsiteX6" fmla="*/ 8795933 w 12545807"/>
              <a:gd name="connsiteY6" fmla="*/ 1928244 h 5150079"/>
              <a:gd name="connsiteX7" fmla="*/ 10289446 w 12545807"/>
              <a:gd name="connsiteY7" fmla="*/ 3270448 h 5150079"/>
              <a:gd name="connsiteX8" fmla="*/ 11134589 w 12545807"/>
              <a:gd name="connsiteY8" fmla="*/ 1135201 h 5150079"/>
              <a:gd name="connsiteX9" fmla="*/ 12545807 w 12545807"/>
              <a:gd name="connsiteY9" fmla="*/ 0 h 5150079"/>
              <a:gd name="connsiteX0" fmla="*/ 0 w 12545807"/>
              <a:gd name="connsiteY0" fmla="*/ 3097549 h 5148780"/>
              <a:gd name="connsiteX1" fmla="*/ 1179673 w 12545807"/>
              <a:gd name="connsiteY1" fmla="*/ 2573560 h 5148780"/>
              <a:gd name="connsiteX2" fmla="*/ 2463181 w 12545807"/>
              <a:gd name="connsiteY2" fmla="*/ 4925733 h 5148780"/>
              <a:gd name="connsiteX3" fmla="*/ 4717715 w 12545807"/>
              <a:gd name="connsiteY3" fmla="*/ 5030502 h 5148780"/>
              <a:gd name="connsiteX4" fmla="*/ 6073183 w 12545807"/>
              <a:gd name="connsiteY4" fmla="*/ 2166785 h 5148780"/>
              <a:gd name="connsiteX5" fmla="*/ 7353383 w 12545807"/>
              <a:gd name="connsiteY5" fmla="*/ 4344558 h 5148780"/>
              <a:gd name="connsiteX6" fmla="*/ 8795933 w 12545807"/>
              <a:gd name="connsiteY6" fmla="*/ 1928244 h 5148780"/>
              <a:gd name="connsiteX7" fmla="*/ 10289446 w 12545807"/>
              <a:gd name="connsiteY7" fmla="*/ 3270448 h 5148780"/>
              <a:gd name="connsiteX8" fmla="*/ 11134589 w 12545807"/>
              <a:gd name="connsiteY8" fmla="*/ 1135201 h 5148780"/>
              <a:gd name="connsiteX9" fmla="*/ 12545807 w 12545807"/>
              <a:gd name="connsiteY9" fmla="*/ 0 h 5148780"/>
              <a:gd name="connsiteX0" fmla="*/ 0 w 12545807"/>
              <a:gd name="connsiteY0" fmla="*/ 3097549 h 5120887"/>
              <a:gd name="connsiteX1" fmla="*/ 1179673 w 12545807"/>
              <a:gd name="connsiteY1" fmla="*/ 2573560 h 5120887"/>
              <a:gd name="connsiteX2" fmla="*/ 2531814 w 12545807"/>
              <a:gd name="connsiteY2" fmla="*/ 4716151 h 5120887"/>
              <a:gd name="connsiteX3" fmla="*/ 4717715 w 12545807"/>
              <a:gd name="connsiteY3" fmla="*/ 5030502 h 5120887"/>
              <a:gd name="connsiteX4" fmla="*/ 6073183 w 12545807"/>
              <a:gd name="connsiteY4" fmla="*/ 2166785 h 5120887"/>
              <a:gd name="connsiteX5" fmla="*/ 7353383 w 12545807"/>
              <a:gd name="connsiteY5" fmla="*/ 4344558 h 5120887"/>
              <a:gd name="connsiteX6" fmla="*/ 8795933 w 12545807"/>
              <a:gd name="connsiteY6" fmla="*/ 1928244 h 5120887"/>
              <a:gd name="connsiteX7" fmla="*/ 10289446 w 12545807"/>
              <a:gd name="connsiteY7" fmla="*/ 3270448 h 5120887"/>
              <a:gd name="connsiteX8" fmla="*/ 11134589 w 12545807"/>
              <a:gd name="connsiteY8" fmla="*/ 1135201 h 5120887"/>
              <a:gd name="connsiteX9" fmla="*/ 12545807 w 12545807"/>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220366"/>
              <a:gd name="connsiteX1" fmla="*/ 1421668 w 12581335"/>
              <a:gd name="connsiteY1" fmla="*/ 2812767 h 5220366"/>
              <a:gd name="connsiteX2" fmla="*/ 2567342 w 12581335"/>
              <a:gd name="connsiteY2" fmla="*/ 4716151 h 5220366"/>
              <a:gd name="connsiteX3" fmla="*/ 4753243 w 12581335"/>
              <a:gd name="connsiteY3" fmla="*/ 5030502 h 5220366"/>
              <a:gd name="connsiteX4" fmla="*/ 6108711 w 12581335"/>
              <a:gd name="connsiteY4" fmla="*/ 2166785 h 5220366"/>
              <a:gd name="connsiteX5" fmla="*/ 7388911 w 12581335"/>
              <a:gd name="connsiteY5" fmla="*/ 4344558 h 5220366"/>
              <a:gd name="connsiteX6" fmla="*/ 8831461 w 12581335"/>
              <a:gd name="connsiteY6" fmla="*/ 1928244 h 5220366"/>
              <a:gd name="connsiteX7" fmla="*/ 10324974 w 12581335"/>
              <a:gd name="connsiteY7" fmla="*/ 3270448 h 5220366"/>
              <a:gd name="connsiteX8" fmla="*/ 11170117 w 12581335"/>
              <a:gd name="connsiteY8" fmla="*/ 1135201 h 5220366"/>
              <a:gd name="connsiteX9" fmla="*/ 12581335 w 12581335"/>
              <a:gd name="connsiteY9" fmla="*/ 0 h 5220366"/>
              <a:gd name="connsiteX0" fmla="*/ 0 w 12581335"/>
              <a:gd name="connsiteY0" fmla="*/ 2942499 h 6198450"/>
              <a:gd name="connsiteX1" fmla="*/ 1421668 w 12581335"/>
              <a:gd name="connsiteY1" fmla="*/ 2812767 h 6198450"/>
              <a:gd name="connsiteX2" fmla="*/ 2630766 w 12581335"/>
              <a:gd name="connsiteY2" fmla="*/ 6103723 h 6198450"/>
              <a:gd name="connsiteX3" fmla="*/ 4753243 w 12581335"/>
              <a:gd name="connsiteY3" fmla="*/ 5030502 h 6198450"/>
              <a:gd name="connsiteX4" fmla="*/ 6108711 w 12581335"/>
              <a:gd name="connsiteY4" fmla="*/ 2166785 h 6198450"/>
              <a:gd name="connsiteX5" fmla="*/ 7388911 w 12581335"/>
              <a:gd name="connsiteY5" fmla="*/ 4344558 h 6198450"/>
              <a:gd name="connsiteX6" fmla="*/ 8831461 w 12581335"/>
              <a:gd name="connsiteY6" fmla="*/ 1928244 h 6198450"/>
              <a:gd name="connsiteX7" fmla="*/ 10324974 w 12581335"/>
              <a:gd name="connsiteY7" fmla="*/ 3270448 h 6198450"/>
              <a:gd name="connsiteX8" fmla="*/ 11170117 w 12581335"/>
              <a:gd name="connsiteY8" fmla="*/ 1135201 h 6198450"/>
              <a:gd name="connsiteX9" fmla="*/ 12581335 w 12581335"/>
              <a:gd name="connsiteY9" fmla="*/ 0 h 6198450"/>
              <a:gd name="connsiteX0" fmla="*/ 0 w 12581335"/>
              <a:gd name="connsiteY0" fmla="*/ 2942499 h 6186954"/>
              <a:gd name="connsiteX1" fmla="*/ 900809 w 12581335"/>
              <a:gd name="connsiteY1" fmla="*/ 3006530 h 6186954"/>
              <a:gd name="connsiteX2" fmla="*/ 2630766 w 12581335"/>
              <a:gd name="connsiteY2" fmla="*/ 6103723 h 6186954"/>
              <a:gd name="connsiteX3" fmla="*/ 4753243 w 12581335"/>
              <a:gd name="connsiteY3" fmla="*/ 5030502 h 6186954"/>
              <a:gd name="connsiteX4" fmla="*/ 6108711 w 12581335"/>
              <a:gd name="connsiteY4" fmla="*/ 2166785 h 6186954"/>
              <a:gd name="connsiteX5" fmla="*/ 7388911 w 12581335"/>
              <a:gd name="connsiteY5" fmla="*/ 4344558 h 6186954"/>
              <a:gd name="connsiteX6" fmla="*/ 8831461 w 12581335"/>
              <a:gd name="connsiteY6" fmla="*/ 1928244 h 6186954"/>
              <a:gd name="connsiteX7" fmla="*/ 10324974 w 12581335"/>
              <a:gd name="connsiteY7" fmla="*/ 3270448 h 6186954"/>
              <a:gd name="connsiteX8" fmla="*/ 11170117 w 12581335"/>
              <a:gd name="connsiteY8" fmla="*/ 1135201 h 6186954"/>
              <a:gd name="connsiteX9" fmla="*/ 12581335 w 12581335"/>
              <a:gd name="connsiteY9" fmla="*/ 0 h 6186954"/>
              <a:gd name="connsiteX0" fmla="*/ 0 w 12581335"/>
              <a:gd name="connsiteY0" fmla="*/ 2942499 h 6193556"/>
              <a:gd name="connsiteX1" fmla="*/ 1144557 w 12581335"/>
              <a:gd name="connsiteY1" fmla="*/ 2894703 h 6193556"/>
              <a:gd name="connsiteX2" fmla="*/ 2630766 w 12581335"/>
              <a:gd name="connsiteY2" fmla="*/ 6103723 h 6193556"/>
              <a:gd name="connsiteX3" fmla="*/ 4753243 w 12581335"/>
              <a:gd name="connsiteY3" fmla="*/ 5030502 h 6193556"/>
              <a:gd name="connsiteX4" fmla="*/ 6108711 w 12581335"/>
              <a:gd name="connsiteY4" fmla="*/ 2166785 h 6193556"/>
              <a:gd name="connsiteX5" fmla="*/ 7388911 w 12581335"/>
              <a:gd name="connsiteY5" fmla="*/ 4344558 h 6193556"/>
              <a:gd name="connsiteX6" fmla="*/ 8831461 w 12581335"/>
              <a:gd name="connsiteY6" fmla="*/ 1928244 h 6193556"/>
              <a:gd name="connsiteX7" fmla="*/ 10324974 w 12581335"/>
              <a:gd name="connsiteY7" fmla="*/ 3270448 h 6193556"/>
              <a:gd name="connsiteX8" fmla="*/ 11170117 w 12581335"/>
              <a:gd name="connsiteY8" fmla="*/ 1135201 h 6193556"/>
              <a:gd name="connsiteX9" fmla="*/ 12581335 w 12581335"/>
              <a:gd name="connsiteY9" fmla="*/ 0 h 6193556"/>
              <a:gd name="connsiteX0" fmla="*/ 0 w 12581335"/>
              <a:gd name="connsiteY0" fmla="*/ 2942499 h 5954648"/>
              <a:gd name="connsiteX1" fmla="*/ 1144557 w 12581335"/>
              <a:gd name="connsiteY1" fmla="*/ 2894703 h 5954648"/>
              <a:gd name="connsiteX2" fmla="*/ 2224228 w 12581335"/>
              <a:gd name="connsiteY2" fmla="*/ 5842974 h 5954648"/>
              <a:gd name="connsiteX3" fmla="*/ 4753243 w 12581335"/>
              <a:gd name="connsiteY3" fmla="*/ 5030502 h 5954648"/>
              <a:gd name="connsiteX4" fmla="*/ 6108711 w 12581335"/>
              <a:gd name="connsiteY4" fmla="*/ 2166785 h 5954648"/>
              <a:gd name="connsiteX5" fmla="*/ 7388911 w 12581335"/>
              <a:gd name="connsiteY5" fmla="*/ 4344558 h 5954648"/>
              <a:gd name="connsiteX6" fmla="*/ 8831461 w 12581335"/>
              <a:gd name="connsiteY6" fmla="*/ 1928244 h 5954648"/>
              <a:gd name="connsiteX7" fmla="*/ 10324974 w 12581335"/>
              <a:gd name="connsiteY7" fmla="*/ 3270448 h 5954648"/>
              <a:gd name="connsiteX8" fmla="*/ 11170117 w 12581335"/>
              <a:gd name="connsiteY8" fmla="*/ 1135201 h 5954648"/>
              <a:gd name="connsiteX9" fmla="*/ 12581335 w 12581335"/>
              <a:gd name="connsiteY9" fmla="*/ 0 h 5954648"/>
              <a:gd name="connsiteX0" fmla="*/ 0 w 12581335"/>
              <a:gd name="connsiteY0" fmla="*/ 2942499 h 5862346"/>
              <a:gd name="connsiteX1" fmla="*/ 1144557 w 12581335"/>
              <a:gd name="connsiteY1" fmla="*/ 2894703 h 5862346"/>
              <a:gd name="connsiteX2" fmla="*/ 2224228 w 12581335"/>
              <a:gd name="connsiteY2" fmla="*/ 5842974 h 5862346"/>
              <a:gd name="connsiteX3" fmla="*/ 4753243 w 12581335"/>
              <a:gd name="connsiteY3" fmla="*/ 5030502 h 5862346"/>
              <a:gd name="connsiteX4" fmla="*/ 6108711 w 12581335"/>
              <a:gd name="connsiteY4" fmla="*/ 2166785 h 5862346"/>
              <a:gd name="connsiteX5" fmla="*/ 7388911 w 12581335"/>
              <a:gd name="connsiteY5" fmla="*/ 4344558 h 5862346"/>
              <a:gd name="connsiteX6" fmla="*/ 8831461 w 12581335"/>
              <a:gd name="connsiteY6" fmla="*/ 1928244 h 5862346"/>
              <a:gd name="connsiteX7" fmla="*/ 10324974 w 12581335"/>
              <a:gd name="connsiteY7" fmla="*/ 3270448 h 5862346"/>
              <a:gd name="connsiteX8" fmla="*/ 11170117 w 12581335"/>
              <a:gd name="connsiteY8" fmla="*/ 1135201 h 5862346"/>
              <a:gd name="connsiteX9" fmla="*/ 12581335 w 12581335"/>
              <a:gd name="connsiteY9" fmla="*/ 0 h 5862346"/>
              <a:gd name="connsiteX0" fmla="*/ 0 w 12581335"/>
              <a:gd name="connsiteY0" fmla="*/ 2942499 h 6067824"/>
              <a:gd name="connsiteX1" fmla="*/ 1144557 w 12581335"/>
              <a:gd name="connsiteY1" fmla="*/ 2894703 h 6067824"/>
              <a:gd name="connsiteX2" fmla="*/ 2432758 w 12581335"/>
              <a:gd name="connsiteY2" fmla="*/ 6049526 h 6067824"/>
              <a:gd name="connsiteX3" fmla="*/ 4753243 w 12581335"/>
              <a:gd name="connsiteY3" fmla="*/ 5030502 h 6067824"/>
              <a:gd name="connsiteX4" fmla="*/ 6108711 w 12581335"/>
              <a:gd name="connsiteY4" fmla="*/ 2166785 h 6067824"/>
              <a:gd name="connsiteX5" fmla="*/ 7388911 w 12581335"/>
              <a:gd name="connsiteY5" fmla="*/ 4344558 h 6067824"/>
              <a:gd name="connsiteX6" fmla="*/ 8831461 w 12581335"/>
              <a:gd name="connsiteY6" fmla="*/ 1928244 h 6067824"/>
              <a:gd name="connsiteX7" fmla="*/ 10324974 w 12581335"/>
              <a:gd name="connsiteY7" fmla="*/ 3270448 h 6067824"/>
              <a:gd name="connsiteX8" fmla="*/ 11170117 w 12581335"/>
              <a:gd name="connsiteY8" fmla="*/ 1135201 h 6067824"/>
              <a:gd name="connsiteX9" fmla="*/ 12581335 w 12581335"/>
              <a:gd name="connsiteY9" fmla="*/ 0 h 6067824"/>
              <a:gd name="connsiteX0" fmla="*/ 0 w 12581335"/>
              <a:gd name="connsiteY0" fmla="*/ 2942499 h 6052251"/>
              <a:gd name="connsiteX1" fmla="*/ 1144557 w 12581335"/>
              <a:gd name="connsiteY1" fmla="*/ 2894703 h 6052251"/>
              <a:gd name="connsiteX2" fmla="*/ 2432758 w 12581335"/>
              <a:gd name="connsiteY2" fmla="*/ 6049526 h 6052251"/>
              <a:gd name="connsiteX3" fmla="*/ 4753243 w 12581335"/>
              <a:gd name="connsiteY3" fmla="*/ 5030502 h 6052251"/>
              <a:gd name="connsiteX4" fmla="*/ 6108711 w 12581335"/>
              <a:gd name="connsiteY4" fmla="*/ 2166785 h 6052251"/>
              <a:gd name="connsiteX5" fmla="*/ 7388911 w 12581335"/>
              <a:gd name="connsiteY5" fmla="*/ 4344558 h 6052251"/>
              <a:gd name="connsiteX6" fmla="*/ 8831461 w 12581335"/>
              <a:gd name="connsiteY6" fmla="*/ 1928244 h 6052251"/>
              <a:gd name="connsiteX7" fmla="*/ 10324974 w 12581335"/>
              <a:gd name="connsiteY7" fmla="*/ 3270448 h 6052251"/>
              <a:gd name="connsiteX8" fmla="*/ 11170117 w 12581335"/>
              <a:gd name="connsiteY8" fmla="*/ 1135201 h 6052251"/>
              <a:gd name="connsiteX9" fmla="*/ 12581335 w 12581335"/>
              <a:gd name="connsiteY9" fmla="*/ 0 h 6052251"/>
              <a:gd name="connsiteX0" fmla="*/ 0 w 12581335"/>
              <a:gd name="connsiteY0" fmla="*/ 2942499 h 5998286"/>
              <a:gd name="connsiteX1" fmla="*/ 1144557 w 12581335"/>
              <a:gd name="connsiteY1" fmla="*/ 2894703 h 5998286"/>
              <a:gd name="connsiteX2" fmla="*/ 2295182 w 12581335"/>
              <a:gd name="connsiteY2" fmla="*/ 5995264 h 5998286"/>
              <a:gd name="connsiteX3" fmla="*/ 4753243 w 12581335"/>
              <a:gd name="connsiteY3" fmla="*/ 5030502 h 5998286"/>
              <a:gd name="connsiteX4" fmla="*/ 6108711 w 12581335"/>
              <a:gd name="connsiteY4" fmla="*/ 2166785 h 5998286"/>
              <a:gd name="connsiteX5" fmla="*/ 7388911 w 12581335"/>
              <a:gd name="connsiteY5" fmla="*/ 4344558 h 5998286"/>
              <a:gd name="connsiteX6" fmla="*/ 8831461 w 12581335"/>
              <a:gd name="connsiteY6" fmla="*/ 1928244 h 5998286"/>
              <a:gd name="connsiteX7" fmla="*/ 10324974 w 12581335"/>
              <a:gd name="connsiteY7" fmla="*/ 3270448 h 5998286"/>
              <a:gd name="connsiteX8" fmla="*/ 11170117 w 12581335"/>
              <a:gd name="connsiteY8" fmla="*/ 1135201 h 5998286"/>
              <a:gd name="connsiteX9" fmla="*/ 12581335 w 12581335"/>
              <a:gd name="connsiteY9" fmla="*/ 0 h 5998286"/>
              <a:gd name="connsiteX0" fmla="*/ 0 w 12581335"/>
              <a:gd name="connsiteY0" fmla="*/ 2942499 h 6137079"/>
              <a:gd name="connsiteX1" fmla="*/ 1144557 w 12581335"/>
              <a:gd name="connsiteY1" fmla="*/ 2894703 h 6137079"/>
              <a:gd name="connsiteX2" fmla="*/ 2295182 w 12581335"/>
              <a:gd name="connsiteY2" fmla="*/ 5995264 h 6137079"/>
              <a:gd name="connsiteX3" fmla="*/ 3736430 w 12581335"/>
              <a:gd name="connsiteY3" fmla="*/ 5262908 h 6137079"/>
              <a:gd name="connsiteX4" fmla="*/ 6108711 w 12581335"/>
              <a:gd name="connsiteY4" fmla="*/ 2166785 h 6137079"/>
              <a:gd name="connsiteX5" fmla="*/ 7388911 w 12581335"/>
              <a:gd name="connsiteY5" fmla="*/ 4344558 h 6137079"/>
              <a:gd name="connsiteX6" fmla="*/ 8831461 w 12581335"/>
              <a:gd name="connsiteY6" fmla="*/ 1928244 h 6137079"/>
              <a:gd name="connsiteX7" fmla="*/ 10324974 w 12581335"/>
              <a:gd name="connsiteY7" fmla="*/ 3270448 h 6137079"/>
              <a:gd name="connsiteX8" fmla="*/ 11170117 w 12581335"/>
              <a:gd name="connsiteY8" fmla="*/ 1135201 h 6137079"/>
              <a:gd name="connsiteX9" fmla="*/ 12581335 w 12581335"/>
              <a:gd name="connsiteY9" fmla="*/ 0 h 6137079"/>
              <a:gd name="connsiteX0" fmla="*/ 0 w 12581335"/>
              <a:gd name="connsiteY0" fmla="*/ 2942499 h 6108949"/>
              <a:gd name="connsiteX1" fmla="*/ 1144557 w 12581335"/>
              <a:gd name="connsiteY1" fmla="*/ 2894703 h 6108949"/>
              <a:gd name="connsiteX2" fmla="*/ 2295182 w 12581335"/>
              <a:gd name="connsiteY2" fmla="*/ 5995264 h 6108949"/>
              <a:gd name="connsiteX3" fmla="*/ 3736430 w 12581335"/>
              <a:gd name="connsiteY3" fmla="*/ 5262908 h 6108949"/>
              <a:gd name="connsiteX4" fmla="*/ 6108711 w 12581335"/>
              <a:gd name="connsiteY4" fmla="*/ 2166785 h 6108949"/>
              <a:gd name="connsiteX5" fmla="*/ 7388911 w 12581335"/>
              <a:gd name="connsiteY5" fmla="*/ 4344558 h 6108949"/>
              <a:gd name="connsiteX6" fmla="*/ 8831461 w 12581335"/>
              <a:gd name="connsiteY6" fmla="*/ 1928244 h 6108949"/>
              <a:gd name="connsiteX7" fmla="*/ 10324974 w 12581335"/>
              <a:gd name="connsiteY7" fmla="*/ 3270448 h 6108949"/>
              <a:gd name="connsiteX8" fmla="*/ 11170117 w 12581335"/>
              <a:gd name="connsiteY8" fmla="*/ 1135201 h 6108949"/>
              <a:gd name="connsiteX9" fmla="*/ 12581335 w 12581335"/>
              <a:gd name="connsiteY9" fmla="*/ 0 h 6108949"/>
              <a:gd name="connsiteX0" fmla="*/ 0 w 12581335"/>
              <a:gd name="connsiteY0" fmla="*/ 2942499 h 6182645"/>
              <a:gd name="connsiteX1" fmla="*/ 1144557 w 12581335"/>
              <a:gd name="connsiteY1" fmla="*/ 2894703 h 6182645"/>
              <a:gd name="connsiteX2" fmla="*/ 2295182 w 12581335"/>
              <a:gd name="connsiteY2" fmla="*/ 5995264 h 6182645"/>
              <a:gd name="connsiteX3" fmla="*/ 3644953 w 12581335"/>
              <a:gd name="connsiteY3" fmla="*/ 5594956 h 6182645"/>
              <a:gd name="connsiteX4" fmla="*/ 6108711 w 12581335"/>
              <a:gd name="connsiteY4" fmla="*/ 2166785 h 6182645"/>
              <a:gd name="connsiteX5" fmla="*/ 7388911 w 12581335"/>
              <a:gd name="connsiteY5" fmla="*/ 4344558 h 6182645"/>
              <a:gd name="connsiteX6" fmla="*/ 8831461 w 12581335"/>
              <a:gd name="connsiteY6" fmla="*/ 1928244 h 6182645"/>
              <a:gd name="connsiteX7" fmla="*/ 10324974 w 12581335"/>
              <a:gd name="connsiteY7" fmla="*/ 3270448 h 6182645"/>
              <a:gd name="connsiteX8" fmla="*/ 11170117 w 12581335"/>
              <a:gd name="connsiteY8" fmla="*/ 1135201 h 6182645"/>
              <a:gd name="connsiteX9" fmla="*/ 12581335 w 12581335"/>
              <a:gd name="connsiteY9" fmla="*/ 0 h 6182645"/>
              <a:gd name="connsiteX0" fmla="*/ 0 w 12581335"/>
              <a:gd name="connsiteY0" fmla="*/ 2942499 h 6439848"/>
              <a:gd name="connsiteX1" fmla="*/ 1144557 w 12581335"/>
              <a:gd name="connsiteY1" fmla="*/ 2894703 h 6439848"/>
              <a:gd name="connsiteX2" fmla="*/ 2295182 w 12581335"/>
              <a:gd name="connsiteY2" fmla="*/ 5995264 h 6439848"/>
              <a:gd name="connsiteX3" fmla="*/ 3644953 w 12581335"/>
              <a:gd name="connsiteY3" fmla="*/ 5594956 h 6439848"/>
              <a:gd name="connsiteX4" fmla="*/ 4727746 w 12581335"/>
              <a:gd name="connsiteY4" fmla="*/ 6410155 h 6439848"/>
              <a:gd name="connsiteX5" fmla="*/ 7388911 w 12581335"/>
              <a:gd name="connsiteY5" fmla="*/ 4344558 h 6439848"/>
              <a:gd name="connsiteX6" fmla="*/ 8831461 w 12581335"/>
              <a:gd name="connsiteY6" fmla="*/ 1928244 h 6439848"/>
              <a:gd name="connsiteX7" fmla="*/ 10324974 w 12581335"/>
              <a:gd name="connsiteY7" fmla="*/ 3270448 h 6439848"/>
              <a:gd name="connsiteX8" fmla="*/ 11170117 w 12581335"/>
              <a:gd name="connsiteY8" fmla="*/ 1135201 h 6439848"/>
              <a:gd name="connsiteX9" fmla="*/ 12581335 w 12581335"/>
              <a:gd name="connsiteY9" fmla="*/ 0 h 6439848"/>
              <a:gd name="connsiteX0" fmla="*/ 0 w 12581335"/>
              <a:gd name="connsiteY0" fmla="*/ 2942499 h 6282440"/>
              <a:gd name="connsiteX1" fmla="*/ 1144557 w 12581335"/>
              <a:gd name="connsiteY1" fmla="*/ 2894703 h 6282440"/>
              <a:gd name="connsiteX2" fmla="*/ 2295182 w 12581335"/>
              <a:gd name="connsiteY2" fmla="*/ 5995264 h 6282440"/>
              <a:gd name="connsiteX3" fmla="*/ 3644953 w 12581335"/>
              <a:gd name="connsiteY3" fmla="*/ 5594956 h 6282440"/>
              <a:gd name="connsiteX4" fmla="*/ 5669584 w 12581335"/>
              <a:gd name="connsiteY4" fmla="*/ 6248574 h 6282440"/>
              <a:gd name="connsiteX5" fmla="*/ 7388911 w 12581335"/>
              <a:gd name="connsiteY5" fmla="*/ 4344558 h 6282440"/>
              <a:gd name="connsiteX6" fmla="*/ 8831461 w 12581335"/>
              <a:gd name="connsiteY6" fmla="*/ 1928244 h 6282440"/>
              <a:gd name="connsiteX7" fmla="*/ 10324974 w 12581335"/>
              <a:gd name="connsiteY7" fmla="*/ 3270448 h 6282440"/>
              <a:gd name="connsiteX8" fmla="*/ 11170117 w 12581335"/>
              <a:gd name="connsiteY8" fmla="*/ 1135201 h 6282440"/>
              <a:gd name="connsiteX9" fmla="*/ 12581335 w 12581335"/>
              <a:gd name="connsiteY9" fmla="*/ 0 h 6282440"/>
              <a:gd name="connsiteX0" fmla="*/ 0 w 12581335"/>
              <a:gd name="connsiteY0" fmla="*/ 2942499 h 6514043"/>
              <a:gd name="connsiteX1" fmla="*/ 1144557 w 12581335"/>
              <a:gd name="connsiteY1" fmla="*/ 2894703 h 6514043"/>
              <a:gd name="connsiteX2" fmla="*/ 2295182 w 12581335"/>
              <a:gd name="connsiteY2" fmla="*/ 5995264 h 6514043"/>
              <a:gd name="connsiteX3" fmla="*/ 4833376 w 12581335"/>
              <a:gd name="connsiteY3" fmla="*/ 6472473 h 6514043"/>
              <a:gd name="connsiteX4" fmla="*/ 5669584 w 12581335"/>
              <a:gd name="connsiteY4" fmla="*/ 6248574 h 6514043"/>
              <a:gd name="connsiteX5" fmla="*/ 7388911 w 12581335"/>
              <a:gd name="connsiteY5" fmla="*/ 4344558 h 6514043"/>
              <a:gd name="connsiteX6" fmla="*/ 8831461 w 12581335"/>
              <a:gd name="connsiteY6" fmla="*/ 1928244 h 6514043"/>
              <a:gd name="connsiteX7" fmla="*/ 10324974 w 12581335"/>
              <a:gd name="connsiteY7" fmla="*/ 3270448 h 6514043"/>
              <a:gd name="connsiteX8" fmla="*/ 11170117 w 12581335"/>
              <a:gd name="connsiteY8" fmla="*/ 1135201 h 6514043"/>
              <a:gd name="connsiteX9" fmla="*/ 12581335 w 12581335"/>
              <a:gd name="connsiteY9" fmla="*/ 0 h 6514043"/>
              <a:gd name="connsiteX0" fmla="*/ 0 w 12581335"/>
              <a:gd name="connsiteY0" fmla="*/ 2942499 h 6496197"/>
              <a:gd name="connsiteX1" fmla="*/ 1144557 w 12581335"/>
              <a:gd name="connsiteY1" fmla="*/ 2894703 h 6496197"/>
              <a:gd name="connsiteX2" fmla="*/ 2295182 w 12581335"/>
              <a:gd name="connsiteY2" fmla="*/ 5995264 h 6496197"/>
              <a:gd name="connsiteX3" fmla="*/ 4401982 w 12581335"/>
              <a:gd name="connsiteY3" fmla="*/ 6445746 h 6496197"/>
              <a:gd name="connsiteX4" fmla="*/ 5669584 w 12581335"/>
              <a:gd name="connsiteY4" fmla="*/ 6248574 h 6496197"/>
              <a:gd name="connsiteX5" fmla="*/ 7388911 w 12581335"/>
              <a:gd name="connsiteY5" fmla="*/ 4344558 h 6496197"/>
              <a:gd name="connsiteX6" fmla="*/ 8831461 w 12581335"/>
              <a:gd name="connsiteY6" fmla="*/ 1928244 h 6496197"/>
              <a:gd name="connsiteX7" fmla="*/ 10324974 w 12581335"/>
              <a:gd name="connsiteY7" fmla="*/ 3270448 h 6496197"/>
              <a:gd name="connsiteX8" fmla="*/ 11170117 w 12581335"/>
              <a:gd name="connsiteY8" fmla="*/ 1135201 h 6496197"/>
              <a:gd name="connsiteX9" fmla="*/ 12581335 w 12581335"/>
              <a:gd name="connsiteY9" fmla="*/ 0 h 6496197"/>
              <a:gd name="connsiteX0" fmla="*/ 0 w 12581335"/>
              <a:gd name="connsiteY0" fmla="*/ 2942499 h 6553443"/>
              <a:gd name="connsiteX1" fmla="*/ 1144557 w 12581335"/>
              <a:gd name="connsiteY1" fmla="*/ 2894703 h 6553443"/>
              <a:gd name="connsiteX2" fmla="*/ 2295182 w 12581335"/>
              <a:gd name="connsiteY2" fmla="*/ 5995264 h 6553443"/>
              <a:gd name="connsiteX3" fmla="*/ 4401982 w 12581335"/>
              <a:gd name="connsiteY3" fmla="*/ 6445746 h 6553443"/>
              <a:gd name="connsiteX4" fmla="*/ 5669584 w 12581335"/>
              <a:gd name="connsiteY4" fmla="*/ 6248574 h 6553443"/>
              <a:gd name="connsiteX5" fmla="*/ 5070955 w 12581335"/>
              <a:gd name="connsiteY5" fmla="*/ 3411162 h 6553443"/>
              <a:gd name="connsiteX6" fmla="*/ 8831461 w 12581335"/>
              <a:gd name="connsiteY6" fmla="*/ 1928244 h 6553443"/>
              <a:gd name="connsiteX7" fmla="*/ 10324974 w 12581335"/>
              <a:gd name="connsiteY7" fmla="*/ 3270448 h 6553443"/>
              <a:gd name="connsiteX8" fmla="*/ 11170117 w 12581335"/>
              <a:gd name="connsiteY8" fmla="*/ 1135201 h 6553443"/>
              <a:gd name="connsiteX9" fmla="*/ 12581335 w 12581335"/>
              <a:gd name="connsiteY9" fmla="*/ 0 h 6553443"/>
              <a:gd name="connsiteX0" fmla="*/ 0 w 12581335"/>
              <a:gd name="connsiteY0" fmla="*/ 2942499 h 6506496"/>
              <a:gd name="connsiteX1" fmla="*/ 1144557 w 12581335"/>
              <a:gd name="connsiteY1" fmla="*/ 2894703 h 6506496"/>
              <a:gd name="connsiteX2" fmla="*/ 2295182 w 12581335"/>
              <a:gd name="connsiteY2" fmla="*/ 5995264 h 6506496"/>
              <a:gd name="connsiteX3" fmla="*/ 5669584 w 12581335"/>
              <a:gd name="connsiteY3" fmla="*/ 6248574 h 6506496"/>
              <a:gd name="connsiteX4" fmla="*/ 5070955 w 12581335"/>
              <a:gd name="connsiteY4" fmla="*/ 3411162 h 6506496"/>
              <a:gd name="connsiteX5" fmla="*/ 8831461 w 12581335"/>
              <a:gd name="connsiteY5" fmla="*/ 1928244 h 6506496"/>
              <a:gd name="connsiteX6" fmla="*/ 10324974 w 12581335"/>
              <a:gd name="connsiteY6" fmla="*/ 3270448 h 6506496"/>
              <a:gd name="connsiteX7" fmla="*/ 11170117 w 12581335"/>
              <a:gd name="connsiteY7" fmla="*/ 1135201 h 6506496"/>
              <a:gd name="connsiteX8" fmla="*/ 12581335 w 12581335"/>
              <a:gd name="connsiteY8" fmla="*/ 0 h 6506496"/>
              <a:gd name="connsiteX0" fmla="*/ 0 w 12581335"/>
              <a:gd name="connsiteY0" fmla="*/ 2942499 h 6749871"/>
              <a:gd name="connsiteX1" fmla="*/ 1144557 w 12581335"/>
              <a:gd name="connsiteY1" fmla="*/ 2894703 h 6749871"/>
              <a:gd name="connsiteX2" fmla="*/ 2295182 w 12581335"/>
              <a:gd name="connsiteY2" fmla="*/ 5995264 h 6749871"/>
              <a:gd name="connsiteX3" fmla="*/ 4848719 w 12581335"/>
              <a:gd name="connsiteY3" fmla="*/ 6567831 h 6749871"/>
              <a:gd name="connsiteX4" fmla="*/ 5070955 w 12581335"/>
              <a:gd name="connsiteY4" fmla="*/ 3411162 h 6749871"/>
              <a:gd name="connsiteX5" fmla="*/ 8831461 w 12581335"/>
              <a:gd name="connsiteY5" fmla="*/ 1928244 h 6749871"/>
              <a:gd name="connsiteX6" fmla="*/ 10324974 w 12581335"/>
              <a:gd name="connsiteY6" fmla="*/ 3270448 h 6749871"/>
              <a:gd name="connsiteX7" fmla="*/ 11170117 w 12581335"/>
              <a:gd name="connsiteY7" fmla="*/ 1135201 h 6749871"/>
              <a:gd name="connsiteX8" fmla="*/ 12581335 w 12581335"/>
              <a:gd name="connsiteY8" fmla="*/ 0 h 6749871"/>
              <a:gd name="connsiteX0" fmla="*/ 0 w 12581335"/>
              <a:gd name="connsiteY0" fmla="*/ 2942499 h 6724956"/>
              <a:gd name="connsiteX1" fmla="*/ 1144557 w 12581335"/>
              <a:gd name="connsiteY1" fmla="*/ 2894703 h 6724956"/>
              <a:gd name="connsiteX2" fmla="*/ 2295182 w 12581335"/>
              <a:gd name="connsiteY2" fmla="*/ 5995264 h 6724956"/>
              <a:gd name="connsiteX3" fmla="*/ 4848719 w 12581335"/>
              <a:gd name="connsiteY3" fmla="*/ 6567831 h 6724956"/>
              <a:gd name="connsiteX4" fmla="*/ 5070955 w 12581335"/>
              <a:gd name="connsiteY4" fmla="*/ 3411162 h 6724956"/>
              <a:gd name="connsiteX5" fmla="*/ 8831461 w 12581335"/>
              <a:gd name="connsiteY5" fmla="*/ 1928244 h 6724956"/>
              <a:gd name="connsiteX6" fmla="*/ 10324974 w 12581335"/>
              <a:gd name="connsiteY6" fmla="*/ 3270448 h 6724956"/>
              <a:gd name="connsiteX7" fmla="*/ 11170117 w 12581335"/>
              <a:gd name="connsiteY7" fmla="*/ 1135201 h 6724956"/>
              <a:gd name="connsiteX8" fmla="*/ 12581335 w 12581335"/>
              <a:gd name="connsiteY8" fmla="*/ 0 h 6724956"/>
              <a:gd name="connsiteX0" fmla="*/ 0 w 12581335"/>
              <a:gd name="connsiteY0" fmla="*/ 2942499 h 6714035"/>
              <a:gd name="connsiteX1" fmla="*/ 1144557 w 12581335"/>
              <a:gd name="connsiteY1" fmla="*/ 2894703 h 6714035"/>
              <a:gd name="connsiteX2" fmla="*/ 2295182 w 12581335"/>
              <a:gd name="connsiteY2" fmla="*/ 5995264 h 6714035"/>
              <a:gd name="connsiteX3" fmla="*/ 4848719 w 12581335"/>
              <a:gd name="connsiteY3" fmla="*/ 6567831 h 6714035"/>
              <a:gd name="connsiteX4" fmla="*/ 4737844 w 12581335"/>
              <a:gd name="connsiteY4" fmla="*/ 3901289 h 6714035"/>
              <a:gd name="connsiteX5" fmla="*/ 8831461 w 12581335"/>
              <a:gd name="connsiteY5" fmla="*/ 1928244 h 6714035"/>
              <a:gd name="connsiteX6" fmla="*/ 10324974 w 12581335"/>
              <a:gd name="connsiteY6" fmla="*/ 3270448 h 6714035"/>
              <a:gd name="connsiteX7" fmla="*/ 11170117 w 12581335"/>
              <a:gd name="connsiteY7" fmla="*/ 1135201 h 6714035"/>
              <a:gd name="connsiteX8" fmla="*/ 12581335 w 12581335"/>
              <a:gd name="connsiteY8" fmla="*/ 0 h 6714035"/>
              <a:gd name="connsiteX0" fmla="*/ 0 w 12581335"/>
              <a:gd name="connsiteY0" fmla="*/ 2942499 h 6571271"/>
              <a:gd name="connsiteX1" fmla="*/ 1144557 w 12581335"/>
              <a:gd name="connsiteY1" fmla="*/ 2894703 h 6571271"/>
              <a:gd name="connsiteX2" fmla="*/ 2295182 w 12581335"/>
              <a:gd name="connsiteY2" fmla="*/ 5995264 h 6571271"/>
              <a:gd name="connsiteX3" fmla="*/ 5071583 w 12581335"/>
              <a:gd name="connsiteY3" fmla="*/ 6388006 h 6571271"/>
              <a:gd name="connsiteX4" fmla="*/ 4737844 w 12581335"/>
              <a:gd name="connsiteY4" fmla="*/ 3901289 h 6571271"/>
              <a:gd name="connsiteX5" fmla="*/ 8831461 w 12581335"/>
              <a:gd name="connsiteY5" fmla="*/ 1928244 h 6571271"/>
              <a:gd name="connsiteX6" fmla="*/ 10324974 w 12581335"/>
              <a:gd name="connsiteY6" fmla="*/ 3270448 h 6571271"/>
              <a:gd name="connsiteX7" fmla="*/ 11170117 w 12581335"/>
              <a:gd name="connsiteY7" fmla="*/ 1135201 h 6571271"/>
              <a:gd name="connsiteX8" fmla="*/ 12581335 w 12581335"/>
              <a:gd name="connsiteY8" fmla="*/ 0 h 6571271"/>
              <a:gd name="connsiteX0" fmla="*/ 0 w 12581335"/>
              <a:gd name="connsiteY0" fmla="*/ 2942499 h 6646401"/>
              <a:gd name="connsiteX1" fmla="*/ 1144557 w 12581335"/>
              <a:gd name="connsiteY1" fmla="*/ 2894703 h 6646401"/>
              <a:gd name="connsiteX2" fmla="*/ 2295182 w 12581335"/>
              <a:gd name="connsiteY2" fmla="*/ 5995264 h 6646401"/>
              <a:gd name="connsiteX3" fmla="*/ 5071583 w 12581335"/>
              <a:gd name="connsiteY3" fmla="*/ 6388006 h 6646401"/>
              <a:gd name="connsiteX4" fmla="*/ 4737844 w 12581335"/>
              <a:gd name="connsiteY4" fmla="*/ 3901289 h 6646401"/>
              <a:gd name="connsiteX5" fmla="*/ 8831461 w 12581335"/>
              <a:gd name="connsiteY5" fmla="*/ 1928244 h 6646401"/>
              <a:gd name="connsiteX6" fmla="*/ 10324974 w 12581335"/>
              <a:gd name="connsiteY6" fmla="*/ 3270448 h 6646401"/>
              <a:gd name="connsiteX7" fmla="*/ 11170117 w 12581335"/>
              <a:gd name="connsiteY7" fmla="*/ 1135201 h 6646401"/>
              <a:gd name="connsiteX8" fmla="*/ 12581335 w 12581335"/>
              <a:gd name="connsiteY8" fmla="*/ 0 h 6646401"/>
              <a:gd name="connsiteX0" fmla="*/ 0 w 12581335"/>
              <a:gd name="connsiteY0" fmla="*/ 2942499 h 6620318"/>
              <a:gd name="connsiteX1" fmla="*/ 1144557 w 12581335"/>
              <a:gd name="connsiteY1" fmla="*/ 2894703 h 6620318"/>
              <a:gd name="connsiteX2" fmla="*/ 2295182 w 12581335"/>
              <a:gd name="connsiteY2" fmla="*/ 5995264 h 6620318"/>
              <a:gd name="connsiteX3" fmla="*/ 5071583 w 12581335"/>
              <a:gd name="connsiteY3" fmla="*/ 6388006 h 6620318"/>
              <a:gd name="connsiteX4" fmla="*/ 4497757 w 12581335"/>
              <a:gd name="connsiteY4" fmla="*/ 3237666 h 6620318"/>
              <a:gd name="connsiteX5" fmla="*/ 8831461 w 12581335"/>
              <a:gd name="connsiteY5" fmla="*/ 1928244 h 6620318"/>
              <a:gd name="connsiteX6" fmla="*/ 10324974 w 12581335"/>
              <a:gd name="connsiteY6" fmla="*/ 3270448 h 6620318"/>
              <a:gd name="connsiteX7" fmla="*/ 11170117 w 12581335"/>
              <a:gd name="connsiteY7" fmla="*/ 1135201 h 6620318"/>
              <a:gd name="connsiteX8" fmla="*/ 12581335 w 12581335"/>
              <a:gd name="connsiteY8" fmla="*/ 0 h 6620318"/>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8831461 w 12581335"/>
              <a:gd name="connsiteY5" fmla="*/ 1928244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82288"/>
              <a:gd name="connsiteX1" fmla="*/ 1144557 w 12581335"/>
              <a:gd name="connsiteY1" fmla="*/ 2894703 h 6582288"/>
              <a:gd name="connsiteX2" fmla="*/ 2295182 w 12581335"/>
              <a:gd name="connsiteY2" fmla="*/ 5995264 h 6582288"/>
              <a:gd name="connsiteX3" fmla="*/ 5071583 w 12581335"/>
              <a:gd name="connsiteY3" fmla="*/ 6388006 h 6582288"/>
              <a:gd name="connsiteX4" fmla="*/ 4268861 w 12581335"/>
              <a:gd name="connsiteY4" fmla="*/ 3752165 h 6582288"/>
              <a:gd name="connsiteX5" fmla="*/ 5428007 w 12581335"/>
              <a:gd name="connsiteY5" fmla="*/ 1357935 h 6582288"/>
              <a:gd name="connsiteX6" fmla="*/ 10324974 w 12581335"/>
              <a:gd name="connsiteY6" fmla="*/ 3270448 h 6582288"/>
              <a:gd name="connsiteX7" fmla="*/ 11170117 w 12581335"/>
              <a:gd name="connsiteY7" fmla="*/ 1135201 h 6582288"/>
              <a:gd name="connsiteX8" fmla="*/ 12581335 w 12581335"/>
              <a:gd name="connsiteY8" fmla="*/ 0 h 658228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428007 w 12581335"/>
              <a:gd name="connsiteY5" fmla="*/ 1357935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690945"/>
              <a:gd name="connsiteX1" fmla="*/ 1144557 w 12581335"/>
              <a:gd name="connsiteY1" fmla="*/ 2894703 h 6690945"/>
              <a:gd name="connsiteX2" fmla="*/ 2295182 w 12581335"/>
              <a:gd name="connsiteY2" fmla="*/ 5995264 h 6690945"/>
              <a:gd name="connsiteX3" fmla="*/ 4823711 w 12581335"/>
              <a:gd name="connsiteY3" fmla="*/ 6565140 h 6690945"/>
              <a:gd name="connsiteX4" fmla="*/ 4342083 w 12581335"/>
              <a:gd name="connsiteY4" fmla="*/ 4187423 h 6690945"/>
              <a:gd name="connsiteX5" fmla="*/ 5324670 w 12581335"/>
              <a:gd name="connsiteY5" fmla="*/ 2674949 h 6690945"/>
              <a:gd name="connsiteX6" fmla="*/ 10324974 w 12581335"/>
              <a:gd name="connsiteY6" fmla="*/ 3270448 h 6690945"/>
              <a:gd name="connsiteX7" fmla="*/ 11170117 w 12581335"/>
              <a:gd name="connsiteY7" fmla="*/ 1135201 h 6690945"/>
              <a:gd name="connsiteX8" fmla="*/ 12581335 w 12581335"/>
              <a:gd name="connsiteY8" fmla="*/ 0 h 6690945"/>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10324974 w 12581335"/>
              <a:gd name="connsiteY6" fmla="*/ 3270448 h 6690944"/>
              <a:gd name="connsiteX7" fmla="*/ 11170117 w 12581335"/>
              <a:gd name="connsiteY7" fmla="*/ 1135201 h 6690944"/>
              <a:gd name="connsiteX8" fmla="*/ 12581335 w 1258133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5177636 w 12581335"/>
              <a:gd name="connsiteY6" fmla="*/ 92770 h 6690944"/>
              <a:gd name="connsiteX7" fmla="*/ 11170117 w 12581335"/>
              <a:gd name="connsiteY7" fmla="*/ 1135201 h 6690944"/>
              <a:gd name="connsiteX8" fmla="*/ 12581335 w 12581335"/>
              <a:gd name="connsiteY8" fmla="*/ 0 h 6690944"/>
              <a:gd name="connsiteX0" fmla="*/ 0 w 12581335"/>
              <a:gd name="connsiteY0" fmla="*/ 2982050 h 6730495"/>
              <a:gd name="connsiteX1" fmla="*/ 1144557 w 12581335"/>
              <a:gd name="connsiteY1" fmla="*/ 2934254 h 6730495"/>
              <a:gd name="connsiteX2" fmla="*/ 2295182 w 12581335"/>
              <a:gd name="connsiteY2" fmla="*/ 6034815 h 6730495"/>
              <a:gd name="connsiteX3" fmla="*/ 4823711 w 12581335"/>
              <a:gd name="connsiteY3" fmla="*/ 6604691 h 6730495"/>
              <a:gd name="connsiteX4" fmla="*/ 4342083 w 12581335"/>
              <a:gd name="connsiteY4" fmla="*/ 4226974 h 6730495"/>
              <a:gd name="connsiteX5" fmla="*/ 5839290 w 12581335"/>
              <a:gd name="connsiteY5" fmla="*/ 2539792 h 6730495"/>
              <a:gd name="connsiteX6" fmla="*/ 5517244 w 12581335"/>
              <a:gd name="connsiteY6" fmla="*/ 17665 h 6730495"/>
              <a:gd name="connsiteX7" fmla="*/ 11170117 w 12581335"/>
              <a:gd name="connsiteY7" fmla="*/ 1174752 h 6730495"/>
              <a:gd name="connsiteX8" fmla="*/ 12581335 w 12581335"/>
              <a:gd name="connsiteY8" fmla="*/ 39551 h 6730495"/>
              <a:gd name="connsiteX0" fmla="*/ 0 w 12581335"/>
              <a:gd name="connsiteY0" fmla="*/ 3064324 h 6812769"/>
              <a:gd name="connsiteX1" fmla="*/ 1144557 w 12581335"/>
              <a:gd name="connsiteY1" fmla="*/ 3016528 h 6812769"/>
              <a:gd name="connsiteX2" fmla="*/ 2295182 w 12581335"/>
              <a:gd name="connsiteY2" fmla="*/ 6117089 h 6812769"/>
              <a:gd name="connsiteX3" fmla="*/ 4823711 w 12581335"/>
              <a:gd name="connsiteY3" fmla="*/ 6686965 h 6812769"/>
              <a:gd name="connsiteX4" fmla="*/ 4342083 w 12581335"/>
              <a:gd name="connsiteY4" fmla="*/ 4309248 h 6812769"/>
              <a:gd name="connsiteX5" fmla="*/ 5839290 w 12581335"/>
              <a:gd name="connsiteY5" fmla="*/ 2622066 h 6812769"/>
              <a:gd name="connsiteX6" fmla="*/ 5517244 w 12581335"/>
              <a:gd name="connsiteY6" fmla="*/ 99939 h 6812769"/>
              <a:gd name="connsiteX7" fmla="*/ 11170117 w 12581335"/>
              <a:gd name="connsiteY7" fmla="*/ 1257026 h 6812769"/>
              <a:gd name="connsiteX8" fmla="*/ 12581335 w 12581335"/>
              <a:gd name="connsiteY8" fmla="*/ 121825 h 6812769"/>
              <a:gd name="connsiteX0" fmla="*/ 0 w 12581335"/>
              <a:gd name="connsiteY0" fmla="*/ 3198696 h 6947141"/>
              <a:gd name="connsiteX1" fmla="*/ 1144557 w 12581335"/>
              <a:gd name="connsiteY1" fmla="*/ 3150900 h 6947141"/>
              <a:gd name="connsiteX2" fmla="*/ 2295182 w 12581335"/>
              <a:gd name="connsiteY2" fmla="*/ 6251461 h 6947141"/>
              <a:gd name="connsiteX3" fmla="*/ 4823711 w 12581335"/>
              <a:gd name="connsiteY3" fmla="*/ 6821337 h 6947141"/>
              <a:gd name="connsiteX4" fmla="*/ 4342083 w 12581335"/>
              <a:gd name="connsiteY4" fmla="*/ 4443620 h 6947141"/>
              <a:gd name="connsiteX5" fmla="*/ 5839290 w 12581335"/>
              <a:gd name="connsiteY5" fmla="*/ 2756438 h 6947141"/>
              <a:gd name="connsiteX6" fmla="*/ 5813073 w 12581335"/>
              <a:gd name="connsiteY6" fmla="*/ 95217 h 6947141"/>
              <a:gd name="connsiteX7" fmla="*/ 11170117 w 12581335"/>
              <a:gd name="connsiteY7" fmla="*/ 1391398 h 6947141"/>
              <a:gd name="connsiteX8" fmla="*/ 12581335 w 12581335"/>
              <a:gd name="connsiteY8" fmla="*/ 256197 h 6947141"/>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11170117 w 12581335"/>
              <a:gd name="connsiteY7" fmla="*/ 1135201 h 6690944"/>
              <a:gd name="connsiteX8" fmla="*/ 12581335 w 12581335"/>
              <a:gd name="connsiteY8" fmla="*/ 0 h 6690944"/>
              <a:gd name="connsiteX0" fmla="*/ 0 w 12681885"/>
              <a:gd name="connsiteY0" fmla="*/ 2942499 h 6690944"/>
              <a:gd name="connsiteX1" fmla="*/ 1144557 w 12681885"/>
              <a:gd name="connsiteY1" fmla="*/ 2894703 h 6690944"/>
              <a:gd name="connsiteX2" fmla="*/ 2295182 w 12681885"/>
              <a:gd name="connsiteY2" fmla="*/ 5995264 h 6690944"/>
              <a:gd name="connsiteX3" fmla="*/ 4823711 w 12681885"/>
              <a:gd name="connsiteY3" fmla="*/ 6565140 h 6690944"/>
              <a:gd name="connsiteX4" fmla="*/ 4342083 w 12681885"/>
              <a:gd name="connsiteY4" fmla="*/ 4187423 h 6690944"/>
              <a:gd name="connsiteX5" fmla="*/ 5839290 w 12681885"/>
              <a:gd name="connsiteY5" fmla="*/ 2500241 h 6690944"/>
              <a:gd name="connsiteX6" fmla="*/ 6200999 w 12681885"/>
              <a:gd name="connsiteY6" fmla="*/ 314740 h 6690944"/>
              <a:gd name="connsiteX7" fmla="*/ 11170117 w 12681885"/>
              <a:gd name="connsiteY7" fmla="*/ 1135201 h 6690944"/>
              <a:gd name="connsiteX8" fmla="*/ 12581335 w 1268188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9301293 w 12581335"/>
              <a:gd name="connsiteY7" fmla="*/ 1861034 h 6690944"/>
              <a:gd name="connsiteX8" fmla="*/ 12581335 w 12581335"/>
              <a:gd name="connsiteY8" fmla="*/ 0 h 6690944"/>
              <a:gd name="connsiteX0" fmla="*/ 0 w 12581335"/>
              <a:gd name="connsiteY0" fmla="*/ 4357658 h 8106103"/>
              <a:gd name="connsiteX1" fmla="*/ 1144557 w 12581335"/>
              <a:gd name="connsiteY1" fmla="*/ 4309862 h 8106103"/>
              <a:gd name="connsiteX2" fmla="*/ 2295182 w 12581335"/>
              <a:gd name="connsiteY2" fmla="*/ 7410423 h 8106103"/>
              <a:gd name="connsiteX3" fmla="*/ 4823711 w 12581335"/>
              <a:gd name="connsiteY3" fmla="*/ 7980299 h 8106103"/>
              <a:gd name="connsiteX4" fmla="*/ 4342083 w 12581335"/>
              <a:gd name="connsiteY4" fmla="*/ 5602582 h 8106103"/>
              <a:gd name="connsiteX5" fmla="*/ 5839290 w 12581335"/>
              <a:gd name="connsiteY5" fmla="*/ 3915400 h 8106103"/>
              <a:gd name="connsiteX6" fmla="*/ 6200999 w 12581335"/>
              <a:gd name="connsiteY6" fmla="*/ 1729899 h 8106103"/>
              <a:gd name="connsiteX7" fmla="*/ 9203473 w 12581335"/>
              <a:gd name="connsiteY7" fmla="*/ 280628 h 8106103"/>
              <a:gd name="connsiteX8" fmla="*/ 12581335 w 12581335"/>
              <a:gd name="connsiteY8" fmla="*/ 1415159 h 8106103"/>
              <a:gd name="connsiteX0" fmla="*/ 0 w 12581335"/>
              <a:gd name="connsiteY0" fmla="*/ 3902044 h 7650489"/>
              <a:gd name="connsiteX1" fmla="*/ 1144557 w 12581335"/>
              <a:gd name="connsiteY1" fmla="*/ 3854248 h 7650489"/>
              <a:gd name="connsiteX2" fmla="*/ 2295182 w 12581335"/>
              <a:gd name="connsiteY2" fmla="*/ 6954809 h 7650489"/>
              <a:gd name="connsiteX3" fmla="*/ 4823711 w 12581335"/>
              <a:gd name="connsiteY3" fmla="*/ 7524685 h 7650489"/>
              <a:gd name="connsiteX4" fmla="*/ 4342083 w 12581335"/>
              <a:gd name="connsiteY4" fmla="*/ 5146968 h 7650489"/>
              <a:gd name="connsiteX5" fmla="*/ 5839290 w 12581335"/>
              <a:gd name="connsiteY5" fmla="*/ 3459786 h 7650489"/>
              <a:gd name="connsiteX6" fmla="*/ 6200999 w 12581335"/>
              <a:gd name="connsiteY6" fmla="*/ 1274285 h 7650489"/>
              <a:gd name="connsiteX7" fmla="*/ 8003448 w 12581335"/>
              <a:gd name="connsiteY7" fmla="*/ 326989 h 7650489"/>
              <a:gd name="connsiteX8" fmla="*/ 12581335 w 12581335"/>
              <a:gd name="connsiteY8" fmla="*/ 959545 h 7650489"/>
              <a:gd name="connsiteX0" fmla="*/ 0 w 12581335"/>
              <a:gd name="connsiteY0" fmla="*/ 3758758 h 7507203"/>
              <a:gd name="connsiteX1" fmla="*/ 1144557 w 12581335"/>
              <a:gd name="connsiteY1" fmla="*/ 3710962 h 7507203"/>
              <a:gd name="connsiteX2" fmla="*/ 2295182 w 12581335"/>
              <a:gd name="connsiteY2" fmla="*/ 6811523 h 7507203"/>
              <a:gd name="connsiteX3" fmla="*/ 4823711 w 12581335"/>
              <a:gd name="connsiteY3" fmla="*/ 7381399 h 7507203"/>
              <a:gd name="connsiteX4" fmla="*/ 4342083 w 12581335"/>
              <a:gd name="connsiteY4" fmla="*/ 5003682 h 7507203"/>
              <a:gd name="connsiteX5" fmla="*/ 5839290 w 12581335"/>
              <a:gd name="connsiteY5" fmla="*/ 3316500 h 7507203"/>
              <a:gd name="connsiteX6" fmla="*/ 6200999 w 12581335"/>
              <a:gd name="connsiteY6" fmla="*/ 1130999 h 7507203"/>
              <a:gd name="connsiteX7" fmla="*/ 8003448 w 12581335"/>
              <a:gd name="connsiteY7" fmla="*/ 183703 h 7507203"/>
              <a:gd name="connsiteX8" fmla="*/ 12581335 w 12581335"/>
              <a:gd name="connsiteY8" fmla="*/ 816259 h 7507203"/>
              <a:gd name="connsiteX0" fmla="*/ 0 w 12581335"/>
              <a:gd name="connsiteY0" fmla="*/ 3758757 h 7507202"/>
              <a:gd name="connsiteX1" fmla="*/ 1144557 w 12581335"/>
              <a:gd name="connsiteY1" fmla="*/ 3710961 h 7507202"/>
              <a:gd name="connsiteX2" fmla="*/ 2295182 w 12581335"/>
              <a:gd name="connsiteY2" fmla="*/ 6811522 h 7507202"/>
              <a:gd name="connsiteX3" fmla="*/ 4823711 w 12581335"/>
              <a:gd name="connsiteY3" fmla="*/ 7381398 h 7507202"/>
              <a:gd name="connsiteX4" fmla="*/ 4342083 w 12581335"/>
              <a:gd name="connsiteY4" fmla="*/ 5003681 h 7507202"/>
              <a:gd name="connsiteX5" fmla="*/ 5839290 w 12581335"/>
              <a:gd name="connsiteY5" fmla="*/ 3316499 h 7507202"/>
              <a:gd name="connsiteX6" fmla="*/ 6200999 w 12581335"/>
              <a:gd name="connsiteY6" fmla="*/ 1130998 h 7507202"/>
              <a:gd name="connsiteX7" fmla="*/ 8003448 w 12581335"/>
              <a:gd name="connsiteY7" fmla="*/ 183702 h 7507202"/>
              <a:gd name="connsiteX8" fmla="*/ 12581335 w 12581335"/>
              <a:gd name="connsiteY8" fmla="*/ 816258 h 7507202"/>
              <a:gd name="connsiteX0" fmla="*/ 0 w 12581335"/>
              <a:gd name="connsiteY0" fmla="*/ 3637224 h 7385669"/>
              <a:gd name="connsiteX1" fmla="*/ 1144557 w 12581335"/>
              <a:gd name="connsiteY1" fmla="*/ 3589428 h 7385669"/>
              <a:gd name="connsiteX2" fmla="*/ 2295182 w 12581335"/>
              <a:gd name="connsiteY2" fmla="*/ 6689989 h 7385669"/>
              <a:gd name="connsiteX3" fmla="*/ 4823711 w 12581335"/>
              <a:gd name="connsiteY3" fmla="*/ 7259865 h 7385669"/>
              <a:gd name="connsiteX4" fmla="*/ 4342083 w 12581335"/>
              <a:gd name="connsiteY4" fmla="*/ 4882148 h 7385669"/>
              <a:gd name="connsiteX5" fmla="*/ 5839290 w 12581335"/>
              <a:gd name="connsiteY5" fmla="*/ 3194966 h 7385669"/>
              <a:gd name="connsiteX6" fmla="*/ 6200999 w 12581335"/>
              <a:gd name="connsiteY6" fmla="*/ 1009465 h 7385669"/>
              <a:gd name="connsiteX7" fmla="*/ 8003448 w 12581335"/>
              <a:gd name="connsiteY7" fmla="*/ 62169 h 7385669"/>
              <a:gd name="connsiteX8" fmla="*/ 12581335 w 12581335"/>
              <a:gd name="connsiteY8" fmla="*/ 694725 h 7385669"/>
              <a:gd name="connsiteX0" fmla="*/ 0 w 12581335"/>
              <a:gd name="connsiteY0" fmla="*/ 3637224 h 7556837"/>
              <a:gd name="connsiteX1" fmla="*/ 1144557 w 12581335"/>
              <a:gd name="connsiteY1" fmla="*/ 3589428 h 7556837"/>
              <a:gd name="connsiteX2" fmla="*/ 2295182 w 12581335"/>
              <a:gd name="connsiteY2" fmla="*/ 6689989 h 7556837"/>
              <a:gd name="connsiteX3" fmla="*/ 4823711 w 12581335"/>
              <a:gd name="connsiteY3" fmla="*/ 7259865 h 7556837"/>
              <a:gd name="connsiteX4" fmla="*/ 4342083 w 12581335"/>
              <a:gd name="connsiteY4" fmla="*/ 4882148 h 7556837"/>
              <a:gd name="connsiteX5" fmla="*/ 5839290 w 12581335"/>
              <a:gd name="connsiteY5" fmla="*/ 3194966 h 7556837"/>
              <a:gd name="connsiteX6" fmla="*/ 6200999 w 12581335"/>
              <a:gd name="connsiteY6" fmla="*/ 1009465 h 7556837"/>
              <a:gd name="connsiteX7" fmla="*/ 8003448 w 12581335"/>
              <a:gd name="connsiteY7" fmla="*/ 62169 h 7556837"/>
              <a:gd name="connsiteX8" fmla="*/ 12581335 w 12581335"/>
              <a:gd name="connsiteY8" fmla="*/ 694725 h 7556837"/>
              <a:gd name="connsiteX0" fmla="*/ 0 w 12581335"/>
              <a:gd name="connsiteY0" fmla="*/ 3637224 h 7603642"/>
              <a:gd name="connsiteX1" fmla="*/ 1144557 w 12581335"/>
              <a:gd name="connsiteY1" fmla="*/ 3589428 h 7603642"/>
              <a:gd name="connsiteX2" fmla="*/ 2295182 w 12581335"/>
              <a:gd name="connsiteY2" fmla="*/ 6689989 h 7603642"/>
              <a:gd name="connsiteX3" fmla="*/ 4632793 w 12581335"/>
              <a:gd name="connsiteY3" fmla="*/ 7317275 h 7603642"/>
              <a:gd name="connsiteX4" fmla="*/ 4342083 w 12581335"/>
              <a:gd name="connsiteY4" fmla="*/ 4882148 h 7603642"/>
              <a:gd name="connsiteX5" fmla="*/ 5839290 w 12581335"/>
              <a:gd name="connsiteY5" fmla="*/ 3194966 h 7603642"/>
              <a:gd name="connsiteX6" fmla="*/ 6200999 w 12581335"/>
              <a:gd name="connsiteY6" fmla="*/ 1009465 h 7603642"/>
              <a:gd name="connsiteX7" fmla="*/ 8003448 w 12581335"/>
              <a:gd name="connsiteY7" fmla="*/ 62169 h 7603642"/>
              <a:gd name="connsiteX8" fmla="*/ 12581335 w 12581335"/>
              <a:gd name="connsiteY8" fmla="*/ 694725 h 7603642"/>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457513"/>
              <a:gd name="connsiteY0" fmla="*/ 4040394 h 7603641"/>
              <a:gd name="connsiteX1" fmla="*/ 1020735 w 12457513"/>
              <a:gd name="connsiteY1" fmla="*/ 3589428 h 7603641"/>
              <a:gd name="connsiteX2" fmla="*/ 2171360 w 12457513"/>
              <a:gd name="connsiteY2" fmla="*/ 6689989 h 7603641"/>
              <a:gd name="connsiteX3" fmla="*/ 4508971 w 12457513"/>
              <a:gd name="connsiteY3" fmla="*/ 7317275 h 7603641"/>
              <a:gd name="connsiteX4" fmla="*/ 4218261 w 12457513"/>
              <a:gd name="connsiteY4" fmla="*/ 4882148 h 7603641"/>
              <a:gd name="connsiteX5" fmla="*/ 5715468 w 12457513"/>
              <a:gd name="connsiteY5" fmla="*/ 3194966 h 7603641"/>
              <a:gd name="connsiteX6" fmla="*/ 5761354 w 12457513"/>
              <a:gd name="connsiteY6" fmla="*/ 723836 h 7603641"/>
              <a:gd name="connsiteX7" fmla="*/ 7879626 w 12457513"/>
              <a:gd name="connsiteY7" fmla="*/ 62169 h 7603641"/>
              <a:gd name="connsiteX8" fmla="*/ 12457513 w 12457513"/>
              <a:gd name="connsiteY8" fmla="*/ 694725 h 760364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5761354 w 12457513"/>
              <a:gd name="connsiteY6" fmla="*/ 723836 h 7599028"/>
              <a:gd name="connsiteX7" fmla="*/ 7879626 w 12457513"/>
              <a:gd name="connsiteY7" fmla="*/ 62169 h 7599028"/>
              <a:gd name="connsiteX8" fmla="*/ 12457513 w 12457513"/>
              <a:gd name="connsiteY8" fmla="*/ 694725 h 7599028"/>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7704045 w 12457513"/>
              <a:gd name="connsiteY6" fmla="*/ 4605802 h 7599028"/>
              <a:gd name="connsiteX7" fmla="*/ 7879626 w 12457513"/>
              <a:gd name="connsiteY7" fmla="*/ 62169 h 7599028"/>
              <a:gd name="connsiteX8" fmla="*/ 12457513 w 12457513"/>
              <a:gd name="connsiteY8" fmla="*/ 694725 h 7599028"/>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146436 w 12457513"/>
              <a:gd name="connsiteY5" fmla="*/ 2912993 h 7599028"/>
              <a:gd name="connsiteX6" fmla="*/ 7704045 w 12457513"/>
              <a:gd name="connsiteY6" fmla="*/ 4605802 h 7599028"/>
              <a:gd name="connsiteX7" fmla="*/ 7879626 w 12457513"/>
              <a:gd name="connsiteY7" fmla="*/ 62169 h 7599028"/>
              <a:gd name="connsiteX8" fmla="*/ 12457513 w 12457513"/>
              <a:gd name="connsiteY8" fmla="*/ 694725 h 7599028"/>
              <a:gd name="connsiteX0" fmla="*/ 0 w 12457513"/>
              <a:gd name="connsiteY0" fmla="*/ 4040394 h 7447577"/>
              <a:gd name="connsiteX1" fmla="*/ 1119682 w 12457513"/>
              <a:gd name="connsiteY1" fmla="*/ 3741840 h 7447577"/>
              <a:gd name="connsiteX2" fmla="*/ 2171360 w 12457513"/>
              <a:gd name="connsiteY2" fmla="*/ 6689989 h 7447577"/>
              <a:gd name="connsiteX3" fmla="*/ 4508971 w 12457513"/>
              <a:gd name="connsiteY3" fmla="*/ 7317275 h 7447577"/>
              <a:gd name="connsiteX4" fmla="*/ 4587655 w 12457513"/>
              <a:gd name="connsiteY4" fmla="*/ 4638763 h 7447577"/>
              <a:gd name="connsiteX5" fmla="*/ 5146436 w 12457513"/>
              <a:gd name="connsiteY5" fmla="*/ 2912993 h 7447577"/>
              <a:gd name="connsiteX6" fmla="*/ 7704045 w 12457513"/>
              <a:gd name="connsiteY6" fmla="*/ 4605802 h 7447577"/>
              <a:gd name="connsiteX7" fmla="*/ 7879626 w 12457513"/>
              <a:gd name="connsiteY7" fmla="*/ 62169 h 7447577"/>
              <a:gd name="connsiteX8" fmla="*/ 12457513 w 12457513"/>
              <a:gd name="connsiteY8" fmla="*/ 694725 h 7447577"/>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7879626 w 11560497"/>
              <a:gd name="connsiteY6" fmla="*/ 667474 h 8177757"/>
              <a:gd name="connsiteX7" fmla="*/ 11560497 w 11560497"/>
              <a:gd name="connsiteY7" fmla="*/ 0 h 8177757"/>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7879626 w 11560497"/>
              <a:gd name="connsiteY6" fmla="*/ 667474 h 8177757"/>
              <a:gd name="connsiteX7" fmla="*/ 11560497 w 11560497"/>
              <a:gd name="connsiteY7" fmla="*/ 0 h 8177757"/>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8746401 w 11560497"/>
              <a:gd name="connsiteY6" fmla="*/ 2143305 h 8177757"/>
              <a:gd name="connsiteX7" fmla="*/ 11560497 w 11560497"/>
              <a:gd name="connsiteY7" fmla="*/ 0 h 8177757"/>
              <a:gd name="connsiteX0" fmla="*/ 0 w 11558798"/>
              <a:gd name="connsiteY0" fmla="*/ 5224696 h 8756754"/>
              <a:gd name="connsiteX1" fmla="*/ 1119682 w 11558798"/>
              <a:gd name="connsiteY1" fmla="*/ 4926142 h 8756754"/>
              <a:gd name="connsiteX2" fmla="*/ 2171360 w 11558798"/>
              <a:gd name="connsiteY2" fmla="*/ 7874291 h 8756754"/>
              <a:gd name="connsiteX3" fmla="*/ 4508971 w 11558798"/>
              <a:gd name="connsiteY3" fmla="*/ 8501577 h 8756754"/>
              <a:gd name="connsiteX4" fmla="*/ 5146436 w 11558798"/>
              <a:gd name="connsiteY4" fmla="*/ 4097295 h 8756754"/>
              <a:gd name="connsiteX5" fmla="*/ 7704045 w 11558798"/>
              <a:gd name="connsiteY5" fmla="*/ 5790104 h 8756754"/>
              <a:gd name="connsiteX6" fmla="*/ 8746401 w 11558798"/>
              <a:gd name="connsiteY6" fmla="*/ 2722302 h 8756754"/>
              <a:gd name="connsiteX7" fmla="*/ 11558798 w 11558798"/>
              <a:gd name="connsiteY7" fmla="*/ -1 h 8756754"/>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7704045 w 11558798"/>
              <a:gd name="connsiteY5" fmla="*/ 5790105 h 8756755"/>
              <a:gd name="connsiteX6" fmla="*/ 8746401 w 11558798"/>
              <a:gd name="connsiteY6" fmla="*/ 2722303 h 8756755"/>
              <a:gd name="connsiteX7" fmla="*/ 11558798 w 11558798"/>
              <a:gd name="connsiteY7" fmla="*/ 0 h 8756755"/>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8009941 w 11558798"/>
              <a:gd name="connsiteY5" fmla="*/ 5996549 h 8756755"/>
              <a:gd name="connsiteX6" fmla="*/ 8746401 w 11558798"/>
              <a:gd name="connsiteY6" fmla="*/ 2722303 h 8756755"/>
              <a:gd name="connsiteX7" fmla="*/ 11558798 w 11558798"/>
              <a:gd name="connsiteY7" fmla="*/ 0 h 8756755"/>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8009941 w 11558798"/>
              <a:gd name="connsiteY5" fmla="*/ 5996549 h 8756755"/>
              <a:gd name="connsiteX6" fmla="*/ 8746401 w 11558798"/>
              <a:gd name="connsiteY6" fmla="*/ 2722303 h 8756755"/>
              <a:gd name="connsiteX7" fmla="*/ 11558798 w 11558798"/>
              <a:gd name="connsiteY7" fmla="*/ 0 h 8756755"/>
              <a:gd name="connsiteX0" fmla="*/ 0 w 11679632"/>
              <a:gd name="connsiteY0" fmla="*/ 5454594 h 8986652"/>
              <a:gd name="connsiteX1" fmla="*/ 1119682 w 11679632"/>
              <a:gd name="connsiteY1" fmla="*/ 5156040 h 8986652"/>
              <a:gd name="connsiteX2" fmla="*/ 2171360 w 11679632"/>
              <a:gd name="connsiteY2" fmla="*/ 8104189 h 8986652"/>
              <a:gd name="connsiteX3" fmla="*/ 4508971 w 11679632"/>
              <a:gd name="connsiteY3" fmla="*/ 8731475 h 8986652"/>
              <a:gd name="connsiteX4" fmla="*/ 5146436 w 11679632"/>
              <a:gd name="connsiteY4" fmla="*/ 4327193 h 8986652"/>
              <a:gd name="connsiteX5" fmla="*/ 8009941 w 11679632"/>
              <a:gd name="connsiteY5" fmla="*/ 6226446 h 8986652"/>
              <a:gd name="connsiteX6" fmla="*/ 8746401 w 11679632"/>
              <a:gd name="connsiteY6" fmla="*/ 2952200 h 8986652"/>
              <a:gd name="connsiteX7" fmla="*/ 11679632 w 11679632"/>
              <a:gd name="connsiteY7" fmla="*/ 0 h 8986652"/>
              <a:gd name="connsiteX0" fmla="*/ 0 w 11679632"/>
              <a:gd name="connsiteY0" fmla="*/ 5454594 h 8735860"/>
              <a:gd name="connsiteX1" fmla="*/ 1119682 w 11679632"/>
              <a:gd name="connsiteY1" fmla="*/ 5156040 h 8735860"/>
              <a:gd name="connsiteX2" fmla="*/ 4508971 w 11679632"/>
              <a:gd name="connsiteY2" fmla="*/ 8731475 h 8735860"/>
              <a:gd name="connsiteX3" fmla="*/ 5146436 w 11679632"/>
              <a:gd name="connsiteY3" fmla="*/ 4327193 h 8735860"/>
              <a:gd name="connsiteX4" fmla="*/ 8009941 w 11679632"/>
              <a:gd name="connsiteY4" fmla="*/ 6226446 h 8735860"/>
              <a:gd name="connsiteX5" fmla="*/ 8746401 w 11679632"/>
              <a:gd name="connsiteY5" fmla="*/ 2952200 h 8735860"/>
              <a:gd name="connsiteX6" fmla="*/ 11679632 w 11679632"/>
              <a:gd name="connsiteY6" fmla="*/ 0 h 8735860"/>
              <a:gd name="connsiteX0" fmla="*/ 0 w 11679632"/>
              <a:gd name="connsiteY0" fmla="*/ 5454594 h 8898143"/>
              <a:gd name="connsiteX1" fmla="*/ 1119682 w 11679632"/>
              <a:gd name="connsiteY1" fmla="*/ 5156040 h 8898143"/>
              <a:gd name="connsiteX2" fmla="*/ 4508971 w 11679632"/>
              <a:gd name="connsiteY2" fmla="*/ 8731475 h 8898143"/>
              <a:gd name="connsiteX3" fmla="*/ 5146436 w 11679632"/>
              <a:gd name="connsiteY3" fmla="*/ 4327193 h 8898143"/>
              <a:gd name="connsiteX4" fmla="*/ 8009941 w 11679632"/>
              <a:gd name="connsiteY4" fmla="*/ 6226446 h 8898143"/>
              <a:gd name="connsiteX5" fmla="*/ 8746401 w 11679632"/>
              <a:gd name="connsiteY5" fmla="*/ 2952200 h 8898143"/>
              <a:gd name="connsiteX6" fmla="*/ 11679632 w 11679632"/>
              <a:gd name="connsiteY6" fmla="*/ 0 h 8898143"/>
              <a:gd name="connsiteX0" fmla="*/ 0 w 11679632"/>
              <a:gd name="connsiteY0" fmla="*/ 5454594 h 8792916"/>
              <a:gd name="connsiteX1" fmla="*/ 1119682 w 11679632"/>
              <a:gd name="connsiteY1" fmla="*/ 5156040 h 8792916"/>
              <a:gd name="connsiteX2" fmla="*/ 4508971 w 11679632"/>
              <a:gd name="connsiteY2" fmla="*/ 8731475 h 8792916"/>
              <a:gd name="connsiteX3" fmla="*/ 5146436 w 11679632"/>
              <a:gd name="connsiteY3" fmla="*/ 4327193 h 8792916"/>
              <a:gd name="connsiteX4" fmla="*/ 8009941 w 11679632"/>
              <a:gd name="connsiteY4" fmla="*/ 6226446 h 8792916"/>
              <a:gd name="connsiteX5" fmla="*/ 8746401 w 11679632"/>
              <a:gd name="connsiteY5" fmla="*/ 2952200 h 8792916"/>
              <a:gd name="connsiteX6" fmla="*/ 11679632 w 11679632"/>
              <a:gd name="connsiteY6" fmla="*/ 0 h 8792916"/>
              <a:gd name="connsiteX0" fmla="*/ 0 w 11679632"/>
              <a:gd name="connsiteY0" fmla="*/ 5454594 h 7569332"/>
              <a:gd name="connsiteX1" fmla="*/ 1119682 w 11679632"/>
              <a:gd name="connsiteY1" fmla="*/ 5156040 h 7569332"/>
              <a:gd name="connsiteX2" fmla="*/ 3322508 w 11679632"/>
              <a:gd name="connsiteY2" fmla="*/ 7486339 h 7569332"/>
              <a:gd name="connsiteX3" fmla="*/ 5146436 w 11679632"/>
              <a:gd name="connsiteY3" fmla="*/ 4327193 h 7569332"/>
              <a:gd name="connsiteX4" fmla="*/ 8009941 w 11679632"/>
              <a:gd name="connsiteY4" fmla="*/ 6226446 h 7569332"/>
              <a:gd name="connsiteX5" fmla="*/ 8746401 w 11679632"/>
              <a:gd name="connsiteY5" fmla="*/ 2952200 h 7569332"/>
              <a:gd name="connsiteX6" fmla="*/ 11679632 w 11679632"/>
              <a:gd name="connsiteY6" fmla="*/ 0 h 7569332"/>
              <a:gd name="connsiteX0" fmla="*/ 0 w 11483248"/>
              <a:gd name="connsiteY0" fmla="*/ 6384913 h 7565355"/>
              <a:gd name="connsiteX1" fmla="*/ 923298 w 11483248"/>
              <a:gd name="connsiteY1" fmla="*/ 5156040 h 7565355"/>
              <a:gd name="connsiteX2" fmla="*/ 3126124 w 11483248"/>
              <a:gd name="connsiteY2" fmla="*/ 7486339 h 7565355"/>
              <a:gd name="connsiteX3" fmla="*/ 4950052 w 11483248"/>
              <a:gd name="connsiteY3" fmla="*/ 4327193 h 7565355"/>
              <a:gd name="connsiteX4" fmla="*/ 7813557 w 11483248"/>
              <a:gd name="connsiteY4" fmla="*/ 6226446 h 7565355"/>
              <a:gd name="connsiteX5" fmla="*/ 8550017 w 11483248"/>
              <a:gd name="connsiteY5" fmla="*/ 2952200 h 7565355"/>
              <a:gd name="connsiteX6" fmla="*/ 11483248 w 11483248"/>
              <a:gd name="connsiteY6" fmla="*/ 0 h 7565355"/>
              <a:gd name="connsiteX0" fmla="*/ 0 w 11483248"/>
              <a:gd name="connsiteY0" fmla="*/ 6384913 h 7529121"/>
              <a:gd name="connsiteX1" fmla="*/ 1183528 w 11483248"/>
              <a:gd name="connsiteY1" fmla="*/ 6169576 h 7529121"/>
              <a:gd name="connsiteX2" fmla="*/ 3126124 w 11483248"/>
              <a:gd name="connsiteY2" fmla="*/ 7486339 h 7529121"/>
              <a:gd name="connsiteX3" fmla="*/ 4950052 w 11483248"/>
              <a:gd name="connsiteY3" fmla="*/ 4327193 h 7529121"/>
              <a:gd name="connsiteX4" fmla="*/ 7813557 w 11483248"/>
              <a:gd name="connsiteY4" fmla="*/ 6226446 h 7529121"/>
              <a:gd name="connsiteX5" fmla="*/ 8550017 w 11483248"/>
              <a:gd name="connsiteY5" fmla="*/ 2952200 h 7529121"/>
              <a:gd name="connsiteX6" fmla="*/ 11483248 w 11483248"/>
              <a:gd name="connsiteY6" fmla="*/ 0 h 7529121"/>
              <a:gd name="connsiteX0" fmla="*/ 0 w 11483248"/>
              <a:gd name="connsiteY0" fmla="*/ 6384913 h 7920981"/>
              <a:gd name="connsiteX1" fmla="*/ 1183528 w 11483248"/>
              <a:gd name="connsiteY1" fmla="*/ 6169576 h 7920981"/>
              <a:gd name="connsiteX2" fmla="*/ 3286965 w 11483248"/>
              <a:gd name="connsiteY2" fmla="*/ 7885372 h 7920981"/>
              <a:gd name="connsiteX3" fmla="*/ 4950052 w 11483248"/>
              <a:gd name="connsiteY3" fmla="*/ 4327193 h 7920981"/>
              <a:gd name="connsiteX4" fmla="*/ 7813557 w 11483248"/>
              <a:gd name="connsiteY4" fmla="*/ 6226446 h 7920981"/>
              <a:gd name="connsiteX5" fmla="*/ 8550017 w 11483248"/>
              <a:gd name="connsiteY5" fmla="*/ 2952200 h 7920981"/>
              <a:gd name="connsiteX6" fmla="*/ 11483248 w 11483248"/>
              <a:gd name="connsiteY6" fmla="*/ 0 h 7920981"/>
              <a:gd name="connsiteX0" fmla="*/ 0 w 11306950"/>
              <a:gd name="connsiteY0" fmla="*/ 6875833 h 7919615"/>
              <a:gd name="connsiteX1" fmla="*/ 1007230 w 11306950"/>
              <a:gd name="connsiteY1" fmla="*/ 6169576 h 7919615"/>
              <a:gd name="connsiteX2" fmla="*/ 3110667 w 11306950"/>
              <a:gd name="connsiteY2" fmla="*/ 7885372 h 7919615"/>
              <a:gd name="connsiteX3" fmla="*/ 4773754 w 11306950"/>
              <a:gd name="connsiteY3" fmla="*/ 4327193 h 7919615"/>
              <a:gd name="connsiteX4" fmla="*/ 7637259 w 11306950"/>
              <a:gd name="connsiteY4" fmla="*/ 6226446 h 7919615"/>
              <a:gd name="connsiteX5" fmla="*/ 8373719 w 11306950"/>
              <a:gd name="connsiteY5" fmla="*/ 2952200 h 7919615"/>
              <a:gd name="connsiteX6" fmla="*/ 11306950 w 11306950"/>
              <a:gd name="connsiteY6" fmla="*/ 0 h 7919615"/>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8862065 w 11306950"/>
              <a:gd name="connsiteY5" fmla="*/ 2963145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8862065 w 11306950"/>
              <a:gd name="connsiteY5" fmla="*/ 2963145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139275 w 11306950"/>
              <a:gd name="connsiteY5" fmla="*/ 3034638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139275 w 11306950"/>
              <a:gd name="connsiteY5" fmla="*/ 3034638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231480 w 11306950"/>
              <a:gd name="connsiteY5" fmla="*/ 2753076 h 7919614"/>
              <a:gd name="connsiteX6" fmla="*/ 11306950 w 11306950"/>
              <a:gd name="connsiteY6" fmla="*/ 0 h 7919614"/>
              <a:gd name="connsiteX0" fmla="*/ 0 w 11306950"/>
              <a:gd name="connsiteY0" fmla="*/ 6875833 h 8438580"/>
              <a:gd name="connsiteX1" fmla="*/ 1147224 w 11306950"/>
              <a:gd name="connsiteY1" fmla="*/ 8329184 h 8438580"/>
              <a:gd name="connsiteX2" fmla="*/ 3110667 w 11306950"/>
              <a:gd name="connsiteY2" fmla="*/ 7885372 h 8438580"/>
              <a:gd name="connsiteX3" fmla="*/ 4773754 w 11306950"/>
              <a:gd name="connsiteY3" fmla="*/ 4327193 h 8438580"/>
              <a:gd name="connsiteX4" fmla="*/ 7637259 w 11306950"/>
              <a:gd name="connsiteY4" fmla="*/ 6226446 h 8438580"/>
              <a:gd name="connsiteX5" fmla="*/ 9231480 w 11306950"/>
              <a:gd name="connsiteY5" fmla="*/ 2753076 h 8438580"/>
              <a:gd name="connsiteX6" fmla="*/ 11306950 w 11306950"/>
              <a:gd name="connsiteY6" fmla="*/ 0 h 8438580"/>
              <a:gd name="connsiteX0" fmla="*/ 0 w 11269828"/>
              <a:gd name="connsiteY0" fmla="*/ 9822491 h 9822491"/>
              <a:gd name="connsiteX1" fmla="*/ 1110102 w 11269828"/>
              <a:gd name="connsiteY1" fmla="*/ 8329184 h 9822491"/>
              <a:gd name="connsiteX2" fmla="*/ 3073545 w 11269828"/>
              <a:gd name="connsiteY2" fmla="*/ 7885372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073545 w 11269828"/>
              <a:gd name="connsiteY2" fmla="*/ 7885372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5338463 w 11269828"/>
              <a:gd name="connsiteY3" fmla="*/ 6328326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880467 w 11269828"/>
              <a:gd name="connsiteY2" fmla="*/ 7312942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3880467 w 11269828"/>
              <a:gd name="connsiteY2" fmla="*/ 7312942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8099175 w 11269828"/>
              <a:gd name="connsiteY5" fmla="*/ 3176484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8099175 w 11269828"/>
              <a:gd name="connsiteY5" fmla="*/ 3176484 h 9822491"/>
              <a:gd name="connsiteX6" fmla="*/ 11269828 w 11269828"/>
              <a:gd name="connsiteY6" fmla="*/ 0 h 98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9828" h="9822491">
                <a:moveTo>
                  <a:pt x="0" y="9822491"/>
                </a:moveTo>
                <a:cubicBezTo>
                  <a:pt x="21986" y="9814729"/>
                  <a:pt x="1833248" y="7369257"/>
                  <a:pt x="2503778" y="6883001"/>
                </a:cubicBezTo>
                <a:cubicBezTo>
                  <a:pt x="3174308" y="6396745"/>
                  <a:pt x="3591874" y="7117501"/>
                  <a:pt x="4023182" y="6904955"/>
                </a:cubicBezTo>
                <a:cubicBezTo>
                  <a:pt x="4454490" y="6692409"/>
                  <a:pt x="4537993" y="5720760"/>
                  <a:pt x="5091624" y="5607722"/>
                </a:cubicBezTo>
                <a:cubicBezTo>
                  <a:pt x="5645256" y="5494685"/>
                  <a:pt x="6373058" y="6761701"/>
                  <a:pt x="7344971" y="6226730"/>
                </a:cubicBezTo>
                <a:cubicBezTo>
                  <a:pt x="8316884" y="5691759"/>
                  <a:pt x="7445032" y="4214272"/>
                  <a:pt x="8099175" y="3176484"/>
                </a:cubicBezTo>
                <a:cubicBezTo>
                  <a:pt x="8753318" y="2138696"/>
                  <a:pt x="9837308" y="2744013"/>
                  <a:pt x="11269828" y="0"/>
                </a:cubicBezTo>
              </a:path>
            </a:pathLst>
          </a:custGeom>
          <a:noFill/>
          <a:ln w="254000">
            <a:solidFill>
              <a:srgbClr val="F5E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5ECC4"/>
              </a:solidFill>
              <a:effectLst/>
              <a:uLnTx/>
              <a:uFillTx/>
              <a:latin typeface="Arial" panose="020B0604020202020204"/>
              <a:ea typeface="+mn-ea"/>
              <a:cs typeface="+mn-cs"/>
            </a:endParaRPr>
          </a:p>
        </p:txBody>
      </p:sp>
      <p:sp>
        <p:nvSpPr>
          <p:cNvPr id="5" name="Plassholder for tekst 5">
            <a:extLst>
              <a:ext uri="{FF2B5EF4-FFF2-40B4-BE49-F238E27FC236}">
                <a16:creationId xmlns:a16="http://schemas.microsoft.com/office/drawing/2014/main" id="{DEE067A2-911B-7F53-22A6-9E8A66C18360}"/>
              </a:ext>
            </a:extLst>
          </p:cNvPr>
          <p:cNvSpPr txBox="1">
            <a:spLocks/>
          </p:cNvSpPr>
          <p:nvPr/>
        </p:nvSpPr>
        <p:spPr>
          <a:xfrm>
            <a:off x="9770825" y="0"/>
            <a:ext cx="2421175" cy="6858000"/>
          </a:xfrm>
          <a:custGeom>
            <a:avLst/>
            <a:gdLst>
              <a:gd name="connsiteX0" fmla="*/ 2757228 w 3063875"/>
              <a:gd name="connsiteY0" fmla="*/ 6481758 h 6858000"/>
              <a:gd name="connsiteX1" fmla="*/ 2757645 w 3063875"/>
              <a:gd name="connsiteY1" fmla="*/ 6482172 h 6858000"/>
              <a:gd name="connsiteX2" fmla="*/ 2758315 w 3063875"/>
              <a:gd name="connsiteY2" fmla="*/ 6498131 h 6858000"/>
              <a:gd name="connsiteX3" fmla="*/ 2758312 w 3063875"/>
              <a:gd name="connsiteY3" fmla="*/ 6498134 h 6858000"/>
              <a:gd name="connsiteX4" fmla="*/ 2758201 w 3063875"/>
              <a:gd name="connsiteY4" fmla="*/ 6498134 h 6858000"/>
              <a:gd name="connsiteX5" fmla="*/ 2750025 w 3063875"/>
              <a:gd name="connsiteY5" fmla="*/ 6506419 h 6858000"/>
              <a:gd name="connsiteX6" fmla="*/ 2733924 w 3063875"/>
              <a:gd name="connsiteY6" fmla="*/ 6506971 h 6858000"/>
              <a:gd name="connsiteX7" fmla="*/ 2733507 w 3063875"/>
              <a:gd name="connsiteY7" fmla="*/ 6506584 h 6858000"/>
              <a:gd name="connsiteX8" fmla="*/ 2732951 w 3063875"/>
              <a:gd name="connsiteY8" fmla="*/ 6490595 h 6858000"/>
              <a:gd name="connsiteX9" fmla="*/ 2741127 w 3063875"/>
              <a:gd name="connsiteY9" fmla="*/ 6482310 h 6858000"/>
              <a:gd name="connsiteX10" fmla="*/ 2757228 w 3063875"/>
              <a:gd name="connsiteY10" fmla="*/ 6481758 h 6858000"/>
              <a:gd name="connsiteX11" fmla="*/ 2690072 w 3063875"/>
              <a:gd name="connsiteY11" fmla="*/ 6457345 h 6858000"/>
              <a:gd name="connsiteX12" fmla="*/ 2634316 w 3063875"/>
              <a:gd name="connsiteY12" fmla="*/ 6506446 h 6858000"/>
              <a:gd name="connsiteX13" fmla="*/ 2627196 w 3063875"/>
              <a:gd name="connsiteY13" fmla="*/ 6520254 h 6858000"/>
              <a:gd name="connsiteX14" fmla="*/ 2638848 w 3063875"/>
              <a:gd name="connsiteY14" fmla="*/ 6526136 h 6858000"/>
              <a:gd name="connsiteX15" fmla="*/ 2642603 w 3063875"/>
              <a:gd name="connsiteY15" fmla="*/ 6528041 h 6858000"/>
              <a:gd name="connsiteX16" fmla="*/ 2668297 w 3063875"/>
              <a:gd name="connsiteY16" fmla="*/ 6539584 h 6858000"/>
              <a:gd name="connsiteX17" fmla="*/ 2689793 w 3063875"/>
              <a:gd name="connsiteY17" fmla="*/ 6506446 h 6858000"/>
              <a:gd name="connsiteX18" fmla="*/ 2690072 w 3063875"/>
              <a:gd name="connsiteY18" fmla="*/ 6460411 h 6858000"/>
              <a:gd name="connsiteX19" fmla="*/ 2487660 w 3063875"/>
              <a:gd name="connsiteY19" fmla="*/ 6446717 h 6858000"/>
              <a:gd name="connsiteX20" fmla="*/ 2483482 w 3063875"/>
              <a:gd name="connsiteY20" fmla="*/ 6451381 h 6858000"/>
              <a:gd name="connsiteX21" fmla="*/ 2485484 w 3063875"/>
              <a:gd name="connsiteY21" fmla="*/ 6462758 h 6858000"/>
              <a:gd name="connsiteX22" fmla="*/ 2516991 w 3063875"/>
              <a:gd name="connsiteY22" fmla="*/ 6483884 h 6858000"/>
              <a:gd name="connsiteX23" fmla="*/ 2535734 w 3063875"/>
              <a:gd name="connsiteY23" fmla="*/ 6507440 h 6858000"/>
              <a:gd name="connsiteX24" fmla="*/ 2565461 w 3063875"/>
              <a:gd name="connsiteY24" fmla="*/ 6630634 h 6858000"/>
              <a:gd name="connsiteX25" fmla="*/ 2575444 w 3063875"/>
              <a:gd name="connsiteY25" fmla="*/ 6637151 h 6858000"/>
              <a:gd name="connsiteX26" fmla="*/ 2583397 w 3063875"/>
              <a:gd name="connsiteY26" fmla="*/ 6627127 h 6858000"/>
              <a:gd name="connsiteX27" fmla="*/ 2579365 w 3063875"/>
              <a:gd name="connsiteY27" fmla="*/ 6532073 h 6858000"/>
              <a:gd name="connsiteX28" fmla="*/ 2593436 w 3063875"/>
              <a:gd name="connsiteY28" fmla="*/ 6523402 h 6858000"/>
              <a:gd name="connsiteX29" fmla="*/ 2608619 w 3063875"/>
              <a:gd name="connsiteY29" fmla="*/ 6530858 h 6858000"/>
              <a:gd name="connsiteX30" fmla="*/ 2620688 w 3063875"/>
              <a:gd name="connsiteY30" fmla="*/ 6536796 h 6858000"/>
              <a:gd name="connsiteX31" fmla="*/ 2627140 w 3063875"/>
              <a:gd name="connsiteY31" fmla="*/ 6517299 h 6858000"/>
              <a:gd name="connsiteX32" fmla="*/ 2608619 w 3063875"/>
              <a:gd name="connsiteY32" fmla="*/ 6506833 h 6858000"/>
              <a:gd name="connsiteX33" fmla="*/ 2607563 w 3063875"/>
              <a:gd name="connsiteY33" fmla="*/ 6506280 h 6858000"/>
              <a:gd name="connsiteX34" fmla="*/ 2495384 w 3063875"/>
              <a:gd name="connsiteY34" fmla="*/ 6448288 h 6858000"/>
              <a:gd name="connsiteX35" fmla="*/ 2487660 w 3063875"/>
              <a:gd name="connsiteY35" fmla="*/ 6446717 h 6858000"/>
              <a:gd name="connsiteX36" fmla="*/ 2738735 w 3063875"/>
              <a:gd name="connsiteY36" fmla="*/ 6444035 h 6858000"/>
              <a:gd name="connsiteX37" fmla="*/ 2707590 w 3063875"/>
              <a:gd name="connsiteY37" fmla="*/ 6448039 h 6858000"/>
              <a:gd name="connsiteX38" fmla="*/ 2707729 w 3063875"/>
              <a:gd name="connsiteY38" fmla="*/ 6451132 h 6858000"/>
              <a:gd name="connsiteX39" fmla="*/ 2710815 w 3063875"/>
              <a:gd name="connsiteY39" fmla="*/ 6496505 h 6858000"/>
              <a:gd name="connsiteX40" fmla="*/ 2718908 w 3063875"/>
              <a:gd name="connsiteY40" fmla="*/ 6517575 h 6858000"/>
              <a:gd name="connsiteX41" fmla="*/ 2737095 w 3063875"/>
              <a:gd name="connsiteY41" fmla="*/ 6529643 h 6858000"/>
              <a:gd name="connsiteX42" fmla="*/ 2782311 w 3063875"/>
              <a:gd name="connsiteY42" fmla="*/ 6548063 h 6858000"/>
              <a:gd name="connsiteX43" fmla="*/ 2788012 w 3063875"/>
              <a:gd name="connsiteY43" fmla="*/ 6559551 h 6858000"/>
              <a:gd name="connsiteX44" fmla="*/ 2776360 w 3063875"/>
              <a:gd name="connsiteY44" fmla="*/ 6563804 h 6858000"/>
              <a:gd name="connsiteX45" fmla="*/ 2724553 w 3063875"/>
              <a:gd name="connsiteY45" fmla="*/ 6547897 h 6858000"/>
              <a:gd name="connsiteX46" fmla="*/ 2713291 w 3063875"/>
              <a:gd name="connsiteY46" fmla="*/ 6551239 h 6858000"/>
              <a:gd name="connsiteX47" fmla="*/ 2711372 w 3063875"/>
              <a:gd name="connsiteY47" fmla="*/ 6600229 h 6858000"/>
              <a:gd name="connsiteX48" fmla="*/ 2721132 w 3063875"/>
              <a:gd name="connsiteY48" fmla="*/ 6629971 h 6858000"/>
              <a:gd name="connsiteX49" fmla="*/ 2716655 w 3063875"/>
              <a:gd name="connsiteY49" fmla="*/ 6641017 h 6858000"/>
              <a:gd name="connsiteX50" fmla="*/ 2704837 w 3063875"/>
              <a:gd name="connsiteY50" fmla="*/ 6636461 h 6858000"/>
              <a:gd name="connsiteX51" fmla="*/ 2683035 w 3063875"/>
              <a:gd name="connsiteY51" fmla="*/ 6587056 h 6858000"/>
              <a:gd name="connsiteX52" fmla="*/ 2642629 w 3063875"/>
              <a:gd name="connsiteY52" fmla="*/ 6548394 h 6858000"/>
              <a:gd name="connsiteX53" fmla="*/ 2638875 w 3063875"/>
              <a:gd name="connsiteY53" fmla="*/ 6546378 h 6858000"/>
              <a:gd name="connsiteX54" fmla="*/ 2620716 w 3063875"/>
              <a:gd name="connsiteY54" fmla="*/ 6536768 h 6858000"/>
              <a:gd name="connsiteX55" fmla="*/ 2617935 w 3063875"/>
              <a:gd name="connsiteY55" fmla="*/ 6552702 h 6858000"/>
              <a:gd name="connsiteX56" fmla="*/ 2617323 w 3063875"/>
              <a:gd name="connsiteY56" fmla="*/ 6564494 h 6858000"/>
              <a:gd name="connsiteX57" fmla="*/ 2738624 w 3063875"/>
              <a:gd name="connsiteY57" fmla="*/ 6684898 h 6858000"/>
              <a:gd name="connsiteX58" fmla="*/ 2859869 w 3063875"/>
              <a:gd name="connsiteY58" fmla="*/ 6564439 h 6858000"/>
              <a:gd name="connsiteX59" fmla="*/ 2738735 w 3063875"/>
              <a:gd name="connsiteY59" fmla="*/ 6444035 h 6858000"/>
              <a:gd name="connsiteX60" fmla="*/ 2572381 w 3063875"/>
              <a:gd name="connsiteY60" fmla="*/ 6439271 h 6858000"/>
              <a:gd name="connsiteX61" fmla="*/ 2565740 w 3063875"/>
              <a:gd name="connsiteY61" fmla="*/ 6445494 h 6858000"/>
              <a:gd name="connsiteX62" fmla="*/ 2565740 w 3063875"/>
              <a:gd name="connsiteY62" fmla="*/ 6445497 h 6858000"/>
              <a:gd name="connsiteX63" fmla="*/ 2560456 w 3063875"/>
              <a:gd name="connsiteY63" fmla="*/ 6456543 h 6858000"/>
              <a:gd name="connsiteX64" fmla="*/ 2566463 w 3063875"/>
              <a:gd name="connsiteY64" fmla="*/ 6472202 h 6858000"/>
              <a:gd name="connsiteX65" fmla="*/ 2567019 w 3063875"/>
              <a:gd name="connsiteY65" fmla="*/ 6472450 h 6858000"/>
              <a:gd name="connsiteX66" fmla="*/ 2582815 w 3063875"/>
              <a:gd name="connsiteY66" fmla="*/ 6466485 h 6858000"/>
              <a:gd name="connsiteX67" fmla="*/ 2588098 w 3063875"/>
              <a:gd name="connsiteY67" fmla="*/ 6455439 h 6858000"/>
              <a:gd name="connsiteX68" fmla="*/ 2582064 w 3063875"/>
              <a:gd name="connsiteY68" fmla="*/ 6439781 h 6858000"/>
              <a:gd name="connsiteX69" fmla="*/ 2581508 w 3063875"/>
              <a:gd name="connsiteY69" fmla="*/ 6439532 h 6858000"/>
              <a:gd name="connsiteX70" fmla="*/ 2572381 w 3063875"/>
              <a:gd name="connsiteY70" fmla="*/ 6439271 h 6858000"/>
              <a:gd name="connsiteX71" fmla="*/ 0 w 3063875"/>
              <a:gd name="connsiteY71" fmla="*/ 0 h 6858000"/>
              <a:gd name="connsiteX72" fmla="*/ 3063875 w 3063875"/>
              <a:gd name="connsiteY72" fmla="*/ 0 h 6858000"/>
              <a:gd name="connsiteX73" fmla="*/ 3063875 w 3063875"/>
              <a:gd name="connsiteY73" fmla="*/ 6858000 h 6858000"/>
              <a:gd name="connsiteX74" fmla="*/ 0 w 3063875"/>
              <a:gd name="connsiteY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63875" h="6858000">
                <a:moveTo>
                  <a:pt x="2757228" y="6481758"/>
                </a:moveTo>
                <a:lnTo>
                  <a:pt x="2757645" y="6482172"/>
                </a:lnTo>
                <a:cubicBezTo>
                  <a:pt x="2762266" y="6486395"/>
                  <a:pt x="2762567" y="6493542"/>
                  <a:pt x="2758315" y="6498131"/>
                </a:cubicBezTo>
                <a:cubicBezTo>
                  <a:pt x="2758315" y="6498131"/>
                  <a:pt x="2758312" y="6498134"/>
                  <a:pt x="2758312" y="6498134"/>
                </a:cubicBezTo>
                <a:lnTo>
                  <a:pt x="2758201" y="6498134"/>
                </a:lnTo>
                <a:lnTo>
                  <a:pt x="2750025" y="6506419"/>
                </a:lnTo>
                <a:cubicBezTo>
                  <a:pt x="2745732" y="6510981"/>
                  <a:pt x="2738526" y="6511229"/>
                  <a:pt x="2733924" y="6506971"/>
                </a:cubicBezTo>
                <a:lnTo>
                  <a:pt x="2733507" y="6506584"/>
                </a:lnTo>
                <a:cubicBezTo>
                  <a:pt x="2728944" y="6502307"/>
                  <a:pt x="2728693" y="6495176"/>
                  <a:pt x="2732951" y="6490595"/>
                </a:cubicBezTo>
                <a:lnTo>
                  <a:pt x="2741127" y="6482310"/>
                </a:lnTo>
                <a:cubicBezTo>
                  <a:pt x="2745434" y="6477779"/>
                  <a:pt x="2752614" y="6477530"/>
                  <a:pt x="2757228" y="6481758"/>
                </a:cubicBezTo>
                <a:close/>
                <a:moveTo>
                  <a:pt x="2690072" y="6457345"/>
                </a:moveTo>
                <a:cubicBezTo>
                  <a:pt x="2666768" y="6467510"/>
                  <a:pt x="2647266" y="6484685"/>
                  <a:pt x="2634316" y="6506446"/>
                </a:cubicBezTo>
                <a:cubicBezTo>
                  <a:pt x="2631651" y="6510895"/>
                  <a:pt x="2629274" y="6515506"/>
                  <a:pt x="2627196" y="6520254"/>
                </a:cubicBezTo>
                <a:lnTo>
                  <a:pt x="2638848" y="6526136"/>
                </a:lnTo>
                <a:lnTo>
                  <a:pt x="2642603" y="6528041"/>
                </a:lnTo>
                <a:cubicBezTo>
                  <a:pt x="2642603" y="6528041"/>
                  <a:pt x="2662069" y="6537127"/>
                  <a:pt x="2668297" y="6539584"/>
                </a:cubicBezTo>
                <a:cubicBezTo>
                  <a:pt x="2682786" y="6545411"/>
                  <a:pt x="2689793" y="6523346"/>
                  <a:pt x="2689793" y="6506446"/>
                </a:cubicBezTo>
                <a:cubicBezTo>
                  <a:pt x="2689793" y="6496559"/>
                  <a:pt x="2690072" y="6464580"/>
                  <a:pt x="2690072" y="6460411"/>
                </a:cubicBezTo>
                <a:close/>
                <a:moveTo>
                  <a:pt x="2487660" y="6446717"/>
                </a:moveTo>
                <a:cubicBezTo>
                  <a:pt x="2485957" y="6447383"/>
                  <a:pt x="2484845" y="6449089"/>
                  <a:pt x="2483482" y="6451381"/>
                </a:cubicBezTo>
                <a:cubicBezTo>
                  <a:pt x="2480757" y="6455965"/>
                  <a:pt x="2479867" y="6458726"/>
                  <a:pt x="2485484" y="6462758"/>
                </a:cubicBezTo>
                <a:cubicBezTo>
                  <a:pt x="2489155" y="6465382"/>
                  <a:pt x="2505895" y="6475627"/>
                  <a:pt x="2516991" y="6483884"/>
                </a:cubicBezTo>
                <a:cubicBezTo>
                  <a:pt x="2525333" y="6490181"/>
                  <a:pt x="2533676" y="6498686"/>
                  <a:pt x="2535734" y="6507440"/>
                </a:cubicBezTo>
                <a:lnTo>
                  <a:pt x="2565461" y="6630634"/>
                </a:lnTo>
                <a:cubicBezTo>
                  <a:pt x="2567296" y="6637952"/>
                  <a:pt x="2571384" y="6637731"/>
                  <a:pt x="2575444" y="6637151"/>
                </a:cubicBezTo>
                <a:cubicBezTo>
                  <a:pt x="2579504" y="6636571"/>
                  <a:pt x="2583787" y="6636129"/>
                  <a:pt x="2583397" y="6627127"/>
                </a:cubicBezTo>
                <a:lnTo>
                  <a:pt x="2579365" y="6532073"/>
                </a:lnTo>
                <a:cubicBezTo>
                  <a:pt x="2578948" y="6523043"/>
                  <a:pt x="2585316" y="6519177"/>
                  <a:pt x="2593436" y="6523402"/>
                </a:cubicBezTo>
                <a:lnTo>
                  <a:pt x="2608619" y="6530858"/>
                </a:lnTo>
                <a:lnTo>
                  <a:pt x="2620688" y="6536796"/>
                </a:lnTo>
                <a:cubicBezTo>
                  <a:pt x="2622271" y="6530124"/>
                  <a:pt x="2624429" y="6523601"/>
                  <a:pt x="2627140" y="6517299"/>
                </a:cubicBezTo>
                <a:cubicBezTo>
                  <a:pt x="2622412" y="6514482"/>
                  <a:pt x="2614376" y="6509760"/>
                  <a:pt x="2608619" y="6506833"/>
                </a:cubicBezTo>
                <a:lnTo>
                  <a:pt x="2607563" y="6506280"/>
                </a:lnTo>
                <a:cubicBezTo>
                  <a:pt x="2571245" y="6487861"/>
                  <a:pt x="2503365" y="6452154"/>
                  <a:pt x="2495384" y="6448288"/>
                </a:cubicBezTo>
                <a:cubicBezTo>
                  <a:pt x="2491658" y="6446424"/>
                  <a:pt x="2489363" y="6446051"/>
                  <a:pt x="2487660" y="6446717"/>
                </a:cubicBezTo>
                <a:close/>
                <a:moveTo>
                  <a:pt x="2738735" y="6444035"/>
                </a:moveTo>
                <a:cubicBezTo>
                  <a:pt x="2728223" y="6444035"/>
                  <a:pt x="2717756" y="6445382"/>
                  <a:pt x="2707590" y="6448039"/>
                </a:cubicBezTo>
                <a:cubicBezTo>
                  <a:pt x="2707590" y="6449061"/>
                  <a:pt x="2707590" y="6450111"/>
                  <a:pt x="2707729" y="6451132"/>
                </a:cubicBezTo>
                <a:cubicBezTo>
                  <a:pt x="2708146" y="6465437"/>
                  <a:pt x="2709480" y="6486176"/>
                  <a:pt x="2710815" y="6496505"/>
                </a:cubicBezTo>
                <a:cubicBezTo>
                  <a:pt x="2711817" y="6504126"/>
                  <a:pt x="2713263" y="6511058"/>
                  <a:pt x="2718908" y="6517575"/>
                </a:cubicBezTo>
                <a:cubicBezTo>
                  <a:pt x="2723691" y="6523098"/>
                  <a:pt x="2728808" y="6525860"/>
                  <a:pt x="2737095" y="6529643"/>
                </a:cubicBezTo>
                <a:cubicBezTo>
                  <a:pt x="2745381" y="6533427"/>
                  <a:pt x="2774080" y="6544777"/>
                  <a:pt x="2782311" y="6548063"/>
                </a:cubicBezTo>
                <a:cubicBezTo>
                  <a:pt x="2790542" y="6551349"/>
                  <a:pt x="2789875" y="6554194"/>
                  <a:pt x="2788012" y="6559551"/>
                </a:cubicBezTo>
                <a:cubicBezTo>
                  <a:pt x="2786149" y="6564908"/>
                  <a:pt x="2784341" y="6566096"/>
                  <a:pt x="2776360" y="6563804"/>
                </a:cubicBezTo>
                <a:cubicBezTo>
                  <a:pt x="2768379" y="6561512"/>
                  <a:pt x="2732895" y="6549996"/>
                  <a:pt x="2724553" y="6547897"/>
                </a:cubicBezTo>
                <a:cubicBezTo>
                  <a:pt x="2719714" y="6546682"/>
                  <a:pt x="2717017" y="6546737"/>
                  <a:pt x="2713291" y="6551239"/>
                </a:cubicBezTo>
                <a:cubicBezTo>
                  <a:pt x="2704948" y="6561954"/>
                  <a:pt x="2705365" y="6582610"/>
                  <a:pt x="2711372" y="6600229"/>
                </a:cubicBezTo>
                <a:cubicBezTo>
                  <a:pt x="2714153" y="6607961"/>
                  <a:pt x="2718352" y="6621410"/>
                  <a:pt x="2721132" y="6629971"/>
                </a:cubicBezTo>
                <a:cubicBezTo>
                  <a:pt x="2723913" y="6638531"/>
                  <a:pt x="2719436" y="6639691"/>
                  <a:pt x="2716655" y="6641017"/>
                </a:cubicBezTo>
                <a:cubicBezTo>
                  <a:pt x="2711093" y="6643392"/>
                  <a:pt x="2708313" y="6643392"/>
                  <a:pt x="2704837" y="6636461"/>
                </a:cubicBezTo>
                <a:cubicBezTo>
                  <a:pt x="2701361" y="6629529"/>
                  <a:pt x="2692740" y="6605669"/>
                  <a:pt x="2683035" y="6587056"/>
                </a:cubicBezTo>
                <a:cubicBezTo>
                  <a:pt x="2673330" y="6568443"/>
                  <a:pt x="2662735" y="6560241"/>
                  <a:pt x="2642629" y="6548394"/>
                </a:cubicBezTo>
                <a:lnTo>
                  <a:pt x="2638875" y="6546378"/>
                </a:lnTo>
                <a:lnTo>
                  <a:pt x="2620716" y="6536768"/>
                </a:lnTo>
                <a:cubicBezTo>
                  <a:pt x="2619448" y="6542015"/>
                  <a:pt x="2618519" y="6547337"/>
                  <a:pt x="2617935" y="6552702"/>
                </a:cubicBezTo>
                <a:cubicBezTo>
                  <a:pt x="2617574" y="6556569"/>
                  <a:pt x="2617323" y="6560490"/>
                  <a:pt x="2617323" y="6564494"/>
                </a:cubicBezTo>
                <a:cubicBezTo>
                  <a:pt x="2617340" y="6631006"/>
                  <a:pt x="2671647" y="6684915"/>
                  <a:pt x="2738624" y="6684898"/>
                </a:cubicBezTo>
                <a:cubicBezTo>
                  <a:pt x="2805600" y="6684882"/>
                  <a:pt x="2859885" y="6630951"/>
                  <a:pt x="2859869" y="6564439"/>
                </a:cubicBezTo>
                <a:cubicBezTo>
                  <a:pt x="2859852" y="6497990"/>
                  <a:pt x="2805648" y="6444112"/>
                  <a:pt x="2738735" y="6444035"/>
                </a:cubicBezTo>
                <a:close/>
                <a:moveTo>
                  <a:pt x="2572381" y="6439271"/>
                </a:moveTo>
                <a:cubicBezTo>
                  <a:pt x="2569528" y="6440350"/>
                  <a:pt x="2567089" y="6442509"/>
                  <a:pt x="2565740" y="6445494"/>
                </a:cubicBezTo>
                <a:cubicBezTo>
                  <a:pt x="2565740" y="6445497"/>
                  <a:pt x="2565740" y="6445497"/>
                  <a:pt x="2565740" y="6445497"/>
                </a:cubicBezTo>
                <a:lnTo>
                  <a:pt x="2560456" y="6456543"/>
                </a:lnTo>
                <a:cubicBezTo>
                  <a:pt x="2557792" y="6462514"/>
                  <a:pt x="2560473" y="6469503"/>
                  <a:pt x="2566463" y="6472202"/>
                </a:cubicBezTo>
                <a:lnTo>
                  <a:pt x="2567019" y="6472450"/>
                </a:lnTo>
                <a:cubicBezTo>
                  <a:pt x="2573040" y="6475112"/>
                  <a:pt x="2580098" y="6472447"/>
                  <a:pt x="2582815" y="6466485"/>
                </a:cubicBezTo>
                <a:lnTo>
                  <a:pt x="2588098" y="6455439"/>
                </a:lnTo>
                <a:cubicBezTo>
                  <a:pt x="2590774" y="6449460"/>
                  <a:pt x="2588076" y="6442456"/>
                  <a:pt x="2582064" y="6439781"/>
                </a:cubicBezTo>
                <a:lnTo>
                  <a:pt x="2581508" y="6439532"/>
                </a:lnTo>
                <a:cubicBezTo>
                  <a:pt x="2578502" y="6438194"/>
                  <a:pt x="2575235" y="6438192"/>
                  <a:pt x="2572381" y="6439271"/>
                </a:cubicBezTo>
                <a:close/>
                <a:moveTo>
                  <a:pt x="0" y="0"/>
                </a:moveTo>
                <a:lnTo>
                  <a:pt x="3063875" y="0"/>
                </a:lnTo>
                <a:lnTo>
                  <a:pt x="3063875" y="6858000"/>
                </a:lnTo>
                <a:lnTo>
                  <a:pt x="0" y="6858000"/>
                </a:lnTo>
                <a:close/>
              </a:path>
            </a:pathLst>
          </a:custGeom>
          <a:solidFill>
            <a:srgbClr val="E8F7F2"/>
          </a:solidFill>
          <a:ln>
            <a:noFill/>
          </a:ln>
        </p:spPr>
        <p:txBody>
          <a:bodyPr vert="horz" wrap="square" lIns="360000" tIns="1800000" rIns="360000" bIns="180000" rtlCol="0">
            <a:noAutofit/>
          </a:bodyPr>
          <a:lstStyle>
            <a:lvl1pPr marL="0" indent="0" algn="l" defTabSz="914263" rtl="0" eaLnBrk="1" latinLnBrk="0" hangingPunct="1">
              <a:lnSpc>
                <a:spcPct val="100000"/>
              </a:lnSpc>
              <a:spcBef>
                <a:spcPts val="1200"/>
              </a:spcBef>
              <a:spcAft>
                <a:spcPts val="0"/>
              </a:spcAft>
              <a:buFont typeface="Arial" panose="020B0604020202020204" pitchFamily="34" charset="0"/>
              <a:buNone/>
              <a:defRPr sz="2299" b="1" kern="1200">
                <a:solidFill>
                  <a:srgbClr val="202020"/>
                </a:solidFill>
                <a:latin typeface="+mn-lt"/>
                <a:ea typeface="+mn-ea"/>
                <a:cs typeface="+mn-cs"/>
              </a:defRPr>
            </a:lvl1pPr>
            <a:lvl2pPr marL="359964" indent="-179982" algn="l" defTabSz="914263" rtl="0" eaLnBrk="1" latinLnBrk="0" hangingPunct="1">
              <a:lnSpc>
                <a:spcPct val="100000"/>
              </a:lnSpc>
              <a:spcBef>
                <a:spcPts val="600"/>
              </a:spcBef>
              <a:spcAft>
                <a:spcPts val="0"/>
              </a:spcAft>
              <a:buFont typeface="Arial" panose="020B0604020202020204" pitchFamily="34" charset="0"/>
              <a:buChar char="•"/>
              <a:defRPr sz="1800" kern="1200">
                <a:solidFill>
                  <a:srgbClr val="202020"/>
                </a:solidFill>
                <a:latin typeface="+mn-lt"/>
                <a:ea typeface="+mn-ea"/>
                <a:cs typeface="+mn-cs"/>
              </a:defRPr>
            </a:lvl2pPr>
            <a:lvl3pPr marL="180000" indent="-179982" algn="l" defTabSz="914263" rtl="0" eaLnBrk="1" latinLnBrk="0" hangingPunct="1">
              <a:lnSpc>
                <a:spcPct val="100000"/>
              </a:lnSpc>
              <a:spcBef>
                <a:spcPts val="400"/>
              </a:spcBef>
              <a:buFont typeface="Arial" panose="020B0604020202020204" pitchFamily="34" charset="0"/>
              <a:buChar char="•"/>
              <a:defRPr sz="1799" kern="1200">
                <a:solidFill>
                  <a:srgbClr val="202020"/>
                </a:solidFill>
                <a:latin typeface="+mn-lt"/>
                <a:ea typeface="+mn-ea"/>
                <a:cs typeface="+mn-cs"/>
              </a:defRPr>
            </a:lvl3pPr>
            <a:lvl4pPr marL="719928" indent="-179982" algn="l" defTabSz="914263" rtl="0" eaLnBrk="1" latinLnBrk="0" hangingPunct="1">
              <a:lnSpc>
                <a:spcPct val="100000"/>
              </a:lnSpc>
              <a:spcBef>
                <a:spcPts val="200"/>
              </a:spcBef>
              <a:buFont typeface="Arial" panose="020B0604020202020204" pitchFamily="34" charset="0"/>
              <a:buChar char="•"/>
              <a:defRPr sz="1600" kern="1200">
                <a:solidFill>
                  <a:srgbClr val="202020"/>
                </a:solidFill>
                <a:latin typeface="+mn-lt"/>
                <a:ea typeface="+mn-ea"/>
                <a:cs typeface="+mn-cs"/>
              </a:defRPr>
            </a:lvl4pPr>
            <a:lvl5pPr marL="899910" indent="-179982" algn="l" defTabSz="914263" rtl="0" eaLnBrk="1" latinLnBrk="0" hangingPunct="1">
              <a:lnSpc>
                <a:spcPct val="100000"/>
              </a:lnSpc>
              <a:spcBef>
                <a:spcPts val="200"/>
              </a:spcBef>
              <a:spcAft>
                <a:spcPts val="0"/>
              </a:spcAft>
              <a:buFont typeface="Arial" panose="020B0604020202020204" pitchFamily="34" charset="0"/>
              <a:buChar char="•"/>
              <a:defRPr sz="1400" kern="1200">
                <a:solidFill>
                  <a:srgbClr val="202020"/>
                </a:solidFill>
                <a:latin typeface="+mn-lt"/>
                <a:ea typeface="+mn-ea"/>
                <a:cs typeface="+mn-cs"/>
              </a:defRPr>
            </a:lvl5pPr>
            <a:lvl6pPr marL="2514223"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5"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263"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Veien videre</a:t>
            </a:r>
          </a:p>
          <a:p>
            <a:pPr marL="0" marR="0" lvl="0" indent="0" algn="ctr" defTabSz="914263"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 Visualisere fremtiden</a:t>
            </a:r>
            <a:br>
              <a:rPr kumimoji="0" lang="nb-NO" sz="12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br>
            <a:r>
              <a:rPr kumimoji="0" lang="nb-NO" sz="12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 Evaluering</a:t>
            </a:r>
          </a:p>
          <a:p>
            <a:pPr marL="0" marR="0" lvl="0" indent="0" algn="l" defTabSz="914263"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nb-NO" sz="1800"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a:p>
            <a:pPr marL="0" marR="0" lvl="0" indent="0" algn="l" defTabSz="914263"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nb-NO" sz="2299" b="1"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21" name="Tittel 20">
            <a:extLst>
              <a:ext uri="{FF2B5EF4-FFF2-40B4-BE49-F238E27FC236}">
                <a16:creationId xmlns:a16="http://schemas.microsoft.com/office/drawing/2014/main" id="{E1C1E3D1-18A8-E151-3649-EC22AF555F2B}"/>
              </a:ext>
            </a:extLst>
          </p:cNvPr>
          <p:cNvSpPr>
            <a:spLocks noGrp="1"/>
          </p:cNvSpPr>
          <p:nvPr>
            <p:ph type="title"/>
          </p:nvPr>
        </p:nvSpPr>
        <p:spPr>
          <a:xfrm>
            <a:off x="2428125" y="-2678869"/>
            <a:ext cx="2413000" cy="808261"/>
          </a:xfrm>
        </p:spPr>
        <p:txBody>
          <a:bodyPr/>
          <a:lstStyle/>
          <a:p>
            <a:r>
              <a:rPr lang="nb-NO" b="0">
                <a:solidFill>
                  <a:srgbClr val="E9F6F2"/>
                </a:solidFill>
                <a:latin typeface="Aptos Light"/>
              </a:rPr>
              <a:t>Kursdag 6</a:t>
            </a:r>
            <a:endParaRPr lang="nb-NO">
              <a:solidFill>
                <a:srgbClr val="E9F6F2"/>
              </a:solidFill>
            </a:endParaRPr>
          </a:p>
        </p:txBody>
      </p:sp>
      <p:sp>
        <p:nvSpPr>
          <p:cNvPr id="3" name="Plassholder for tekst 2">
            <a:extLst>
              <a:ext uri="{FF2B5EF4-FFF2-40B4-BE49-F238E27FC236}">
                <a16:creationId xmlns:a16="http://schemas.microsoft.com/office/drawing/2014/main" id="{D5A539CD-DBD0-77CC-245B-A3A43A4446F8}"/>
              </a:ext>
            </a:extLst>
          </p:cNvPr>
          <p:cNvSpPr>
            <a:spLocks noGrp="1"/>
          </p:cNvSpPr>
          <p:nvPr>
            <p:ph type="body" idx="13"/>
          </p:nvPr>
        </p:nvSpPr>
        <p:spPr>
          <a:xfrm>
            <a:off x="0" y="1440000"/>
            <a:ext cx="2637925" cy="5418000"/>
          </a:xfrm>
        </p:spPr>
        <p:txBody>
          <a:bodyPr vert="horz" wrap="square" lIns="251999" tIns="360000" rIns="216000" bIns="180000" rtlCol="0" anchor="t">
            <a:noAutofit/>
          </a:bodyPr>
          <a:lstStyle/>
          <a:p>
            <a:pPr algn="ctr"/>
            <a:r>
              <a:rPr lang="nb-NO" sz="1800" b="0">
                <a:solidFill>
                  <a:srgbClr val="E9F6F2"/>
                </a:solidFill>
                <a:effectLst/>
                <a:latin typeface="Aptos Light"/>
              </a:rPr>
              <a:t>Hvordan kan endringene i kostholdet bli varige?</a:t>
            </a:r>
          </a:p>
          <a:p>
            <a:pPr algn="ctr"/>
            <a:r>
              <a:rPr lang="nb-NO" sz="1200" b="0">
                <a:solidFill>
                  <a:srgbClr val="E9F6F2"/>
                </a:solidFill>
                <a:latin typeface="Aptos Light"/>
              </a:rPr>
              <a:t>- G</a:t>
            </a:r>
            <a:r>
              <a:rPr lang="nb-NO" sz="1200" b="0">
                <a:solidFill>
                  <a:srgbClr val="E9F6F2"/>
                </a:solidFill>
                <a:effectLst/>
                <a:latin typeface="Aptos Light"/>
              </a:rPr>
              <a:t>lipp/sidesteg</a:t>
            </a:r>
            <a:br>
              <a:rPr lang="nb-NO" sz="1200" b="0">
                <a:effectLst/>
                <a:latin typeface="Aptos Light" panose="020B0004020202020204" pitchFamily="34" charset="0"/>
              </a:rPr>
            </a:br>
            <a:r>
              <a:rPr lang="nb-NO" sz="1200" b="0">
                <a:solidFill>
                  <a:srgbClr val="E9F6F2"/>
                </a:solidFill>
                <a:effectLst/>
                <a:latin typeface="Aptos Light"/>
              </a:rPr>
              <a:t>- </a:t>
            </a:r>
            <a:r>
              <a:rPr lang="nb-NO" sz="1200" b="0">
                <a:solidFill>
                  <a:srgbClr val="E9F6F2"/>
                </a:solidFill>
                <a:latin typeface="Aptos Light"/>
              </a:rPr>
              <a:t>Negative tanker og fristelser</a:t>
            </a:r>
            <a:br>
              <a:rPr lang="nb-NO" sz="1200" b="0">
                <a:latin typeface="Aptos Light" panose="020B0004020202020204" pitchFamily="34" charset="0"/>
              </a:rPr>
            </a:br>
            <a:r>
              <a:rPr lang="nb-NO" sz="1200" b="0">
                <a:solidFill>
                  <a:srgbClr val="E9F6F2"/>
                </a:solidFill>
                <a:latin typeface="Aptos Light"/>
              </a:rPr>
              <a:t>- Vedlikeholde</a:t>
            </a:r>
            <a:r>
              <a:rPr lang="nb-NO" sz="1200" b="0">
                <a:solidFill>
                  <a:srgbClr val="E9F6F2"/>
                </a:solidFill>
                <a:effectLst/>
                <a:latin typeface="Aptos Light"/>
              </a:rPr>
              <a:t> gode vaner</a:t>
            </a:r>
          </a:p>
        </p:txBody>
      </p:sp>
      <p:sp>
        <p:nvSpPr>
          <p:cNvPr id="16" name="Plassholder for tekst 15">
            <a:extLst>
              <a:ext uri="{FF2B5EF4-FFF2-40B4-BE49-F238E27FC236}">
                <a16:creationId xmlns:a16="http://schemas.microsoft.com/office/drawing/2014/main" id="{CFBD0245-4664-301E-2D89-24D16E209586}"/>
              </a:ext>
            </a:extLst>
          </p:cNvPr>
          <p:cNvSpPr>
            <a:spLocks noGrp="1"/>
          </p:cNvSpPr>
          <p:nvPr>
            <p:ph type="body" idx="14"/>
          </p:nvPr>
        </p:nvSpPr>
        <p:spPr>
          <a:xfrm>
            <a:off x="2627659" y="0"/>
            <a:ext cx="2446120" cy="6858000"/>
          </a:xfrm>
          <a:solidFill>
            <a:srgbClr val="F4EAFA"/>
          </a:solidFill>
          <a:ln>
            <a:noFill/>
          </a:ln>
        </p:spPr>
        <p:txBody>
          <a:bodyPr vert="horz" wrap="square" lIns="360000" tIns="1800000" rIns="360000" bIns="180000" rtlCol="0" anchor="t">
            <a:normAutofit/>
          </a:bodyPr>
          <a:lstStyle/>
          <a:p>
            <a:pPr algn="ctr"/>
            <a:r>
              <a:rPr lang="nb-NO" sz="1800" b="0">
                <a:solidFill>
                  <a:srgbClr val="015168"/>
                </a:solidFill>
                <a:effectLst/>
                <a:latin typeface="Aptos Light"/>
              </a:rPr>
              <a:t>Kostråd i fokus</a:t>
            </a:r>
            <a:endParaRPr lang="en-US" sz="1800"/>
          </a:p>
          <a:p>
            <a:pPr algn="ctr"/>
            <a:r>
              <a:rPr lang="nb-NO" sz="1200" b="0">
                <a:solidFill>
                  <a:srgbClr val="015168"/>
                </a:solidFill>
                <a:latin typeface="Aptos Light"/>
              </a:rPr>
              <a:t> </a:t>
            </a:r>
            <a:r>
              <a:rPr lang="nb-NO" sz="1200" b="0" i="1">
                <a:solidFill>
                  <a:srgbClr val="015168"/>
                </a:solidFill>
                <a:latin typeface="Aptos Light"/>
              </a:rPr>
              <a:t>Godteri, snacks og søte bakevarer bør begrenses</a:t>
            </a:r>
            <a:endParaRPr lang="nb-NO" sz="1200" i="1"/>
          </a:p>
          <a:p>
            <a:pPr algn="ctr"/>
            <a:r>
              <a:rPr lang="nb-NO" sz="1200" b="0">
                <a:solidFill>
                  <a:srgbClr val="015168"/>
                </a:solidFill>
                <a:effectLst/>
                <a:latin typeface="Aptos Light"/>
              </a:rPr>
              <a:t>- Håndtere sug</a:t>
            </a:r>
          </a:p>
        </p:txBody>
      </p:sp>
      <p:sp>
        <p:nvSpPr>
          <p:cNvPr id="11" name="Plassholder for tekst 10">
            <a:extLst>
              <a:ext uri="{FF2B5EF4-FFF2-40B4-BE49-F238E27FC236}">
                <a16:creationId xmlns:a16="http://schemas.microsoft.com/office/drawing/2014/main" id="{CB2DA09B-B64B-D506-9D34-F28F847F36C0}"/>
              </a:ext>
            </a:extLst>
          </p:cNvPr>
          <p:cNvSpPr>
            <a:spLocks noGrp="1"/>
          </p:cNvSpPr>
          <p:nvPr>
            <p:ph type="body" idx="15"/>
          </p:nvPr>
        </p:nvSpPr>
        <p:spPr>
          <a:xfrm>
            <a:off x="5089842" y="0"/>
            <a:ext cx="2439880" cy="6858000"/>
          </a:xfrm>
          <a:solidFill>
            <a:srgbClr val="015168"/>
          </a:solidFill>
          <a:ln>
            <a:noFill/>
          </a:ln>
        </p:spPr>
        <p:txBody>
          <a:bodyPr vert="horz" wrap="square" lIns="360000" tIns="1800000" rIns="360000" bIns="180000" rtlCol="0" anchor="t">
            <a:normAutofit/>
          </a:bodyPr>
          <a:lstStyle/>
          <a:p>
            <a:pPr algn="ctr"/>
            <a:r>
              <a:rPr lang="nb-NO" sz="1800" b="0">
                <a:solidFill>
                  <a:srgbClr val="E9F6F2"/>
                </a:solidFill>
                <a:effectLst/>
                <a:latin typeface="Aptos Light"/>
              </a:rPr>
              <a:t>Kostråd i fokus</a:t>
            </a:r>
            <a:endParaRPr lang="en-US"/>
          </a:p>
          <a:p>
            <a:pPr algn="ctr"/>
            <a:r>
              <a:rPr lang="nb-NO" sz="1800" b="0">
                <a:solidFill>
                  <a:srgbClr val="E9F6F2"/>
                </a:solidFill>
                <a:latin typeface="Aptos Light"/>
              </a:rPr>
              <a:t> </a:t>
            </a:r>
            <a:r>
              <a:rPr lang="nb-NO" sz="1200" b="0" i="1">
                <a:solidFill>
                  <a:srgbClr val="E9F6F2"/>
                </a:solidFill>
                <a:effectLst/>
                <a:latin typeface="Aptos Light"/>
              </a:rPr>
              <a:t>Drikk vann!</a:t>
            </a:r>
            <a:endParaRPr lang="nb-NO" sz="1200" i="1"/>
          </a:p>
        </p:txBody>
      </p:sp>
      <p:sp>
        <p:nvSpPr>
          <p:cNvPr id="22" name="Rektangel 21">
            <a:extLst>
              <a:ext uri="{FF2B5EF4-FFF2-40B4-BE49-F238E27FC236}">
                <a16:creationId xmlns:a16="http://schemas.microsoft.com/office/drawing/2014/main" id="{C73BFD49-3C25-189F-B81F-8355F0159386}"/>
              </a:ext>
            </a:extLst>
          </p:cNvPr>
          <p:cNvSpPr/>
          <p:nvPr/>
        </p:nvSpPr>
        <p:spPr>
          <a:xfrm>
            <a:off x="8837238" y="6103072"/>
            <a:ext cx="958345" cy="754357"/>
          </a:xfrm>
          <a:prstGeom prst="rect">
            <a:avLst/>
          </a:prstGeom>
          <a:solidFill>
            <a:srgbClr val="FF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Plassholder for tekst 5">
            <a:extLst>
              <a:ext uri="{FF2B5EF4-FFF2-40B4-BE49-F238E27FC236}">
                <a16:creationId xmlns:a16="http://schemas.microsoft.com/office/drawing/2014/main" id="{D37F57B8-8668-75A8-5BE4-9BC6DB120368}"/>
              </a:ext>
            </a:extLst>
          </p:cNvPr>
          <p:cNvSpPr>
            <a:spLocks noGrp="1"/>
          </p:cNvSpPr>
          <p:nvPr>
            <p:ph type="body" idx="16"/>
          </p:nvPr>
        </p:nvSpPr>
        <p:spPr>
          <a:xfrm>
            <a:off x="7537743" y="-571"/>
            <a:ext cx="2341469" cy="6858000"/>
          </a:xfrm>
          <a:solidFill>
            <a:srgbClr val="FFFAE5"/>
          </a:solidFill>
          <a:ln>
            <a:noFill/>
          </a:ln>
        </p:spPr>
        <p:txBody>
          <a:bodyPr lIns="360000" rIns="360000"/>
          <a:lstStyle/>
          <a:p>
            <a:pPr algn="ctr"/>
            <a:r>
              <a:rPr lang="nb-NO" sz="1800" b="0">
                <a:solidFill>
                  <a:srgbClr val="015168"/>
                </a:solidFill>
                <a:latin typeface="Aptos Light" panose="020B0004020202020204" pitchFamily="34" charset="0"/>
              </a:rPr>
              <a:t>Mat og økonomi</a:t>
            </a:r>
          </a:p>
          <a:p>
            <a:endParaRPr lang="nb-NO"/>
          </a:p>
        </p:txBody>
      </p:sp>
      <p:grpSp>
        <p:nvGrpSpPr>
          <p:cNvPr id="10" name="Graphic 5">
            <a:extLst>
              <a:ext uri="{FF2B5EF4-FFF2-40B4-BE49-F238E27FC236}">
                <a16:creationId xmlns:a16="http://schemas.microsoft.com/office/drawing/2014/main" id="{6543362D-3EBE-857C-22D9-592CFB1F6D81}"/>
              </a:ext>
            </a:extLst>
          </p:cNvPr>
          <p:cNvGrpSpPr>
            <a:grpSpLocks/>
          </p:cNvGrpSpPr>
          <p:nvPr/>
        </p:nvGrpSpPr>
        <p:grpSpPr>
          <a:xfrm>
            <a:off x="905705" y="4482040"/>
            <a:ext cx="428577" cy="1306341"/>
            <a:chOff x="5669590" y="3101757"/>
            <a:chExt cx="1134470" cy="3457961"/>
          </a:xfrm>
        </p:grpSpPr>
        <p:grpSp>
          <p:nvGrpSpPr>
            <p:cNvPr id="12" name="Graphic 5">
              <a:extLst>
                <a:ext uri="{FF2B5EF4-FFF2-40B4-BE49-F238E27FC236}">
                  <a16:creationId xmlns:a16="http://schemas.microsoft.com/office/drawing/2014/main" id="{D4B5CB6D-B3FF-D8A0-2E76-3BC04021D321}"/>
                </a:ext>
              </a:extLst>
            </p:cNvPr>
            <p:cNvGrpSpPr>
              <a:grpSpLocks/>
            </p:cNvGrpSpPr>
            <p:nvPr/>
          </p:nvGrpSpPr>
          <p:grpSpPr>
            <a:xfrm>
              <a:off x="6090255" y="3101757"/>
              <a:ext cx="705925" cy="3447585"/>
              <a:chOff x="6090255" y="3101757"/>
              <a:chExt cx="705925" cy="3447585"/>
            </a:xfrm>
          </p:grpSpPr>
          <p:grpSp>
            <p:nvGrpSpPr>
              <p:cNvPr id="28" name="Graphic 5">
                <a:extLst>
                  <a:ext uri="{FF2B5EF4-FFF2-40B4-BE49-F238E27FC236}">
                    <a16:creationId xmlns:a16="http://schemas.microsoft.com/office/drawing/2014/main" id="{B664A2B0-DD04-D74C-85C9-64E4DE766D95}"/>
                  </a:ext>
                </a:extLst>
              </p:cNvPr>
              <p:cNvGrpSpPr>
                <a:grpSpLocks/>
              </p:cNvGrpSpPr>
              <p:nvPr/>
            </p:nvGrpSpPr>
            <p:grpSpPr>
              <a:xfrm>
                <a:off x="6090255" y="3101757"/>
                <a:ext cx="356928" cy="506044"/>
                <a:chOff x="6090255" y="3101757"/>
                <a:chExt cx="356928" cy="506044"/>
              </a:xfrm>
            </p:grpSpPr>
            <p:sp>
              <p:nvSpPr>
                <p:cNvPr id="33" name="Freeform 25">
                  <a:extLst>
                    <a:ext uri="{FF2B5EF4-FFF2-40B4-BE49-F238E27FC236}">
                      <a16:creationId xmlns:a16="http://schemas.microsoft.com/office/drawing/2014/main" id="{6400C8AD-1A89-8825-C2C0-AF53AD25E358}"/>
                    </a:ext>
                  </a:extLst>
                </p:cNvPr>
                <p:cNvSpPr>
                  <a:spLocks/>
                </p:cNvSpPr>
                <p:nvPr/>
              </p:nvSpPr>
              <p:spPr>
                <a:xfrm>
                  <a:off x="6100774" y="3116294"/>
                  <a:ext cx="346409" cy="491507"/>
                </a:xfrm>
                <a:custGeom>
                  <a:avLst/>
                  <a:gdLst>
                    <a:gd name="connsiteX0" fmla="*/ 130271 w 346409"/>
                    <a:gd name="connsiteY0" fmla="*/ 3845 h 491507"/>
                    <a:gd name="connsiteX1" fmla="*/ 330524 w 346409"/>
                    <a:gd name="connsiteY1" fmla="*/ 125934 h 491507"/>
                    <a:gd name="connsiteX2" fmla="*/ 307697 w 346409"/>
                    <a:gd name="connsiteY2" fmla="*/ 386712 h 491507"/>
                    <a:gd name="connsiteX3" fmla="*/ 188721 w 346409"/>
                    <a:gd name="connsiteY3" fmla="*/ 386712 h 491507"/>
                    <a:gd name="connsiteX4" fmla="*/ 208435 w 346409"/>
                    <a:gd name="connsiteY4" fmla="*/ 491508 h 491507"/>
                    <a:gd name="connsiteX5" fmla="*/ 35505 w 346409"/>
                    <a:gd name="connsiteY5" fmla="*/ 491508 h 491507"/>
                    <a:gd name="connsiteX6" fmla="*/ 63866 w 346409"/>
                    <a:gd name="connsiteY6" fmla="*/ 341404 h 491507"/>
                    <a:gd name="connsiteX7" fmla="*/ 130271 w 346409"/>
                    <a:gd name="connsiteY7" fmla="*/ 3845 h 4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09" h="491507">
                      <a:moveTo>
                        <a:pt x="130271" y="3845"/>
                      </a:moveTo>
                      <a:cubicBezTo>
                        <a:pt x="205322" y="-15177"/>
                        <a:pt x="313577" y="38085"/>
                        <a:pt x="330524" y="125934"/>
                      </a:cubicBezTo>
                      <a:cubicBezTo>
                        <a:pt x="347471" y="213782"/>
                        <a:pt x="363380" y="367344"/>
                        <a:pt x="307697" y="386712"/>
                      </a:cubicBezTo>
                      <a:cubicBezTo>
                        <a:pt x="283141" y="395359"/>
                        <a:pt x="188721" y="386712"/>
                        <a:pt x="188721" y="386712"/>
                      </a:cubicBezTo>
                      <a:lnTo>
                        <a:pt x="208435" y="491508"/>
                      </a:lnTo>
                      <a:lnTo>
                        <a:pt x="35505" y="491508"/>
                      </a:lnTo>
                      <a:lnTo>
                        <a:pt x="63866" y="341404"/>
                      </a:lnTo>
                      <a:cubicBezTo>
                        <a:pt x="64211" y="341404"/>
                        <a:pt x="-117365" y="66446"/>
                        <a:pt x="130271" y="3845"/>
                      </a:cubicBez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eeform 26">
                  <a:extLst>
                    <a:ext uri="{FF2B5EF4-FFF2-40B4-BE49-F238E27FC236}">
                      <a16:creationId xmlns:a16="http://schemas.microsoft.com/office/drawing/2014/main" id="{489E3629-2EB8-565B-942A-863251F4AAEE}"/>
                    </a:ext>
                  </a:extLst>
                </p:cNvPr>
                <p:cNvSpPr>
                  <a:spLocks/>
                </p:cNvSpPr>
                <p:nvPr/>
              </p:nvSpPr>
              <p:spPr>
                <a:xfrm>
                  <a:off x="6090255" y="3101757"/>
                  <a:ext cx="297464" cy="355951"/>
                </a:xfrm>
                <a:custGeom>
                  <a:avLst/>
                  <a:gdLst>
                    <a:gd name="connsiteX0" fmla="*/ 213420 w 297464"/>
                    <a:gd name="connsiteY0" fmla="*/ 129058 h 355951"/>
                    <a:gd name="connsiteX1" fmla="*/ 172608 w 297464"/>
                    <a:gd name="connsiteY1" fmla="*/ 201689 h 355951"/>
                    <a:gd name="connsiteX2" fmla="*/ 106203 w 297464"/>
                    <a:gd name="connsiteY2" fmla="*/ 204455 h 355951"/>
                    <a:gd name="connsiteX3" fmla="*/ 126609 w 297464"/>
                    <a:gd name="connsiteY3" fmla="*/ 286770 h 355951"/>
                    <a:gd name="connsiteX4" fmla="*/ 74730 w 297464"/>
                    <a:gd name="connsiteY4" fmla="*/ 355942 h 355951"/>
                    <a:gd name="connsiteX5" fmla="*/ 10746 w 297464"/>
                    <a:gd name="connsiteY5" fmla="*/ 93780 h 355951"/>
                    <a:gd name="connsiteX6" fmla="*/ 297464 w 297464"/>
                    <a:gd name="connsiteY6" fmla="*/ 64382 h 355951"/>
                    <a:gd name="connsiteX7" fmla="*/ 213420 w 297464"/>
                    <a:gd name="connsiteY7" fmla="*/ 129058 h 35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64" h="355951">
                      <a:moveTo>
                        <a:pt x="213420" y="129058"/>
                      </a:moveTo>
                      <a:cubicBezTo>
                        <a:pt x="192669" y="189929"/>
                        <a:pt x="213766" y="278815"/>
                        <a:pt x="172608" y="201689"/>
                      </a:cubicBezTo>
                      <a:cubicBezTo>
                        <a:pt x="152549" y="163990"/>
                        <a:pt x="122113" y="174020"/>
                        <a:pt x="106203" y="204455"/>
                      </a:cubicBezTo>
                      <a:cubicBezTo>
                        <a:pt x="86489" y="242154"/>
                        <a:pt x="131105" y="273973"/>
                        <a:pt x="126609" y="286770"/>
                      </a:cubicBezTo>
                      <a:cubicBezTo>
                        <a:pt x="122459" y="299567"/>
                        <a:pt x="84414" y="354559"/>
                        <a:pt x="74730" y="355942"/>
                      </a:cubicBezTo>
                      <a:cubicBezTo>
                        <a:pt x="65046" y="357326"/>
                        <a:pt x="-31795" y="199613"/>
                        <a:pt x="10746" y="93780"/>
                      </a:cubicBezTo>
                      <a:cubicBezTo>
                        <a:pt x="57091" y="-21737"/>
                        <a:pt x="253540" y="-29346"/>
                        <a:pt x="297464" y="64382"/>
                      </a:cubicBezTo>
                      <a:cubicBezTo>
                        <a:pt x="280517" y="64036"/>
                        <a:pt x="234172" y="68878"/>
                        <a:pt x="213420" y="129058"/>
                      </a:cubicBezTo>
                      <a:close/>
                    </a:path>
                  </a:pathLst>
                </a:custGeom>
                <a:solidFill>
                  <a:srgbClr val="FFFFFF"/>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9" name="Graphic 5">
                <a:extLst>
                  <a:ext uri="{FF2B5EF4-FFF2-40B4-BE49-F238E27FC236}">
                    <a16:creationId xmlns:a16="http://schemas.microsoft.com/office/drawing/2014/main" id="{847B3AB8-FD6E-0BE4-72B2-984507C4633B}"/>
                  </a:ext>
                </a:extLst>
              </p:cNvPr>
              <p:cNvGrpSpPr>
                <a:grpSpLocks/>
              </p:cNvGrpSpPr>
              <p:nvPr/>
            </p:nvGrpSpPr>
            <p:grpSpPr>
              <a:xfrm>
                <a:off x="6142505" y="4506459"/>
                <a:ext cx="653675" cy="2042883"/>
                <a:chOff x="6142505" y="4506459"/>
                <a:chExt cx="653675" cy="2042883"/>
              </a:xfrm>
            </p:grpSpPr>
            <p:sp>
              <p:nvSpPr>
                <p:cNvPr id="30" name="Freeform 28">
                  <a:extLst>
                    <a:ext uri="{FF2B5EF4-FFF2-40B4-BE49-F238E27FC236}">
                      <a16:creationId xmlns:a16="http://schemas.microsoft.com/office/drawing/2014/main" id="{CA83DE54-6E5D-E8D2-05D8-44C87D14F866}"/>
                    </a:ext>
                  </a:extLst>
                </p:cNvPr>
                <p:cNvSpPr>
                  <a:spLocks/>
                </p:cNvSpPr>
                <p:nvPr/>
              </p:nvSpPr>
              <p:spPr>
                <a:xfrm>
                  <a:off x="6142505" y="4506459"/>
                  <a:ext cx="433016" cy="1780374"/>
                </a:xfrm>
                <a:custGeom>
                  <a:avLst/>
                  <a:gdLst>
                    <a:gd name="connsiteX0" fmla="*/ 0 w 433016"/>
                    <a:gd name="connsiteY0" fmla="*/ 44157 h 1780374"/>
                    <a:gd name="connsiteX1" fmla="*/ 185727 w 433016"/>
                    <a:gd name="connsiteY1" fmla="*/ 1031588 h 1780374"/>
                    <a:gd name="connsiteX2" fmla="*/ 252824 w 433016"/>
                    <a:gd name="connsiteY2" fmla="*/ 1775187 h 1780374"/>
                    <a:gd name="connsiteX3" fmla="*/ 409844 w 433016"/>
                    <a:gd name="connsiteY3" fmla="*/ 1780375 h 1780374"/>
                    <a:gd name="connsiteX4" fmla="*/ 427137 w 433016"/>
                    <a:gd name="connsiteY4" fmla="*/ 1078625 h 1780374"/>
                    <a:gd name="connsiteX5" fmla="*/ 433017 w 433016"/>
                    <a:gd name="connsiteY5" fmla="*/ 254786 h 1780374"/>
                    <a:gd name="connsiteX6" fmla="*/ 0 w 433016"/>
                    <a:gd name="connsiteY6" fmla="*/ 44157 h 178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6" h="1780374">
                      <a:moveTo>
                        <a:pt x="0" y="44157"/>
                      </a:moveTo>
                      <a:cubicBezTo>
                        <a:pt x="0" y="44157"/>
                        <a:pt x="178118" y="960341"/>
                        <a:pt x="185727" y="1031588"/>
                      </a:cubicBezTo>
                      <a:cubicBezTo>
                        <a:pt x="193336" y="1102835"/>
                        <a:pt x="170855" y="1451808"/>
                        <a:pt x="252824" y="1775187"/>
                      </a:cubicBezTo>
                      <a:lnTo>
                        <a:pt x="409844" y="1780375"/>
                      </a:lnTo>
                      <a:cubicBezTo>
                        <a:pt x="415724" y="1566287"/>
                        <a:pt x="425754" y="1165782"/>
                        <a:pt x="427137" y="1078625"/>
                      </a:cubicBezTo>
                      <a:cubicBezTo>
                        <a:pt x="429213" y="955153"/>
                        <a:pt x="433017" y="254786"/>
                        <a:pt x="433017" y="254786"/>
                      </a:cubicBezTo>
                      <a:cubicBezTo>
                        <a:pt x="433017" y="254786"/>
                        <a:pt x="70901" y="-127044"/>
                        <a:pt x="0" y="44157"/>
                      </a:cubicBez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29">
                  <a:extLst>
                    <a:ext uri="{FF2B5EF4-FFF2-40B4-BE49-F238E27FC236}">
                      <a16:creationId xmlns:a16="http://schemas.microsoft.com/office/drawing/2014/main" id="{EC1307F9-1BC4-52DB-4CC8-60E578CB626C}"/>
                    </a:ext>
                  </a:extLst>
                </p:cNvPr>
                <p:cNvSpPr>
                  <a:spLocks/>
                </p:cNvSpPr>
                <p:nvPr/>
              </p:nvSpPr>
              <p:spPr>
                <a:xfrm>
                  <a:off x="6389795" y="6382638"/>
                  <a:ext cx="406385" cy="166704"/>
                </a:xfrm>
                <a:custGeom>
                  <a:avLst/>
                  <a:gdLst>
                    <a:gd name="connsiteX0" fmla="*/ 402927 w 406385"/>
                    <a:gd name="connsiteY0" fmla="*/ 154599 h 166704"/>
                    <a:gd name="connsiteX1" fmla="*/ 0 w 406385"/>
                    <a:gd name="connsiteY1" fmla="*/ 166704 h 166704"/>
                    <a:gd name="connsiteX2" fmla="*/ 0 w 406385"/>
                    <a:gd name="connsiteY2" fmla="*/ 0 h 166704"/>
                    <a:gd name="connsiteX3" fmla="*/ 157712 w 406385"/>
                    <a:gd name="connsiteY3" fmla="*/ 0 h 166704"/>
                    <a:gd name="connsiteX4" fmla="*/ 406386 w 406385"/>
                    <a:gd name="connsiteY4" fmla="*/ 108946 h 16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85" h="166704">
                      <a:moveTo>
                        <a:pt x="402927" y="154599"/>
                      </a:moveTo>
                      <a:lnTo>
                        <a:pt x="0" y="166704"/>
                      </a:lnTo>
                      <a:lnTo>
                        <a:pt x="0" y="0"/>
                      </a:lnTo>
                      <a:lnTo>
                        <a:pt x="157712" y="0"/>
                      </a:lnTo>
                      <a:lnTo>
                        <a:pt x="406386" y="108946"/>
                      </a:ln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30">
                  <a:extLst>
                    <a:ext uri="{FF2B5EF4-FFF2-40B4-BE49-F238E27FC236}">
                      <a16:creationId xmlns:a16="http://schemas.microsoft.com/office/drawing/2014/main" id="{54F69A80-D4F9-2D0E-4312-5C38A214FF5E}"/>
                    </a:ext>
                  </a:extLst>
                </p:cNvPr>
                <p:cNvSpPr>
                  <a:spLocks/>
                </p:cNvSpPr>
                <p:nvPr/>
              </p:nvSpPr>
              <p:spPr>
                <a:xfrm>
                  <a:off x="6410200" y="6282338"/>
                  <a:ext cx="120013" cy="100299"/>
                </a:xfrm>
                <a:custGeom>
                  <a:avLst/>
                  <a:gdLst>
                    <a:gd name="connsiteX0" fmla="*/ 2767 w 120013"/>
                    <a:gd name="connsiteY0" fmla="*/ 100299 h 100299"/>
                    <a:gd name="connsiteX1" fmla="*/ 120014 w 120013"/>
                    <a:gd name="connsiteY1" fmla="*/ 100299 h 100299"/>
                    <a:gd name="connsiteX2" fmla="*/ 120014 w 120013"/>
                    <a:gd name="connsiteY2" fmla="*/ 4842 h 100299"/>
                    <a:gd name="connsiteX3" fmla="*/ 0 w 120013"/>
                    <a:gd name="connsiteY3" fmla="*/ 0 h 100299"/>
                  </a:gdLst>
                  <a:ahLst/>
                  <a:cxnLst>
                    <a:cxn ang="0">
                      <a:pos x="connsiteX0" y="connsiteY0"/>
                    </a:cxn>
                    <a:cxn ang="0">
                      <a:pos x="connsiteX1" y="connsiteY1"/>
                    </a:cxn>
                    <a:cxn ang="0">
                      <a:pos x="connsiteX2" y="connsiteY2"/>
                    </a:cxn>
                    <a:cxn ang="0">
                      <a:pos x="connsiteX3" y="connsiteY3"/>
                    </a:cxn>
                  </a:cxnLst>
                  <a:rect l="l" t="t" r="r" b="b"/>
                  <a:pathLst>
                    <a:path w="120013" h="100299">
                      <a:moveTo>
                        <a:pt x="2767" y="100299"/>
                      </a:moveTo>
                      <a:lnTo>
                        <a:pt x="120014" y="100299"/>
                      </a:lnTo>
                      <a:lnTo>
                        <a:pt x="120014" y="4842"/>
                      </a:lnTo>
                      <a:lnTo>
                        <a:pt x="0" y="0"/>
                      </a:ln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3" name="Graphic 5">
              <a:extLst>
                <a:ext uri="{FF2B5EF4-FFF2-40B4-BE49-F238E27FC236}">
                  <a16:creationId xmlns:a16="http://schemas.microsoft.com/office/drawing/2014/main" id="{AC72EC1B-9F3E-49AD-3817-CDECB8B234C4}"/>
                </a:ext>
              </a:extLst>
            </p:cNvPr>
            <p:cNvGrpSpPr>
              <a:grpSpLocks/>
            </p:cNvGrpSpPr>
            <p:nvPr/>
          </p:nvGrpSpPr>
          <p:grpSpPr>
            <a:xfrm>
              <a:off x="5865471" y="3552410"/>
              <a:ext cx="938589" cy="3007308"/>
              <a:chOff x="5865471" y="3552410"/>
              <a:chExt cx="938589" cy="3007308"/>
            </a:xfrm>
          </p:grpSpPr>
          <p:grpSp>
            <p:nvGrpSpPr>
              <p:cNvPr id="15" name="Graphic 5">
                <a:extLst>
                  <a:ext uri="{FF2B5EF4-FFF2-40B4-BE49-F238E27FC236}">
                    <a16:creationId xmlns:a16="http://schemas.microsoft.com/office/drawing/2014/main" id="{DC8A1AAC-1611-36E9-2188-705E718AB0EF}"/>
                  </a:ext>
                </a:extLst>
              </p:cNvPr>
              <p:cNvGrpSpPr>
                <a:grpSpLocks/>
              </p:cNvGrpSpPr>
              <p:nvPr/>
            </p:nvGrpSpPr>
            <p:grpSpPr>
              <a:xfrm>
                <a:off x="5883110" y="4669445"/>
                <a:ext cx="414340" cy="1890273"/>
                <a:chOff x="5883110" y="4669445"/>
                <a:chExt cx="414340" cy="1890273"/>
              </a:xfrm>
            </p:grpSpPr>
            <p:sp>
              <p:nvSpPr>
                <p:cNvPr id="25" name="Freeform 33">
                  <a:extLst>
                    <a:ext uri="{FF2B5EF4-FFF2-40B4-BE49-F238E27FC236}">
                      <a16:creationId xmlns:a16="http://schemas.microsoft.com/office/drawing/2014/main" id="{B64D6BD1-AAE7-0686-AA84-0EC9B040DC0B}"/>
                    </a:ext>
                  </a:extLst>
                </p:cNvPr>
                <p:cNvSpPr>
                  <a:spLocks/>
                </p:cNvSpPr>
                <p:nvPr/>
              </p:nvSpPr>
              <p:spPr>
                <a:xfrm>
                  <a:off x="5968537" y="6269196"/>
                  <a:ext cx="122434" cy="176042"/>
                </a:xfrm>
                <a:custGeom>
                  <a:avLst/>
                  <a:gdLst>
                    <a:gd name="connsiteX0" fmla="*/ 113096 w 122434"/>
                    <a:gd name="connsiteY0" fmla="*/ 176043 h 176042"/>
                    <a:gd name="connsiteX1" fmla="*/ 0 w 122434"/>
                    <a:gd name="connsiteY1" fmla="*/ 145261 h 176042"/>
                    <a:gd name="connsiteX2" fmla="*/ 2767 w 122434"/>
                    <a:gd name="connsiteY2" fmla="*/ 0 h 176042"/>
                    <a:gd name="connsiteX3" fmla="*/ 122434 w 122434"/>
                    <a:gd name="connsiteY3" fmla="*/ 0 h 176042"/>
                  </a:gdLst>
                  <a:ahLst/>
                  <a:cxnLst>
                    <a:cxn ang="0">
                      <a:pos x="connsiteX0" y="connsiteY0"/>
                    </a:cxn>
                    <a:cxn ang="0">
                      <a:pos x="connsiteX1" y="connsiteY1"/>
                    </a:cxn>
                    <a:cxn ang="0">
                      <a:pos x="connsiteX2" y="connsiteY2"/>
                    </a:cxn>
                    <a:cxn ang="0">
                      <a:pos x="connsiteX3" y="connsiteY3"/>
                    </a:cxn>
                  </a:cxnLst>
                  <a:rect l="l" t="t" r="r" b="b"/>
                  <a:pathLst>
                    <a:path w="122434" h="176042">
                      <a:moveTo>
                        <a:pt x="113096" y="176043"/>
                      </a:moveTo>
                      <a:lnTo>
                        <a:pt x="0" y="145261"/>
                      </a:lnTo>
                      <a:lnTo>
                        <a:pt x="2767" y="0"/>
                      </a:lnTo>
                      <a:lnTo>
                        <a:pt x="122434" y="0"/>
                      </a:ln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34">
                  <a:extLst>
                    <a:ext uri="{FF2B5EF4-FFF2-40B4-BE49-F238E27FC236}">
                      <a16:creationId xmlns:a16="http://schemas.microsoft.com/office/drawing/2014/main" id="{1B96BEAB-B2E6-A28B-425D-336B2448F9C6}"/>
                    </a:ext>
                  </a:extLst>
                </p:cNvPr>
                <p:cNvSpPr>
                  <a:spLocks/>
                </p:cNvSpPr>
                <p:nvPr/>
              </p:nvSpPr>
              <p:spPr>
                <a:xfrm>
                  <a:off x="5883110" y="4669445"/>
                  <a:ext cx="414340" cy="1609780"/>
                </a:xfrm>
                <a:custGeom>
                  <a:avLst/>
                  <a:gdLst>
                    <a:gd name="connsiteX0" fmla="*/ 0 w 414340"/>
                    <a:gd name="connsiteY0" fmla="*/ 84883 h 1609780"/>
                    <a:gd name="connsiteX1" fmla="*/ 54992 w 414340"/>
                    <a:gd name="connsiteY1" fmla="*/ 910105 h 1609780"/>
                    <a:gd name="connsiteX2" fmla="*/ 57413 w 414340"/>
                    <a:gd name="connsiteY2" fmla="*/ 1609435 h 1609780"/>
                    <a:gd name="connsiteX3" fmla="*/ 225155 w 414340"/>
                    <a:gd name="connsiteY3" fmla="*/ 1609781 h 1609780"/>
                    <a:gd name="connsiteX4" fmla="*/ 281876 w 414340"/>
                    <a:gd name="connsiteY4" fmla="*/ 927053 h 1609780"/>
                    <a:gd name="connsiteX5" fmla="*/ 414340 w 414340"/>
                    <a:gd name="connsiteY5" fmla="*/ 55831 h 1609780"/>
                    <a:gd name="connsiteX6" fmla="*/ 0 w 414340"/>
                    <a:gd name="connsiteY6" fmla="*/ 84883 h 16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40" h="1609780">
                      <a:moveTo>
                        <a:pt x="0" y="84883"/>
                      </a:moveTo>
                      <a:cubicBezTo>
                        <a:pt x="0" y="84883"/>
                        <a:pt x="40120" y="514096"/>
                        <a:pt x="54992" y="910105"/>
                      </a:cubicBezTo>
                      <a:cubicBezTo>
                        <a:pt x="29052" y="1241094"/>
                        <a:pt x="52917" y="1564819"/>
                        <a:pt x="57413" y="1609435"/>
                      </a:cubicBezTo>
                      <a:lnTo>
                        <a:pt x="225155" y="1609781"/>
                      </a:lnTo>
                      <a:cubicBezTo>
                        <a:pt x="226538" y="1522970"/>
                        <a:pt x="245215" y="1209274"/>
                        <a:pt x="281876" y="927053"/>
                      </a:cubicBezTo>
                      <a:cubicBezTo>
                        <a:pt x="335830" y="512366"/>
                        <a:pt x="414340" y="55831"/>
                        <a:pt x="414340" y="55831"/>
                      </a:cubicBezTo>
                      <a:cubicBezTo>
                        <a:pt x="414340" y="55831"/>
                        <a:pt x="68826" y="-87355"/>
                        <a:pt x="0" y="84883"/>
                      </a:cubicBez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35">
                  <a:extLst>
                    <a:ext uri="{FF2B5EF4-FFF2-40B4-BE49-F238E27FC236}">
                      <a16:creationId xmlns:a16="http://schemas.microsoft.com/office/drawing/2014/main" id="{5D6A2686-D60A-A092-288C-F08112070473}"/>
                    </a:ext>
                  </a:extLst>
                </p:cNvPr>
                <p:cNvSpPr>
                  <a:spLocks/>
                </p:cNvSpPr>
                <p:nvPr/>
              </p:nvSpPr>
              <p:spPr>
                <a:xfrm>
                  <a:off x="5912162" y="6382638"/>
                  <a:ext cx="196102" cy="177080"/>
                </a:xfrm>
                <a:custGeom>
                  <a:avLst/>
                  <a:gdLst>
                    <a:gd name="connsiteX0" fmla="*/ 196103 w 196102"/>
                    <a:gd name="connsiteY0" fmla="*/ 177080 h 177080"/>
                    <a:gd name="connsiteX1" fmla="*/ 0 w 196102"/>
                    <a:gd name="connsiteY1" fmla="*/ 177080 h 177080"/>
                    <a:gd name="connsiteX2" fmla="*/ 0 w 196102"/>
                    <a:gd name="connsiteY2" fmla="*/ 130735 h 177080"/>
                    <a:gd name="connsiteX3" fmla="*/ 53262 w 196102"/>
                    <a:gd name="connsiteY3" fmla="*/ 0 h 177080"/>
                    <a:gd name="connsiteX4" fmla="*/ 172930 w 196102"/>
                    <a:gd name="connsiteY4" fmla="*/ 0 h 177080"/>
                    <a:gd name="connsiteX5" fmla="*/ 196103 w 196102"/>
                    <a:gd name="connsiteY5" fmla="*/ 130735 h 17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102" h="177080">
                      <a:moveTo>
                        <a:pt x="196103" y="177080"/>
                      </a:moveTo>
                      <a:lnTo>
                        <a:pt x="0" y="177080"/>
                      </a:lnTo>
                      <a:lnTo>
                        <a:pt x="0" y="130735"/>
                      </a:lnTo>
                      <a:lnTo>
                        <a:pt x="53262" y="0"/>
                      </a:lnTo>
                      <a:lnTo>
                        <a:pt x="172930" y="0"/>
                      </a:lnTo>
                      <a:lnTo>
                        <a:pt x="196103" y="130735"/>
                      </a:ln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 name="Graphic 5">
                <a:extLst>
                  <a:ext uri="{FF2B5EF4-FFF2-40B4-BE49-F238E27FC236}">
                    <a16:creationId xmlns:a16="http://schemas.microsoft.com/office/drawing/2014/main" id="{C6C9A672-C709-ADA1-668A-822DBC0ACFCD}"/>
                  </a:ext>
                </a:extLst>
              </p:cNvPr>
              <p:cNvGrpSpPr>
                <a:grpSpLocks/>
              </p:cNvGrpSpPr>
              <p:nvPr/>
            </p:nvGrpSpPr>
            <p:grpSpPr>
              <a:xfrm>
                <a:off x="6414860" y="3602268"/>
                <a:ext cx="389200" cy="1558853"/>
                <a:chOff x="6414860" y="3602268"/>
                <a:chExt cx="389200" cy="1558853"/>
              </a:xfrm>
            </p:grpSpPr>
            <p:sp>
              <p:nvSpPr>
                <p:cNvPr id="19" name="Freeform 37">
                  <a:extLst>
                    <a:ext uri="{FF2B5EF4-FFF2-40B4-BE49-F238E27FC236}">
                      <a16:creationId xmlns:a16="http://schemas.microsoft.com/office/drawing/2014/main" id="{2A90A0A7-9FD2-9A13-E959-19707C2DFF4C}"/>
                    </a:ext>
                  </a:extLst>
                </p:cNvPr>
                <p:cNvSpPr>
                  <a:spLocks/>
                </p:cNvSpPr>
                <p:nvPr/>
              </p:nvSpPr>
              <p:spPr>
                <a:xfrm>
                  <a:off x="6674437" y="4873650"/>
                  <a:ext cx="90269" cy="96495"/>
                </a:xfrm>
                <a:custGeom>
                  <a:avLst/>
                  <a:gdLst>
                    <a:gd name="connsiteX0" fmla="*/ 0 w 90269"/>
                    <a:gd name="connsiteY0" fmla="*/ 3113 h 96495"/>
                    <a:gd name="connsiteX1" fmla="*/ 25940 w 90269"/>
                    <a:gd name="connsiteY1" fmla="*/ 96495 h 96495"/>
                    <a:gd name="connsiteX2" fmla="*/ 89232 w 90269"/>
                    <a:gd name="connsiteY2" fmla="*/ 87157 h 96495"/>
                    <a:gd name="connsiteX3" fmla="*/ 90270 w 90269"/>
                    <a:gd name="connsiteY3" fmla="*/ 0 h 96495"/>
                  </a:gdLst>
                  <a:ahLst/>
                  <a:cxnLst>
                    <a:cxn ang="0">
                      <a:pos x="connsiteX0" y="connsiteY0"/>
                    </a:cxn>
                    <a:cxn ang="0">
                      <a:pos x="connsiteX1" y="connsiteY1"/>
                    </a:cxn>
                    <a:cxn ang="0">
                      <a:pos x="connsiteX2" y="connsiteY2"/>
                    </a:cxn>
                    <a:cxn ang="0">
                      <a:pos x="connsiteX3" y="connsiteY3"/>
                    </a:cxn>
                  </a:cxnLst>
                  <a:rect l="l" t="t" r="r" b="b"/>
                  <a:pathLst>
                    <a:path w="90269" h="96495">
                      <a:moveTo>
                        <a:pt x="0" y="3113"/>
                      </a:moveTo>
                      <a:lnTo>
                        <a:pt x="25940" y="96495"/>
                      </a:lnTo>
                      <a:lnTo>
                        <a:pt x="89232" y="87157"/>
                      </a:lnTo>
                      <a:lnTo>
                        <a:pt x="90270" y="0"/>
                      </a:ln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38">
                  <a:extLst>
                    <a:ext uri="{FF2B5EF4-FFF2-40B4-BE49-F238E27FC236}">
                      <a16:creationId xmlns:a16="http://schemas.microsoft.com/office/drawing/2014/main" id="{804D0A3D-1D45-D86C-B586-C53B51E17EAF}"/>
                    </a:ext>
                  </a:extLst>
                </p:cNvPr>
                <p:cNvSpPr>
                  <a:spLocks/>
                </p:cNvSpPr>
                <p:nvPr/>
              </p:nvSpPr>
              <p:spPr>
                <a:xfrm>
                  <a:off x="6414860" y="3602268"/>
                  <a:ext cx="378261" cy="1305276"/>
                </a:xfrm>
                <a:custGeom>
                  <a:avLst/>
                  <a:gdLst>
                    <a:gd name="connsiteX0" fmla="*/ 30273 w 378261"/>
                    <a:gd name="connsiteY0" fmla="*/ 0 h 1305276"/>
                    <a:gd name="connsiteX1" fmla="*/ 346735 w 378261"/>
                    <a:gd name="connsiteY1" fmla="*/ 720081 h 1305276"/>
                    <a:gd name="connsiteX2" fmla="*/ 378208 w 378261"/>
                    <a:gd name="connsiteY2" fmla="*/ 1303547 h 1305276"/>
                    <a:gd name="connsiteX3" fmla="*/ 257848 w 378261"/>
                    <a:gd name="connsiteY3" fmla="*/ 1305276 h 1305276"/>
                    <a:gd name="connsiteX4" fmla="*/ 1566 w 378261"/>
                    <a:gd name="connsiteY4" fmla="*/ 457573 h 1305276"/>
                    <a:gd name="connsiteX5" fmla="*/ 30273 w 378261"/>
                    <a:gd name="connsiteY5" fmla="*/ 0 h 1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261" h="1305276">
                      <a:moveTo>
                        <a:pt x="30273" y="0"/>
                      </a:moveTo>
                      <a:cubicBezTo>
                        <a:pt x="30273" y="0"/>
                        <a:pt x="294856" y="86465"/>
                        <a:pt x="346735" y="720081"/>
                      </a:cubicBezTo>
                      <a:cubicBezTo>
                        <a:pt x="380975" y="1139609"/>
                        <a:pt x="378208" y="1303547"/>
                        <a:pt x="378208" y="1303547"/>
                      </a:cubicBezTo>
                      <a:lnTo>
                        <a:pt x="257848" y="1305276"/>
                      </a:lnTo>
                      <a:cubicBezTo>
                        <a:pt x="257848" y="1305276"/>
                        <a:pt x="23010" y="718006"/>
                        <a:pt x="1566" y="457573"/>
                      </a:cubicBezTo>
                      <a:cubicBezTo>
                        <a:pt x="-8118" y="334447"/>
                        <a:pt x="30273" y="0"/>
                        <a:pt x="30273" y="0"/>
                      </a:cubicBezTo>
                      <a:close/>
                    </a:path>
                  </a:pathLst>
                </a:custGeom>
                <a:solidFill>
                  <a:srgbClr val="E3B3F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39">
                  <a:extLst>
                    <a:ext uri="{FF2B5EF4-FFF2-40B4-BE49-F238E27FC236}">
                      <a16:creationId xmlns:a16="http://schemas.microsoft.com/office/drawing/2014/main" id="{92FF46F3-2183-F8A4-0D6E-7C8AA6FDA46A}"/>
                    </a:ext>
                  </a:extLst>
                </p:cNvPr>
                <p:cNvSpPr>
                  <a:spLocks/>
                </p:cNvSpPr>
                <p:nvPr/>
              </p:nvSpPr>
              <p:spPr>
                <a:xfrm>
                  <a:off x="6683776" y="4927215"/>
                  <a:ext cx="120284" cy="233906"/>
                </a:xfrm>
                <a:custGeom>
                  <a:avLst/>
                  <a:gdLst>
                    <a:gd name="connsiteX0" fmla="*/ 120014 w 120284"/>
                    <a:gd name="connsiteY0" fmla="*/ 113485 h 233906"/>
                    <a:gd name="connsiteX1" fmla="*/ 41503 w 120284"/>
                    <a:gd name="connsiteY1" fmla="*/ 43 h 233906"/>
                    <a:gd name="connsiteX2" fmla="*/ 9684 w 120284"/>
                    <a:gd name="connsiteY2" fmla="*/ 13878 h 233906"/>
                    <a:gd name="connsiteX3" fmla="*/ 13834 w 120284"/>
                    <a:gd name="connsiteY3" fmla="*/ 95155 h 233906"/>
                    <a:gd name="connsiteX4" fmla="*/ 18331 w 120284"/>
                    <a:gd name="connsiteY4" fmla="*/ 132162 h 233906"/>
                    <a:gd name="connsiteX5" fmla="*/ 0 w 120284"/>
                    <a:gd name="connsiteY5" fmla="*/ 202026 h 233906"/>
                    <a:gd name="connsiteX6" fmla="*/ 53263 w 120284"/>
                    <a:gd name="connsiteY6" fmla="*/ 233844 h 233906"/>
                    <a:gd name="connsiteX7" fmla="*/ 120014 w 120284"/>
                    <a:gd name="connsiteY7" fmla="*/ 113485 h 2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4" h="233906">
                      <a:moveTo>
                        <a:pt x="120014" y="113485"/>
                      </a:moveTo>
                      <a:cubicBezTo>
                        <a:pt x="116901" y="48809"/>
                        <a:pt x="81623" y="-1686"/>
                        <a:pt x="41503" y="43"/>
                      </a:cubicBezTo>
                      <a:cubicBezTo>
                        <a:pt x="29744" y="735"/>
                        <a:pt x="19022" y="5577"/>
                        <a:pt x="9684" y="13878"/>
                      </a:cubicBezTo>
                      <a:cubicBezTo>
                        <a:pt x="346" y="22178"/>
                        <a:pt x="8647" y="73365"/>
                        <a:pt x="13834" y="95155"/>
                      </a:cubicBezTo>
                      <a:cubicBezTo>
                        <a:pt x="16601" y="106568"/>
                        <a:pt x="18331" y="119019"/>
                        <a:pt x="18331" y="132162"/>
                      </a:cubicBezTo>
                      <a:cubicBezTo>
                        <a:pt x="18331" y="160522"/>
                        <a:pt x="11068" y="185424"/>
                        <a:pt x="0" y="202026"/>
                      </a:cubicBezTo>
                      <a:cubicBezTo>
                        <a:pt x="14180" y="222777"/>
                        <a:pt x="33203" y="234882"/>
                        <a:pt x="53263" y="233844"/>
                      </a:cubicBezTo>
                      <a:cubicBezTo>
                        <a:pt x="93382" y="232115"/>
                        <a:pt x="123472" y="178161"/>
                        <a:pt x="120014" y="113485"/>
                      </a:cubicBez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8" name="Freeform 40">
                <a:extLst>
                  <a:ext uri="{FF2B5EF4-FFF2-40B4-BE49-F238E27FC236}">
                    <a16:creationId xmlns:a16="http://schemas.microsoft.com/office/drawing/2014/main" id="{99F84D3A-943D-E631-397C-B413C0173E45}"/>
                  </a:ext>
                </a:extLst>
              </p:cNvPr>
              <p:cNvSpPr>
                <a:spLocks/>
              </p:cNvSpPr>
              <p:nvPr/>
            </p:nvSpPr>
            <p:spPr>
              <a:xfrm>
                <a:off x="5865471" y="3552410"/>
                <a:ext cx="735039" cy="1373810"/>
              </a:xfrm>
              <a:custGeom>
                <a:avLst/>
                <a:gdLst>
                  <a:gd name="connsiteX0" fmla="*/ 281530 w 735039"/>
                  <a:gd name="connsiteY0" fmla="*/ 54 h 1373810"/>
                  <a:gd name="connsiteX1" fmla="*/ 44962 w 735039"/>
                  <a:gd name="connsiteY1" fmla="*/ 104158 h 1373810"/>
                  <a:gd name="connsiteX2" fmla="*/ 0 w 735039"/>
                  <a:gd name="connsiteY2" fmla="*/ 1368277 h 1373810"/>
                  <a:gd name="connsiteX3" fmla="*/ 733915 w 735039"/>
                  <a:gd name="connsiteY3" fmla="*/ 1373810 h 1373810"/>
                  <a:gd name="connsiteX4" fmla="*/ 643992 w 735039"/>
                  <a:gd name="connsiteY4" fmla="*/ 100699 h 1373810"/>
                  <a:gd name="connsiteX5" fmla="*/ 433708 w 735039"/>
                  <a:gd name="connsiteY5" fmla="*/ 2129 h 1373810"/>
                  <a:gd name="connsiteX6" fmla="*/ 281530 w 735039"/>
                  <a:gd name="connsiteY6" fmla="*/ 54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039" h="1373810">
                    <a:moveTo>
                      <a:pt x="281530" y="54"/>
                    </a:moveTo>
                    <a:cubicBezTo>
                      <a:pt x="204403" y="7663"/>
                      <a:pt x="66751" y="82369"/>
                      <a:pt x="44962" y="104158"/>
                    </a:cubicBezTo>
                    <a:cubicBezTo>
                      <a:pt x="6917" y="365628"/>
                      <a:pt x="0" y="1368277"/>
                      <a:pt x="0" y="1368277"/>
                    </a:cubicBezTo>
                    <a:lnTo>
                      <a:pt x="733915" y="1373810"/>
                    </a:lnTo>
                    <a:cubicBezTo>
                      <a:pt x="733915" y="1373810"/>
                      <a:pt x="751900" y="484258"/>
                      <a:pt x="643992" y="100699"/>
                    </a:cubicBezTo>
                    <a:cubicBezTo>
                      <a:pt x="608714" y="41903"/>
                      <a:pt x="474174" y="13543"/>
                      <a:pt x="433708" y="2129"/>
                    </a:cubicBezTo>
                    <a:cubicBezTo>
                      <a:pt x="430942" y="1092"/>
                      <a:pt x="283951" y="-292"/>
                      <a:pt x="281530" y="54"/>
                    </a:cubicBezTo>
                    <a:close/>
                  </a:path>
                </a:pathLst>
              </a:custGeom>
              <a:solidFill>
                <a:srgbClr val="E3B3F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4" name="Freeform 41">
              <a:extLst>
                <a:ext uri="{FF2B5EF4-FFF2-40B4-BE49-F238E27FC236}">
                  <a16:creationId xmlns:a16="http://schemas.microsoft.com/office/drawing/2014/main" id="{7BA279B7-EA9D-F8DE-15F3-F2CBCE4B7DBB}"/>
                </a:ext>
              </a:extLst>
            </p:cNvPr>
            <p:cNvSpPr>
              <a:spLocks/>
            </p:cNvSpPr>
            <p:nvPr/>
          </p:nvSpPr>
          <p:spPr>
            <a:xfrm>
              <a:off x="5669590" y="3633742"/>
              <a:ext cx="365006" cy="1035850"/>
            </a:xfrm>
            <a:custGeom>
              <a:avLst/>
              <a:gdLst>
                <a:gd name="connsiteX0" fmla="*/ 273699 w 365006"/>
                <a:gd name="connsiteY0" fmla="*/ 0 h 1035850"/>
                <a:gd name="connsiteX1" fmla="*/ 6349 w 365006"/>
                <a:gd name="connsiteY1" fmla="*/ 705900 h 1035850"/>
                <a:gd name="connsiteX2" fmla="*/ 365006 w 365006"/>
                <a:gd name="connsiteY2" fmla="*/ 1035851 h 1035850"/>
                <a:gd name="connsiteX3" fmla="*/ 273699 w 365006"/>
                <a:gd name="connsiteY3" fmla="*/ 0 h 1035850"/>
              </a:gdLst>
              <a:ahLst/>
              <a:cxnLst>
                <a:cxn ang="0">
                  <a:pos x="connsiteX0" y="connsiteY0"/>
                </a:cxn>
                <a:cxn ang="0">
                  <a:pos x="connsiteX1" y="connsiteY1"/>
                </a:cxn>
                <a:cxn ang="0">
                  <a:pos x="connsiteX2" y="connsiteY2"/>
                </a:cxn>
                <a:cxn ang="0">
                  <a:pos x="connsiteX3" y="connsiteY3"/>
                </a:cxn>
              </a:cxnLst>
              <a:rect l="l" t="t" r="r" b="b"/>
              <a:pathLst>
                <a:path w="365006" h="1035850">
                  <a:moveTo>
                    <a:pt x="273699" y="0"/>
                  </a:moveTo>
                  <a:cubicBezTo>
                    <a:pt x="85897" y="110329"/>
                    <a:pt x="-28928" y="499422"/>
                    <a:pt x="6349" y="705900"/>
                  </a:cubicBezTo>
                  <a:cubicBezTo>
                    <a:pt x="40244" y="904770"/>
                    <a:pt x="365006" y="1035851"/>
                    <a:pt x="365006" y="1035851"/>
                  </a:cubicBezTo>
                  <a:cubicBezTo>
                    <a:pt x="365006" y="1035851"/>
                    <a:pt x="365352" y="148028"/>
                    <a:pt x="273699" y="0"/>
                  </a:cubicBezTo>
                  <a:close/>
                </a:path>
              </a:pathLst>
            </a:custGeom>
            <a:solidFill>
              <a:srgbClr val="E3B3F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6" name="Tittel 1">
            <a:extLst>
              <a:ext uri="{FF2B5EF4-FFF2-40B4-BE49-F238E27FC236}">
                <a16:creationId xmlns:a16="http://schemas.microsoft.com/office/drawing/2014/main" id="{122141A8-56DD-5A60-37BA-245CAAD8250A}"/>
              </a:ext>
            </a:extLst>
          </p:cNvPr>
          <p:cNvSpPr txBox="1">
            <a:spLocks/>
          </p:cNvSpPr>
          <p:nvPr/>
        </p:nvSpPr>
        <p:spPr>
          <a:xfrm>
            <a:off x="16329" y="825323"/>
            <a:ext cx="2621596" cy="427222"/>
          </a:xfrm>
          <a:prstGeom prst="rect">
            <a:avLst/>
          </a:prstGeom>
        </p:spPr>
        <p:txBody>
          <a:bodyPr vert="horz" wrap="square" lIns="0" tIns="0" rIns="0" bIns="0" rtlCol="0" anchor="t" anchorCtr="0">
            <a:normAutofit/>
          </a:bodyPr>
          <a:lstStyle>
            <a:lvl1pPr algn="l" defTabSz="914263" rtl="0" eaLnBrk="1" latinLnBrk="0" hangingPunct="1">
              <a:lnSpc>
                <a:spcPct val="85000"/>
              </a:lnSpc>
              <a:spcBef>
                <a:spcPts val="0"/>
              </a:spcBef>
              <a:buNone/>
              <a:defRPr sz="1500" b="1" kern="1200">
                <a:solidFill>
                  <a:srgbClr val="202020"/>
                </a:solidFill>
                <a:latin typeface="+mj-lt"/>
                <a:ea typeface="+mj-ea"/>
                <a:cs typeface="+mj-cs"/>
              </a:defRPr>
            </a:lvl1pPr>
          </a:lstStyle>
          <a:p>
            <a:pPr marL="0" marR="0" lvl="0" indent="0" algn="ctr" defTabSz="914263" rtl="0" eaLnBrk="1" fontAlgn="auto" latinLnBrk="0" hangingPunct="1">
              <a:lnSpc>
                <a:spcPct val="85000"/>
              </a:lnSpc>
              <a:spcBef>
                <a:spcPts val="0"/>
              </a:spcBef>
              <a:spcAft>
                <a:spcPts val="0"/>
              </a:spcAft>
              <a:buClrTx/>
              <a:buSzTx/>
              <a:buFontTx/>
              <a:buNone/>
              <a:tabLst/>
              <a:defRPr/>
            </a:pPr>
            <a:r>
              <a:rPr kumimoji="0" lang="nb-NO" sz="3000" b="0" i="0" u="none" strike="noStrike" kern="1200" cap="none" spc="0" normalizeH="0" baseline="0" noProof="0">
                <a:ln>
                  <a:noFill/>
                </a:ln>
                <a:solidFill>
                  <a:srgbClr val="EAF9F5"/>
                </a:solidFill>
                <a:effectLst/>
                <a:uLnTx/>
                <a:uFillTx/>
                <a:latin typeface="Aptos Light"/>
                <a:ea typeface="+mj-ea"/>
                <a:cs typeface="+mj-cs"/>
              </a:rPr>
              <a:t>Kursdag 6</a:t>
            </a:r>
          </a:p>
        </p:txBody>
      </p:sp>
      <p:grpSp>
        <p:nvGrpSpPr>
          <p:cNvPr id="2" name="Gruppe 1">
            <a:extLst>
              <a:ext uri="{FF2B5EF4-FFF2-40B4-BE49-F238E27FC236}">
                <a16:creationId xmlns:a16="http://schemas.microsoft.com/office/drawing/2014/main" id="{A11BAF68-8FD9-7B20-4888-7E1DA78E77A5}"/>
              </a:ext>
            </a:extLst>
          </p:cNvPr>
          <p:cNvGrpSpPr>
            <a:grpSpLocks/>
          </p:cNvGrpSpPr>
          <p:nvPr/>
        </p:nvGrpSpPr>
        <p:grpSpPr>
          <a:xfrm>
            <a:off x="10072448" y="3203419"/>
            <a:ext cx="3155396" cy="3654010"/>
            <a:chOff x="2853842" y="4597578"/>
            <a:chExt cx="1937288" cy="2243414"/>
          </a:xfrm>
        </p:grpSpPr>
        <p:grpSp>
          <p:nvGrpSpPr>
            <p:cNvPr id="23" name="Graphic 61">
              <a:extLst>
                <a:ext uri="{FF2B5EF4-FFF2-40B4-BE49-F238E27FC236}">
                  <a16:creationId xmlns:a16="http://schemas.microsoft.com/office/drawing/2014/main" id="{0551D7DD-FFF0-A3E1-5DF9-D502AE15DBBF}"/>
                </a:ext>
              </a:extLst>
            </p:cNvPr>
            <p:cNvGrpSpPr>
              <a:grpSpLocks/>
            </p:cNvGrpSpPr>
            <p:nvPr/>
          </p:nvGrpSpPr>
          <p:grpSpPr>
            <a:xfrm>
              <a:off x="2853842" y="4597578"/>
              <a:ext cx="1937288" cy="2243414"/>
              <a:chOff x="5067096" y="1297305"/>
              <a:chExt cx="4549328" cy="4990187"/>
            </a:xfrm>
          </p:grpSpPr>
          <p:sp>
            <p:nvSpPr>
              <p:cNvPr id="37" name="Freeform 64">
                <a:extLst>
                  <a:ext uri="{FF2B5EF4-FFF2-40B4-BE49-F238E27FC236}">
                    <a16:creationId xmlns:a16="http://schemas.microsoft.com/office/drawing/2014/main" id="{3BD87D71-22F0-5AAF-A84D-248E109FF86C}"/>
                  </a:ext>
                </a:extLst>
              </p:cNvPr>
              <p:cNvSpPr>
                <a:spLocks/>
              </p:cNvSpPr>
              <p:nvPr/>
            </p:nvSpPr>
            <p:spPr>
              <a:xfrm>
                <a:off x="6058852" y="1297305"/>
                <a:ext cx="74295" cy="4684642"/>
              </a:xfrm>
              <a:custGeom>
                <a:avLst/>
                <a:gdLst>
                  <a:gd name="connsiteX0" fmla="*/ 0 w 74295"/>
                  <a:gd name="connsiteY0" fmla="*/ 0 h 4684642"/>
                  <a:gd name="connsiteX1" fmla="*/ 74295 w 74295"/>
                  <a:gd name="connsiteY1" fmla="*/ 0 h 4684642"/>
                  <a:gd name="connsiteX2" fmla="*/ 74295 w 74295"/>
                  <a:gd name="connsiteY2" fmla="*/ 4684643 h 4684642"/>
                  <a:gd name="connsiteX3" fmla="*/ 0 w 74295"/>
                  <a:gd name="connsiteY3" fmla="*/ 4684643 h 4684642"/>
                </a:gdLst>
                <a:ahLst/>
                <a:cxnLst>
                  <a:cxn ang="0">
                    <a:pos x="connsiteX0" y="connsiteY0"/>
                  </a:cxn>
                  <a:cxn ang="0">
                    <a:pos x="connsiteX1" y="connsiteY1"/>
                  </a:cxn>
                  <a:cxn ang="0">
                    <a:pos x="connsiteX2" y="connsiteY2"/>
                  </a:cxn>
                  <a:cxn ang="0">
                    <a:pos x="connsiteX3" y="connsiteY3"/>
                  </a:cxn>
                </a:cxnLst>
                <a:rect l="l" t="t" r="r" b="b"/>
                <a:pathLst>
                  <a:path w="74295" h="4684642">
                    <a:moveTo>
                      <a:pt x="0" y="0"/>
                    </a:moveTo>
                    <a:lnTo>
                      <a:pt x="74295" y="0"/>
                    </a:lnTo>
                    <a:lnTo>
                      <a:pt x="74295" y="4684643"/>
                    </a:lnTo>
                    <a:lnTo>
                      <a:pt x="0" y="4684643"/>
                    </a:lnTo>
                    <a:close/>
                  </a:path>
                </a:pathLst>
              </a:custGeom>
              <a:solidFill>
                <a:schemeClr val="accent4"/>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65">
                <a:extLst>
                  <a:ext uri="{FF2B5EF4-FFF2-40B4-BE49-F238E27FC236}">
                    <a16:creationId xmlns:a16="http://schemas.microsoft.com/office/drawing/2014/main" id="{EAF9ACF6-6BE8-F9BE-F72D-A21D3CFC5131}"/>
                  </a:ext>
                </a:extLst>
              </p:cNvPr>
              <p:cNvSpPr>
                <a:spLocks/>
              </p:cNvSpPr>
              <p:nvPr/>
            </p:nvSpPr>
            <p:spPr>
              <a:xfrm>
                <a:off x="6133143" y="1297305"/>
                <a:ext cx="1696666" cy="832751"/>
              </a:xfrm>
              <a:custGeom>
                <a:avLst/>
                <a:gdLst>
                  <a:gd name="connsiteX0" fmla="*/ 1017098 w 1196263"/>
                  <a:gd name="connsiteY0" fmla="*/ 343129 h 343128"/>
                  <a:gd name="connsiteX1" fmla="*/ 0 w 1196263"/>
                  <a:gd name="connsiteY1" fmla="*/ 343129 h 343128"/>
                  <a:gd name="connsiteX2" fmla="*/ 0 w 1196263"/>
                  <a:gd name="connsiteY2" fmla="*/ 0 h 343128"/>
                  <a:gd name="connsiteX3" fmla="*/ 1017098 w 1196263"/>
                  <a:gd name="connsiteY3" fmla="*/ 0 h 343128"/>
                  <a:gd name="connsiteX4" fmla="*/ 1196264 w 1196263"/>
                  <a:gd name="connsiteY4" fmla="*/ 171564 h 343128"/>
                  <a:gd name="connsiteX5" fmla="*/ 1017098 w 1196263"/>
                  <a:gd name="connsiteY5" fmla="*/ 343129 h 34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63" h="343128">
                    <a:moveTo>
                      <a:pt x="1017098" y="343129"/>
                    </a:moveTo>
                    <a:lnTo>
                      <a:pt x="0" y="343129"/>
                    </a:lnTo>
                    <a:lnTo>
                      <a:pt x="0" y="0"/>
                    </a:lnTo>
                    <a:lnTo>
                      <a:pt x="1017098" y="0"/>
                    </a:lnTo>
                    <a:lnTo>
                      <a:pt x="1196264" y="171564"/>
                    </a:lnTo>
                    <a:lnTo>
                      <a:pt x="1017098" y="343129"/>
                    </a:lnTo>
                    <a:close/>
                  </a:path>
                </a:pathLst>
              </a:custGeom>
              <a:solidFill>
                <a:srgbClr val="FFF6D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236556"/>
                  </a:solidFill>
                  <a:effectLst/>
                  <a:uLnTx/>
                  <a:uFillTx/>
                  <a:latin typeface="Arial" panose="020B0604020202020204"/>
                  <a:ea typeface="+mn-ea"/>
                  <a:cs typeface="+mn-cs"/>
                </a:endParaRPr>
              </a:p>
            </p:txBody>
          </p:sp>
          <p:sp>
            <p:nvSpPr>
              <p:cNvPr id="39" name="Freeform 66">
                <a:extLst>
                  <a:ext uri="{FF2B5EF4-FFF2-40B4-BE49-F238E27FC236}">
                    <a16:creationId xmlns:a16="http://schemas.microsoft.com/office/drawing/2014/main" id="{80544D8C-86D7-672E-B22F-E9ABFCAC197E}"/>
                  </a:ext>
                </a:extLst>
              </p:cNvPr>
              <p:cNvSpPr>
                <a:spLocks/>
              </p:cNvSpPr>
              <p:nvPr/>
            </p:nvSpPr>
            <p:spPr>
              <a:xfrm>
                <a:off x="5187669" y="1743498"/>
                <a:ext cx="871183" cy="479272"/>
              </a:xfrm>
              <a:custGeom>
                <a:avLst/>
                <a:gdLst>
                  <a:gd name="connsiteX0" fmla="*/ 179165 w 1196263"/>
                  <a:gd name="connsiteY0" fmla="*/ 343186 h 343185"/>
                  <a:gd name="connsiteX1" fmla="*/ 1196264 w 1196263"/>
                  <a:gd name="connsiteY1" fmla="*/ 343186 h 343185"/>
                  <a:gd name="connsiteX2" fmla="*/ 1196264 w 1196263"/>
                  <a:gd name="connsiteY2" fmla="*/ 0 h 343185"/>
                  <a:gd name="connsiteX3" fmla="*/ 179165 w 1196263"/>
                  <a:gd name="connsiteY3" fmla="*/ 0 h 343185"/>
                  <a:gd name="connsiteX4" fmla="*/ 0 w 1196263"/>
                  <a:gd name="connsiteY4" fmla="*/ 171564 h 343185"/>
                  <a:gd name="connsiteX5" fmla="*/ 179165 w 1196263"/>
                  <a:gd name="connsiteY5" fmla="*/ 343186 h 3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63" h="343185">
                    <a:moveTo>
                      <a:pt x="179165" y="343186"/>
                    </a:moveTo>
                    <a:lnTo>
                      <a:pt x="1196264" y="343186"/>
                    </a:lnTo>
                    <a:lnTo>
                      <a:pt x="1196264" y="0"/>
                    </a:lnTo>
                    <a:lnTo>
                      <a:pt x="179165" y="0"/>
                    </a:lnTo>
                    <a:lnTo>
                      <a:pt x="0" y="171564"/>
                    </a:lnTo>
                    <a:lnTo>
                      <a:pt x="179165" y="343186"/>
                    </a:ln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eeform 80">
                <a:extLst>
                  <a:ext uri="{FF2B5EF4-FFF2-40B4-BE49-F238E27FC236}">
                    <a16:creationId xmlns:a16="http://schemas.microsoft.com/office/drawing/2014/main" id="{CAB97AEA-916F-1FE2-E73C-449AC6A93D15}"/>
                  </a:ext>
                </a:extLst>
              </p:cNvPr>
              <p:cNvSpPr>
                <a:spLocks/>
              </p:cNvSpPr>
              <p:nvPr/>
            </p:nvSpPr>
            <p:spPr>
              <a:xfrm>
                <a:off x="5067096" y="5464418"/>
                <a:ext cx="4549328" cy="823074"/>
              </a:xfrm>
              <a:custGeom>
                <a:avLst/>
                <a:gdLst>
                  <a:gd name="connsiteX0" fmla="*/ 0 w 5337810"/>
                  <a:gd name="connsiteY0" fmla="*/ 620980 h 620979"/>
                  <a:gd name="connsiteX1" fmla="*/ 4697730 w 5337810"/>
                  <a:gd name="connsiteY1" fmla="*/ 27248 h 620979"/>
                  <a:gd name="connsiteX2" fmla="*/ 5337810 w 5337810"/>
                  <a:gd name="connsiteY2" fmla="*/ 620980 h 620979"/>
                  <a:gd name="connsiteX3" fmla="*/ 0 w 5337810"/>
                  <a:gd name="connsiteY3" fmla="*/ 620980 h 620979"/>
                </a:gdLst>
                <a:ahLst/>
                <a:cxnLst>
                  <a:cxn ang="0">
                    <a:pos x="connsiteX0" y="connsiteY0"/>
                  </a:cxn>
                  <a:cxn ang="0">
                    <a:pos x="connsiteX1" y="connsiteY1"/>
                  </a:cxn>
                  <a:cxn ang="0">
                    <a:pos x="connsiteX2" y="connsiteY2"/>
                  </a:cxn>
                  <a:cxn ang="0">
                    <a:pos x="connsiteX3" y="connsiteY3"/>
                  </a:cxn>
                </a:cxnLst>
                <a:rect l="l" t="t" r="r" b="b"/>
                <a:pathLst>
                  <a:path w="5337810" h="620979">
                    <a:moveTo>
                      <a:pt x="0" y="620980"/>
                    </a:moveTo>
                    <a:cubicBezTo>
                      <a:pt x="0" y="620980"/>
                      <a:pt x="3875113" y="-153117"/>
                      <a:pt x="4697730" y="27248"/>
                    </a:cubicBezTo>
                    <a:cubicBezTo>
                      <a:pt x="5316208" y="162865"/>
                      <a:pt x="5337810" y="620980"/>
                      <a:pt x="5337810" y="620980"/>
                    </a:cubicBezTo>
                    <a:lnTo>
                      <a:pt x="0" y="620980"/>
                    </a:ln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5" name="TekstSylinder 34">
              <a:extLst>
                <a:ext uri="{FF2B5EF4-FFF2-40B4-BE49-F238E27FC236}">
                  <a16:creationId xmlns:a16="http://schemas.microsoft.com/office/drawing/2014/main" id="{829B01CC-76B5-2A7D-1B37-AFA7A3F99CE2}"/>
                </a:ext>
              </a:extLst>
            </p:cNvPr>
            <p:cNvSpPr txBox="1">
              <a:spLocks/>
            </p:cNvSpPr>
            <p:nvPr/>
          </p:nvSpPr>
          <p:spPr>
            <a:xfrm>
              <a:off x="3394905" y="4675467"/>
              <a:ext cx="924245" cy="170066"/>
            </a:xfrm>
            <a:prstGeom prst="rect">
              <a:avLst/>
            </a:prstGeom>
            <a:noFill/>
          </p:spPr>
          <p:txBody>
            <a:bodyPr wrap="squar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0000"/>
                  </a:solidFill>
                  <a:effectLst/>
                  <a:uLnTx/>
                  <a:uFillTx/>
                  <a:latin typeface="Arial" panose="020B0604020202020204"/>
                  <a:ea typeface="+mn-ea"/>
                  <a:cs typeface="+mn-cs"/>
                </a:rPr>
                <a:t>DEN NYE </a:t>
              </a:r>
              <a:br>
                <a:rPr kumimoji="0" lang="nb-NO" sz="9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nb-NO" sz="900" b="0" i="0" u="none" strike="noStrike" kern="1200" cap="none" spc="0" normalizeH="0" baseline="0" noProof="0">
                  <a:ln>
                    <a:noFill/>
                  </a:ln>
                  <a:solidFill>
                    <a:srgbClr val="000000"/>
                  </a:solidFill>
                  <a:effectLst/>
                  <a:uLnTx/>
                  <a:uFillTx/>
                  <a:latin typeface="Arial" panose="020B0604020202020204"/>
                  <a:ea typeface="+mn-ea"/>
                  <a:cs typeface="+mn-cs"/>
                </a:rPr>
                <a:t>HVERDAGEN</a:t>
              </a:r>
            </a:p>
          </p:txBody>
        </p:sp>
      </p:grpSp>
      <p:grpSp>
        <p:nvGrpSpPr>
          <p:cNvPr id="55" name="Gruppe 54">
            <a:extLst>
              <a:ext uri="{FF2B5EF4-FFF2-40B4-BE49-F238E27FC236}">
                <a16:creationId xmlns:a16="http://schemas.microsoft.com/office/drawing/2014/main" id="{6660B9D4-2335-A762-FF89-5FBB9394A817}"/>
              </a:ext>
            </a:extLst>
          </p:cNvPr>
          <p:cNvGrpSpPr/>
          <p:nvPr/>
        </p:nvGrpSpPr>
        <p:grpSpPr>
          <a:xfrm>
            <a:off x="11711787" y="6528787"/>
            <a:ext cx="378532" cy="249578"/>
            <a:chOff x="2784223" y="578109"/>
            <a:chExt cx="1295921" cy="854459"/>
          </a:xfrm>
          <a:solidFill>
            <a:srgbClr val="EAF9F5"/>
          </a:solidFill>
        </p:grpSpPr>
        <p:sp>
          <p:nvSpPr>
            <p:cNvPr id="56" name="Friform 55">
              <a:extLst>
                <a:ext uri="{FF2B5EF4-FFF2-40B4-BE49-F238E27FC236}">
                  <a16:creationId xmlns:a16="http://schemas.microsoft.com/office/drawing/2014/main" id="{210F44AF-2756-E280-F307-E596AF1F0E0D}"/>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iform 56">
              <a:extLst>
                <a:ext uri="{FF2B5EF4-FFF2-40B4-BE49-F238E27FC236}">
                  <a16:creationId xmlns:a16="http://schemas.microsoft.com/office/drawing/2014/main" id="{E4D7F11F-4062-8EB4-260A-59F90EC9699E}"/>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iform 57">
              <a:extLst>
                <a:ext uri="{FF2B5EF4-FFF2-40B4-BE49-F238E27FC236}">
                  <a16:creationId xmlns:a16="http://schemas.microsoft.com/office/drawing/2014/main" id="{2570BFF8-84CB-A560-7E8C-4F9F99F8ACF9}"/>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iform 58">
              <a:extLst>
                <a:ext uri="{FF2B5EF4-FFF2-40B4-BE49-F238E27FC236}">
                  <a16:creationId xmlns:a16="http://schemas.microsoft.com/office/drawing/2014/main" id="{35FBD3CC-1465-777F-1343-05143249789B}"/>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Friform 59">
              <a:extLst>
                <a:ext uri="{FF2B5EF4-FFF2-40B4-BE49-F238E27FC236}">
                  <a16:creationId xmlns:a16="http://schemas.microsoft.com/office/drawing/2014/main" id="{91655928-8E84-1020-FDD0-83EB88AD13B6}"/>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Friform 60">
              <a:extLst>
                <a:ext uri="{FF2B5EF4-FFF2-40B4-BE49-F238E27FC236}">
                  <a16:creationId xmlns:a16="http://schemas.microsoft.com/office/drawing/2014/main" id="{3F9D45A8-F1D6-B862-6CF8-2BF2C5930CD4}"/>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iform 61">
              <a:extLst>
                <a:ext uri="{FF2B5EF4-FFF2-40B4-BE49-F238E27FC236}">
                  <a16:creationId xmlns:a16="http://schemas.microsoft.com/office/drawing/2014/main" id="{DE8F43E8-FF21-B7CC-1158-DD6763D13F5B}"/>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iform 62">
              <a:extLst>
                <a:ext uri="{FF2B5EF4-FFF2-40B4-BE49-F238E27FC236}">
                  <a16:creationId xmlns:a16="http://schemas.microsoft.com/office/drawing/2014/main" id="{64B484A8-18AA-A844-5410-608AEE2EA0AD}"/>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41" name="Bilde 40" descr="Et bilde som inneholder Post-it-lapp&#10;&#10;KI-generert innhold kan være feil.">
            <a:extLst>
              <a:ext uri="{FF2B5EF4-FFF2-40B4-BE49-F238E27FC236}">
                <a16:creationId xmlns:a16="http://schemas.microsoft.com/office/drawing/2014/main" id="{365E27A4-6F3C-E077-CDA6-37CBB819E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824" y="3588063"/>
            <a:ext cx="1727200" cy="2311400"/>
          </a:xfrm>
          <a:prstGeom prst="rect">
            <a:avLst/>
          </a:prstGeom>
        </p:spPr>
      </p:pic>
      <p:pic>
        <p:nvPicPr>
          <p:cNvPr id="42" name="Bilde 41" descr="Et bilde som inneholder design&#10;&#10;KI-generert innhold kan være feil.">
            <a:extLst>
              <a:ext uri="{FF2B5EF4-FFF2-40B4-BE49-F238E27FC236}">
                <a16:creationId xmlns:a16="http://schemas.microsoft.com/office/drawing/2014/main" id="{8D33D580-0756-5F2C-1683-65B81C6C1E3C}"/>
              </a:ext>
            </a:extLst>
          </p:cNvPr>
          <p:cNvPicPr>
            <a:picLocks noChangeAspect="1"/>
          </p:cNvPicPr>
          <p:nvPr/>
        </p:nvPicPr>
        <p:blipFill>
          <a:blip r:embed="rId4">
            <a:extLst>
              <a:ext uri="{28A0092B-C50C-407E-A947-70E740481C1C}">
                <a14:useLocalDpi xmlns:a14="http://schemas.microsoft.com/office/drawing/2010/main" val="0"/>
              </a:ext>
            </a:extLst>
          </a:blip>
          <a:srcRect r="23387"/>
          <a:stretch>
            <a:fillRect/>
          </a:stretch>
        </p:blipFill>
        <p:spPr>
          <a:xfrm>
            <a:off x="5765630" y="3450813"/>
            <a:ext cx="1774352" cy="2645409"/>
          </a:xfrm>
          <a:prstGeom prst="rect">
            <a:avLst/>
          </a:prstGeom>
        </p:spPr>
      </p:pic>
      <p:pic>
        <p:nvPicPr>
          <p:cNvPr id="4" name="Bilde 3" descr="Et bilde som inneholder skjermbilde, tegnefilm, design, illustrasjon&#10;&#10;KI-generert innhold kan være feil.">
            <a:extLst>
              <a:ext uri="{FF2B5EF4-FFF2-40B4-BE49-F238E27FC236}">
                <a16:creationId xmlns:a16="http://schemas.microsoft.com/office/drawing/2014/main" id="{F075C790-FF67-9EED-9A67-978BF3382B7F}"/>
              </a:ext>
            </a:extLst>
          </p:cNvPr>
          <p:cNvPicPr>
            <a:picLocks noChangeAspect="1"/>
          </p:cNvPicPr>
          <p:nvPr/>
        </p:nvPicPr>
        <p:blipFill>
          <a:blip r:embed="rId5">
            <a:extLst>
              <a:ext uri="{28A0092B-C50C-407E-A947-70E740481C1C}">
                <a14:useLocalDpi xmlns:a14="http://schemas.microsoft.com/office/drawing/2010/main" val="0"/>
              </a:ext>
            </a:extLst>
          </a:blip>
          <a:srcRect r="19489"/>
          <a:stretch>
            <a:fillRect/>
          </a:stretch>
        </p:blipFill>
        <p:spPr>
          <a:xfrm>
            <a:off x="7976685" y="2461709"/>
            <a:ext cx="1897779" cy="2014144"/>
          </a:xfrm>
          <a:prstGeom prst="rect">
            <a:avLst/>
          </a:prstGeom>
        </p:spPr>
      </p:pic>
    </p:spTree>
    <p:extLst>
      <p:ext uri="{BB962C8B-B14F-4D97-AF65-F5344CB8AC3E}">
        <p14:creationId xmlns:p14="http://schemas.microsoft.com/office/powerpoint/2010/main" val="13880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6359"/>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025C17-DF19-85E3-47D6-1E5725F45F95}"/>
              </a:ext>
            </a:extLst>
          </p:cNvPr>
          <p:cNvSpPr>
            <a:spLocks noGrp="1"/>
          </p:cNvSpPr>
          <p:nvPr>
            <p:ph type="ctrTitle"/>
          </p:nvPr>
        </p:nvSpPr>
        <p:spPr>
          <a:xfrm>
            <a:off x="482971" y="687313"/>
            <a:ext cx="9668614" cy="666249"/>
          </a:xfrm>
        </p:spPr>
        <p:txBody>
          <a:bodyPr>
            <a:noAutofit/>
          </a:bodyPr>
          <a:lstStyle/>
          <a:p>
            <a:r>
              <a:rPr lang="nb-NO" b="0">
                <a:solidFill>
                  <a:srgbClr val="EAF9F5"/>
                </a:solidFill>
                <a:latin typeface="Aptos Light" panose="020B0004020202020204" pitchFamily="34" charset="0"/>
              </a:rPr>
              <a:t>Hvordan kan endringene i kostholdet bli varige?</a:t>
            </a:r>
          </a:p>
        </p:txBody>
      </p:sp>
      <p:sp>
        <p:nvSpPr>
          <p:cNvPr id="3" name="Plassholder for innhold 2">
            <a:extLst>
              <a:ext uri="{FF2B5EF4-FFF2-40B4-BE49-F238E27FC236}">
                <a16:creationId xmlns:a16="http://schemas.microsoft.com/office/drawing/2014/main" id="{89CF145A-A10E-1F54-1562-0C981B4044AA}"/>
              </a:ext>
            </a:extLst>
          </p:cNvPr>
          <p:cNvSpPr>
            <a:spLocks noGrp="1"/>
          </p:cNvSpPr>
          <p:nvPr>
            <p:ph type="body" sz="quarter" idx="10"/>
          </p:nvPr>
        </p:nvSpPr>
        <p:spPr>
          <a:xfrm>
            <a:off x="494138" y="1370545"/>
            <a:ext cx="8524738" cy="3079310"/>
          </a:xfrm>
        </p:spPr>
        <p:txBody>
          <a:bodyPr vert="horz" lIns="91440" tIns="45720" rIns="91440" bIns="45720" rtlCol="0" anchor="t">
            <a:normAutofit/>
          </a:bodyPr>
          <a:lstStyle/>
          <a:p>
            <a:r>
              <a:rPr lang="nb-NO" sz="2400">
                <a:solidFill>
                  <a:srgbClr val="EAF9F5"/>
                </a:solidFill>
                <a:latin typeface="Aptos Light"/>
              </a:rPr>
              <a:t>Endringsprosessen trenger oppmerksomhet, også etter kurset</a:t>
            </a:r>
          </a:p>
          <a:p>
            <a:r>
              <a:rPr lang="nb-NO" sz="2400">
                <a:solidFill>
                  <a:srgbClr val="EAF9F5"/>
                </a:solidFill>
                <a:latin typeface="Aptos Light"/>
              </a:rPr>
              <a:t>Glipp/sidesteg</a:t>
            </a:r>
          </a:p>
          <a:p>
            <a:r>
              <a:rPr lang="nb-NO" sz="2400">
                <a:solidFill>
                  <a:srgbClr val="EAF9F5"/>
                </a:solidFill>
                <a:latin typeface="Aptos Light"/>
              </a:rPr>
              <a:t>Negative tanker og fristelser</a:t>
            </a:r>
            <a:endParaRPr lang="nb-NO" sz="2400"/>
          </a:p>
          <a:p>
            <a:pPr marL="457200" lvl="1" indent="0">
              <a:buNone/>
            </a:pPr>
            <a:r>
              <a:rPr lang="nb-NO">
                <a:solidFill>
                  <a:srgbClr val="EAF9F5"/>
                </a:solidFill>
                <a:latin typeface="Aptos Light"/>
              </a:rPr>
              <a:t>- Opp- og nedturer</a:t>
            </a:r>
          </a:p>
          <a:p>
            <a:pPr marL="457200" lvl="1" indent="0">
              <a:buNone/>
            </a:pPr>
            <a:r>
              <a:rPr lang="nb-NO">
                <a:solidFill>
                  <a:srgbClr val="EAF9F5"/>
                </a:solidFill>
                <a:latin typeface="Aptos Light"/>
              </a:rPr>
              <a:t>- Annerledesdager </a:t>
            </a:r>
          </a:p>
          <a:p>
            <a:pPr marL="457200" lvl="1" indent="0">
              <a:buNone/>
            </a:pPr>
            <a:endParaRPr lang="nb-NO">
              <a:solidFill>
                <a:srgbClr val="EAF9F5"/>
              </a:solidFill>
              <a:latin typeface="Aptos Light"/>
            </a:endParaRPr>
          </a:p>
        </p:txBody>
      </p:sp>
      <p:sp>
        <p:nvSpPr>
          <p:cNvPr id="6" name="!!Vei">
            <a:extLst>
              <a:ext uri="{FF2B5EF4-FFF2-40B4-BE49-F238E27FC236}">
                <a16:creationId xmlns:a16="http://schemas.microsoft.com/office/drawing/2014/main" id="{9452511C-5939-22E9-A1B1-8960023DE1FF}"/>
              </a:ext>
            </a:extLst>
          </p:cNvPr>
          <p:cNvSpPr>
            <a:spLocks/>
          </p:cNvSpPr>
          <p:nvPr/>
        </p:nvSpPr>
        <p:spPr>
          <a:xfrm rot="1311019">
            <a:off x="-723944" y="1451832"/>
            <a:ext cx="12082444" cy="8065623"/>
          </a:xfrm>
          <a:custGeom>
            <a:avLst/>
            <a:gdLst>
              <a:gd name="connsiteX0" fmla="*/ 0 w 12332970"/>
              <a:gd name="connsiteY0" fmla="*/ 2312114 h 4346069"/>
              <a:gd name="connsiteX1" fmla="*/ 2274570 w 12332970"/>
              <a:gd name="connsiteY1" fmla="*/ 746204 h 4346069"/>
              <a:gd name="connsiteX2" fmla="*/ 4331970 w 12332970"/>
              <a:gd name="connsiteY2" fmla="*/ 2552144 h 4346069"/>
              <a:gd name="connsiteX3" fmla="*/ 5795010 w 12332970"/>
              <a:gd name="connsiteY3" fmla="*/ 631904 h 4346069"/>
              <a:gd name="connsiteX4" fmla="*/ 6652260 w 12332970"/>
              <a:gd name="connsiteY4" fmla="*/ 711914 h 4346069"/>
              <a:gd name="connsiteX5" fmla="*/ 7075170 w 12332970"/>
              <a:gd name="connsiteY5" fmla="*/ 14684 h 4346069"/>
              <a:gd name="connsiteX6" fmla="*/ 7760970 w 12332970"/>
              <a:gd name="connsiteY6" fmla="*/ 1466294 h 4346069"/>
              <a:gd name="connsiteX7" fmla="*/ 9292590 w 12332970"/>
              <a:gd name="connsiteY7" fmla="*/ 1957784 h 4346069"/>
              <a:gd name="connsiteX8" fmla="*/ 9155430 w 12332970"/>
              <a:gd name="connsiteY8" fmla="*/ 4140914 h 4346069"/>
              <a:gd name="connsiteX9" fmla="*/ 10549890 w 12332970"/>
              <a:gd name="connsiteY9" fmla="*/ 4003754 h 4346069"/>
              <a:gd name="connsiteX10" fmla="*/ 11590020 w 12332970"/>
              <a:gd name="connsiteY10" fmla="*/ 1934924 h 4346069"/>
              <a:gd name="connsiteX11" fmla="*/ 12332970 w 12332970"/>
              <a:gd name="connsiteY11" fmla="*/ 1763474 h 4346069"/>
              <a:gd name="connsiteX0" fmla="*/ 0 w 12332970"/>
              <a:gd name="connsiteY0" fmla="*/ 1826949 h 3860904"/>
              <a:gd name="connsiteX1" fmla="*/ 2274570 w 12332970"/>
              <a:gd name="connsiteY1" fmla="*/ 261039 h 3860904"/>
              <a:gd name="connsiteX2" fmla="*/ 4331970 w 12332970"/>
              <a:gd name="connsiteY2" fmla="*/ 2066979 h 3860904"/>
              <a:gd name="connsiteX3" fmla="*/ 5795010 w 12332970"/>
              <a:gd name="connsiteY3" fmla="*/ 146739 h 3860904"/>
              <a:gd name="connsiteX4" fmla="*/ 6652260 w 12332970"/>
              <a:gd name="connsiteY4" fmla="*/ 226749 h 3860904"/>
              <a:gd name="connsiteX5" fmla="*/ 7760970 w 12332970"/>
              <a:gd name="connsiteY5" fmla="*/ 981129 h 3860904"/>
              <a:gd name="connsiteX6" fmla="*/ 9292590 w 12332970"/>
              <a:gd name="connsiteY6" fmla="*/ 1472619 h 3860904"/>
              <a:gd name="connsiteX7" fmla="*/ 9155430 w 12332970"/>
              <a:gd name="connsiteY7" fmla="*/ 3655749 h 3860904"/>
              <a:gd name="connsiteX8" fmla="*/ 10549890 w 12332970"/>
              <a:gd name="connsiteY8" fmla="*/ 3518589 h 3860904"/>
              <a:gd name="connsiteX9" fmla="*/ 11590020 w 12332970"/>
              <a:gd name="connsiteY9" fmla="*/ 1449759 h 3860904"/>
              <a:gd name="connsiteX10" fmla="*/ 12332970 w 12332970"/>
              <a:gd name="connsiteY10" fmla="*/ 1278309 h 3860904"/>
              <a:gd name="connsiteX0" fmla="*/ 0 w 12332970"/>
              <a:gd name="connsiteY0" fmla="*/ 1706793 h 3740748"/>
              <a:gd name="connsiteX1" fmla="*/ 2274570 w 12332970"/>
              <a:gd name="connsiteY1" fmla="*/ 140883 h 3740748"/>
              <a:gd name="connsiteX2" fmla="*/ 4331970 w 12332970"/>
              <a:gd name="connsiteY2" fmla="*/ 1946823 h 3740748"/>
              <a:gd name="connsiteX3" fmla="*/ 5795010 w 12332970"/>
              <a:gd name="connsiteY3" fmla="*/ 26583 h 3740748"/>
              <a:gd name="connsiteX4" fmla="*/ 7760970 w 12332970"/>
              <a:gd name="connsiteY4" fmla="*/ 860973 h 3740748"/>
              <a:gd name="connsiteX5" fmla="*/ 9292590 w 12332970"/>
              <a:gd name="connsiteY5" fmla="*/ 1352463 h 3740748"/>
              <a:gd name="connsiteX6" fmla="*/ 9155430 w 12332970"/>
              <a:gd name="connsiteY6" fmla="*/ 3535593 h 3740748"/>
              <a:gd name="connsiteX7" fmla="*/ 10549890 w 12332970"/>
              <a:gd name="connsiteY7" fmla="*/ 3398433 h 3740748"/>
              <a:gd name="connsiteX8" fmla="*/ 11590020 w 12332970"/>
              <a:gd name="connsiteY8" fmla="*/ 1329603 h 3740748"/>
              <a:gd name="connsiteX9" fmla="*/ 12332970 w 12332970"/>
              <a:gd name="connsiteY9" fmla="*/ 1158153 h 3740748"/>
              <a:gd name="connsiteX0" fmla="*/ 0 w 12332970"/>
              <a:gd name="connsiteY0" fmla="*/ 1706793 h 3501336"/>
              <a:gd name="connsiteX1" fmla="*/ 2274570 w 12332970"/>
              <a:gd name="connsiteY1" fmla="*/ 140883 h 3501336"/>
              <a:gd name="connsiteX2" fmla="*/ 4331970 w 12332970"/>
              <a:gd name="connsiteY2" fmla="*/ 1946823 h 3501336"/>
              <a:gd name="connsiteX3" fmla="*/ 5795010 w 12332970"/>
              <a:gd name="connsiteY3" fmla="*/ 26583 h 3501336"/>
              <a:gd name="connsiteX4" fmla="*/ 7760970 w 12332970"/>
              <a:gd name="connsiteY4" fmla="*/ 860973 h 3501336"/>
              <a:gd name="connsiteX5" fmla="*/ 9292590 w 12332970"/>
              <a:gd name="connsiteY5" fmla="*/ 1352463 h 3501336"/>
              <a:gd name="connsiteX6" fmla="*/ 9330056 w 12332970"/>
              <a:gd name="connsiteY6" fmla="*/ 2998383 h 3501336"/>
              <a:gd name="connsiteX7" fmla="*/ 10549890 w 12332970"/>
              <a:gd name="connsiteY7" fmla="*/ 3398433 h 3501336"/>
              <a:gd name="connsiteX8" fmla="*/ 11590020 w 12332970"/>
              <a:gd name="connsiteY8" fmla="*/ 1329603 h 3501336"/>
              <a:gd name="connsiteX9" fmla="*/ 12332970 w 12332970"/>
              <a:gd name="connsiteY9" fmla="*/ 1158153 h 3501336"/>
              <a:gd name="connsiteX0" fmla="*/ 0 w 12332970"/>
              <a:gd name="connsiteY0" fmla="*/ 1706793 h 3212084"/>
              <a:gd name="connsiteX1" fmla="*/ 2274570 w 12332970"/>
              <a:gd name="connsiteY1" fmla="*/ 140883 h 3212084"/>
              <a:gd name="connsiteX2" fmla="*/ 4331970 w 12332970"/>
              <a:gd name="connsiteY2" fmla="*/ 1946823 h 3212084"/>
              <a:gd name="connsiteX3" fmla="*/ 5795010 w 12332970"/>
              <a:gd name="connsiteY3" fmla="*/ 26583 h 3212084"/>
              <a:gd name="connsiteX4" fmla="*/ 7760970 w 12332970"/>
              <a:gd name="connsiteY4" fmla="*/ 860973 h 3212084"/>
              <a:gd name="connsiteX5" fmla="*/ 9292590 w 12332970"/>
              <a:gd name="connsiteY5" fmla="*/ 1352463 h 3212084"/>
              <a:gd name="connsiteX6" fmla="*/ 9330056 w 12332970"/>
              <a:gd name="connsiteY6" fmla="*/ 2998383 h 3212084"/>
              <a:gd name="connsiteX7" fmla="*/ 10997369 w 12332970"/>
              <a:gd name="connsiteY7" fmla="*/ 3009813 h 3212084"/>
              <a:gd name="connsiteX8" fmla="*/ 11590020 w 12332970"/>
              <a:gd name="connsiteY8" fmla="*/ 1329603 h 3212084"/>
              <a:gd name="connsiteX9" fmla="*/ 12332970 w 12332970"/>
              <a:gd name="connsiteY9" fmla="*/ 1158153 h 3212084"/>
              <a:gd name="connsiteX0" fmla="*/ 0 w 12332970"/>
              <a:gd name="connsiteY0" fmla="*/ 1706793 h 3169535"/>
              <a:gd name="connsiteX1" fmla="*/ 2274570 w 12332970"/>
              <a:gd name="connsiteY1" fmla="*/ 140883 h 3169535"/>
              <a:gd name="connsiteX2" fmla="*/ 4331970 w 12332970"/>
              <a:gd name="connsiteY2" fmla="*/ 1946823 h 3169535"/>
              <a:gd name="connsiteX3" fmla="*/ 5795010 w 12332970"/>
              <a:gd name="connsiteY3" fmla="*/ 26583 h 3169535"/>
              <a:gd name="connsiteX4" fmla="*/ 7760970 w 12332970"/>
              <a:gd name="connsiteY4" fmla="*/ 860973 h 3169535"/>
              <a:gd name="connsiteX5" fmla="*/ 9292590 w 12332970"/>
              <a:gd name="connsiteY5" fmla="*/ 1352463 h 3169535"/>
              <a:gd name="connsiteX6" fmla="*/ 9330056 w 12332970"/>
              <a:gd name="connsiteY6" fmla="*/ 2998383 h 3169535"/>
              <a:gd name="connsiteX7" fmla="*/ 10735430 w 12332970"/>
              <a:gd name="connsiteY7" fmla="*/ 2929803 h 3169535"/>
              <a:gd name="connsiteX8" fmla="*/ 11590020 w 12332970"/>
              <a:gd name="connsiteY8" fmla="*/ 1329603 h 3169535"/>
              <a:gd name="connsiteX9" fmla="*/ 12332970 w 12332970"/>
              <a:gd name="connsiteY9" fmla="*/ 1158153 h 3169535"/>
              <a:gd name="connsiteX0" fmla="*/ 0 w 12332970"/>
              <a:gd name="connsiteY0" fmla="*/ 1682880 h 3145622"/>
              <a:gd name="connsiteX1" fmla="*/ 2274570 w 12332970"/>
              <a:gd name="connsiteY1" fmla="*/ 116970 h 3145622"/>
              <a:gd name="connsiteX2" fmla="*/ 4331970 w 12332970"/>
              <a:gd name="connsiteY2" fmla="*/ 1922910 h 3145622"/>
              <a:gd name="connsiteX3" fmla="*/ 5795010 w 12332970"/>
              <a:gd name="connsiteY3" fmla="*/ 2670 h 3145622"/>
              <a:gd name="connsiteX4" fmla="*/ 7335319 w 12332970"/>
              <a:gd name="connsiteY4" fmla="*/ 1500000 h 3145622"/>
              <a:gd name="connsiteX5" fmla="*/ 9292590 w 12332970"/>
              <a:gd name="connsiteY5" fmla="*/ 1328550 h 3145622"/>
              <a:gd name="connsiteX6" fmla="*/ 9330056 w 12332970"/>
              <a:gd name="connsiteY6" fmla="*/ 2974470 h 3145622"/>
              <a:gd name="connsiteX7" fmla="*/ 10735430 w 12332970"/>
              <a:gd name="connsiteY7" fmla="*/ 2905890 h 3145622"/>
              <a:gd name="connsiteX8" fmla="*/ 11590020 w 12332970"/>
              <a:gd name="connsiteY8" fmla="*/ 1305690 h 3145622"/>
              <a:gd name="connsiteX9" fmla="*/ 12332970 w 12332970"/>
              <a:gd name="connsiteY9" fmla="*/ 1134240 h 3145622"/>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335319 w 12332970"/>
              <a:gd name="connsiteY4" fmla="*/ 138446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051551 w 12332970"/>
              <a:gd name="connsiteY4" fmla="*/ 193310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6761 h 3029503"/>
              <a:gd name="connsiteX1" fmla="*/ 2274570 w 12332970"/>
              <a:gd name="connsiteY1" fmla="*/ 851 h 3029503"/>
              <a:gd name="connsiteX2" fmla="*/ 3742607 w 12332970"/>
              <a:gd name="connsiteY2" fmla="*/ 1749641 h 3029503"/>
              <a:gd name="connsiteX3" fmla="*/ 5729525 w 12332970"/>
              <a:gd name="connsiteY3" fmla="*/ 355181 h 3029503"/>
              <a:gd name="connsiteX4" fmla="*/ 7051551 w 12332970"/>
              <a:gd name="connsiteY4" fmla="*/ 1932521 h 3029503"/>
              <a:gd name="connsiteX5" fmla="*/ 9292590 w 12332970"/>
              <a:gd name="connsiteY5" fmla="*/ 1212431 h 3029503"/>
              <a:gd name="connsiteX6" fmla="*/ 9330056 w 12332970"/>
              <a:gd name="connsiteY6" fmla="*/ 2858351 h 3029503"/>
              <a:gd name="connsiteX7" fmla="*/ 10735430 w 12332970"/>
              <a:gd name="connsiteY7" fmla="*/ 2789771 h 3029503"/>
              <a:gd name="connsiteX8" fmla="*/ 11590020 w 12332970"/>
              <a:gd name="connsiteY8" fmla="*/ 1189571 h 3029503"/>
              <a:gd name="connsiteX9" fmla="*/ 12332970 w 12332970"/>
              <a:gd name="connsiteY9" fmla="*/ 1018121 h 3029503"/>
              <a:gd name="connsiteX0" fmla="*/ 0 w 12332970"/>
              <a:gd name="connsiteY0" fmla="*/ 1566761 h 3038959"/>
              <a:gd name="connsiteX1" fmla="*/ 2274570 w 12332970"/>
              <a:gd name="connsiteY1" fmla="*/ 851 h 3038959"/>
              <a:gd name="connsiteX2" fmla="*/ 3742607 w 12332970"/>
              <a:gd name="connsiteY2" fmla="*/ 1749641 h 3038959"/>
              <a:gd name="connsiteX3" fmla="*/ 5729525 w 12332970"/>
              <a:gd name="connsiteY3" fmla="*/ 355181 h 3038959"/>
              <a:gd name="connsiteX4" fmla="*/ 7051551 w 12332970"/>
              <a:gd name="connsiteY4" fmla="*/ 1932521 h 3038959"/>
              <a:gd name="connsiteX5" fmla="*/ 8714141 w 12332970"/>
              <a:gd name="connsiteY5" fmla="*/ 1075271 h 3038959"/>
              <a:gd name="connsiteX6" fmla="*/ 9330056 w 12332970"/>
              <a:gd name="connsiteY6" fmla="*/ 2858351 h 3038959"/>
              <a:gd name="connsiteX7" fmla="*/ 10735430 w 12332970"/>
              <a:gd name="connsiteY7" fmla="*/ 2789771 h 3038959"/>
              <a:gd name="connsiteX8" fmla="*/ 11590020 w 12332970"/>
              <a:gd name="connsiteY8" fmla="*/ 1189571 h 3038959"/>
              <a:gd name="connsiteX9" fmla="*/ 12332970 w 12332970"/>
              <a:gd name="connsiteY9" fmla="*/ 1018121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662163 h 3216865"/>
              <a:gd name="connsiteX1" fmla="*/ 2274570 w 12582927"/>
              <a:gd name="connsiteY1" fmla="*/ 96253 h 3216865"/>
              <a:gd name="connsiteX2" fmla="*/ 3742607 w 12582927"/>
              <a:gd name="connsiteY2" fmla="*/ 1845043 h 3216865"/>
              <a:gd name="connsiteX3" fmla="*/ 5729525 w 12582927"/>
              <a:gd name="connsiteY3" fmla="*/ 450583 h 3216865"/>
              <a:gd name="connsiteX4" fmla="*/ 7051551 w 12582927"/>
              <a:gd name="connsiteY4" fmla="*/ 2027923 h 3216865"/>
              <a:gd name="connsiteX5" fmla="*/ 8350179 w 12582927"/>
              <a:gd name="connsiteY5" fmla="*/ 8101 h 3216865"/>
              <a:gd name="connsiteX6" fmla="*/ 9330056 w 12582927"/>
              <a:gd name="connsiteY6" fmla="*/ 2953753 h 3216865"/>
              <a:gd name="connsiteX7" fmla="*/ 10735430 w 12582927"/>
              <a:gd name="connsiteY7" fmla="*/ 2885173 h 3216865"/>
              <a:gd name="connsiteX8" fmla="*/ 11590020 w 12582927"/>
              <a:gd name="connsiteY8" fmla="*/ 1284973 h 3216865"/>
              <a:gd name="connsiteX9" fmla="*/ 12582927 w 12582927"/>
              <a:gd name="connsiteY9" fmla="*/ 937555 h 3216865"/>
              <a:gd name="connsiteX0" fmla="*/ 0 w 12582927"/>
              <a:gd name="connsiteY0" fmla="*/ 1668395 h 3223098"/>
              <a:gd name="connsiteX1" fmla="*/ 2274570 w 12582927"/>
              <a:gd name="connsiteY1" fmla="*/ 102485 h 3223098"/>
              <a:gd name="connsiteX2" fmla="*/ 3742607 w 12582927"/>
              <a:gd name="connsiteY2" fmla="*/ 1851275 h 3223098"/>
              <a:gd name="connsiteX3" fmla="*/ 5729525 w 12582927"/>
              <a:gd name="connsiteY3" fmla="*/ 456815 h 3223098"/>
              <a:gd name="connsiteX4" fmla="*/ 7051551 w 12582927"/>
              <a:gd name="connsiteY4" fmla="*/ 2034155 h 3223098"/>
              <a:gd name="connsiteX5" fmla="*/ 8350179 w 12582927"/>
              <a:gd name="connsiteY5" fmla="*/ 14333 h 3223098"/>
              <a:gd name="connsiteX6" fmla="*/ 9330056 w 12582927"/>
              <a:gd name="connsiteY6" fmla="*/ 2959985 h 3223098"/>
              <a:gd name="connsiteX7" fmla="*/ 10735430 w 12582927"/>
              <a:gd name="connsiteY7" fmla="*/ 2891405 h 3223098"/>
              <a:gd name="connsiteX8" fmla="*/ 11590020 w 12582927"/>
              <a:gd name="connsiteY8" fmla="*/ 1291205 h 3223098"/>
              <a:gd name="connsiteX9" fmla="*/ 12582927 w 12582927"/>
              <a:gd name="connsiteY9" fmla="*/ 943787 h 3223098"/>
              <a:gd name="connsiteX0" fmla="*/ 0 w 12582927"/>
              <a:gd name="connsiteY0" fmla="*/ 1668395 h 3198783"/>
              <a:gd name="connsiteX1" fmla="*/ 2274570 w 12582927"/>
              <a:gd name="connsiteY1" fmla="*/ 102485 h 3198783"/>
              <a:gd name="connsiteX2" fmla="*/ 3742607 w 12582927"/>
              <a:gd name="connsiteY2" fmla="*/ 1851275 h 3198783"/>
              <a:gd name="connsiteX3" fmla="*/ 5729525 w 12582927"/>
              <a:gd name="connsiteY3" fmla="*/ 456815 h 3198783"/>
              <a:gd name="connsiteX4" fmla="*/ 7051551 w 12582927"/>
              <a:gd name="connsiteY4" fmla="*/ 2034155 h 3198783"/>
              <a:gd name="connsiteX5" fmla="*/ 8350179 w 12582927"/>
              <a:gd name="connsiteY5" fmla="*/ 14333 h 3198783"/>
              <a:gd name="connsiteX6" fmla="*/ 9330056 w 12582927"/>
              <a:gd name="connsiteY6" fmla="*/ 2959985 h 3198783"/>
              <a:gd name="connsiteX7" fmla="*/ 10735430 w 12582927"/>
              <a:gd name="connsiteY7" fmla="*/ 2891405 h 3198783"/>
              <a:gd name="connsiteX8" fmla="*/ 11590020 w 12582927"/>
              <a:gd name="connsiteY8" fmla="*/ 1291205 h 3198783"/>
              <a:gd name="connsiteX9" fmla="*/ 12582927 w 12582927"/>
              <a:gd name="connsiteY9" fmla="*/ 943787 h 3198783"/>
              <a:gd name="connsiteX0" fmla="*/ 0 w 12582927"/>
              <a:gd name="connsiteY0" fmla="*/ 1668395 h 2980016"/>
              <a:gd name="connsiteX1" fmla="*/ 2274570 w 12582927"/>
              <a:gd name="connsiteY1" fmla="*/ 102485 h 2980016"/>
              <a:gd name="connsiteX2" fmla="*/ 3742607 w 12582927"/>
              <a:gd name="connsiteY2" fmla="*/ 1851275 h 2980016"/>
              <a:gd name="connsiteX3" fmla="*/ 5729525 w 12582927"/>
              <a:gd name="connsiteY3" fmla="*/ 456815 h 2980016"/>
              <a:gd name="connsiteX4" fmla="*/ 7051551 w 12582927"/>
              <a:gd name="connsiteY4" fmla="*/ 2034155 h 2980016"/>
              <a:gd name="connsiteX5" fmla="*/ 8350179 w 12582927"/>
              <a:gd name="connsiteY5" fmla="*/ 14333 h 2980016"/>
              <a:gd name="connsiteX6" fmla="*/ 9330056 w 12582927"/>
              <a:gd name="connsiteY6" fmla="*/ 2959985 h 2980016"/>
              <a:gd name="connsiteX7" fmla="*/ 11590020 w 12582927"/>
              <a:gd name="connsiteY7" fmla="*/ 1291205 h 2980016"/>
              <a:gd name="connsiteX8" fmla="*/ 12582927 w 12582927"/>
              <a:gd name="connsiteY8" fmla="*/ 943787 h 2980016"/>
              <a:gd name="connsiteX0" fmla="*/ 0 w 12582927"/>
              <a:gd name="connsiteY0" fmla="*/ 1668395 h 3005956"/>
              <a:gd name="connsiteX1" fmla="*/ 2274570 w 12582927"/>
              <a:gd name="connsiteY1" fmla="*/ 102485 h 3005956"/>
              <a:gd name="connsiteX2" fmla="*/ 3742607 w 12582927"/>
              <a:gd name="connsiteY2" fmla="*/ 1851275 h 3005956"/>
              <a:gd name="connsiteX3" fmla="*/ 5729525 w 12582927"/>
              <a:gd name="connsiteY3" fmla="*/ 456815 h 3005956"/>
              <a:gd name="connsiteX4" fmla="*/ 7051551 w 12582927"/>
              <a:gd name="connsiteY4" fmla="*/ 2034155 h 3005956"/>
              <a:gd name="connsiteX5" fmla="*/ 8350179 w 12582927"/>
              <a:gd name="connsiteY5" fmla="*/ 14333 h 3005956"/>
              <a:gd name="connsiteX6" fmla="*/ 9330056 w 12582927"/>
              <a:gd name="connsiteY6" fmla="*/ 2959985 h 3005956"/>
              <a:gd name="connsiteX7" fmla="*/ 11590020 w 12582927"/>
              <a:gd name="connsiteY7" fmla="*/ 1291205 h 3005956"/>
              <a:gd name="connsiteX8" fmla="*/ 12582927 w 12582927"/>
              <a:gd name="connsiteY8" fmla="*/ 943787 h 3005956"/>
              <a:gd name="connsiteX0" fmla="*/ 0 w 12582927"/>
              <a:gd name="connsiteY0" fmla="*/ 1660826 h 2916081"/>
              <a:gd name="connsiteX1" fmla="*/ 2274570 w 12582927"/>
              <a:gd name="connsiteY1" fmla="*/ 94916 h 2916081"/>
              <a:gd name="connsiteX2" fmla="*/ 3742607 w 12582927"/>
              <a:gd name="connsiteY2" fmla="*/ 1843706 h 2916081"/>
              <a:gd name="connsiteX3" fmla="*/ 5729525 w 12582927"/>
              <a:gd name="connsiteY3" fmla="*/ 449246 h 2916081"/>
              <a:gd name="connsiteX4" fmla="*/ 7051551 w 12582927"/>
              <a:gd name="connsiteY4" fmla="*/ 2026586 h 2916081"/>
              <a:gd name="connsiteX5" fmla="*/ 8350179 w 12582927"/>
              <a:gd name="connsiteY5" fmla="*/ 6764 h 2916081"/>
              <a:gd name="connsiteX6" fmla="*/ 9732499 w 12582927"/>
              <a:gd name="connsiteY6" fmla="*/ 2868011 h 2916081"/>
              <a:gd name="connsiteX7" fmla="*/ 11590020 w 12582927"/>
              <a:gd name="connsiteY7" fmla="*/ 1283636 h 2916081"/>
              <a:gd name="connsiteX8" fmla="*/ 12582927 w 12582927"/>
              <a:gd name="connsiteY8" fmla="*/ 936218 h 2916081"/>
              <a:gd name="connsiteX0" fmla="*/ 0 w 12582927"/>
              <a:gd name="connsiteY0" fmla="*/ 1655805 h 2911060"/>
              <a:gd name="connsiteX1" fmla="*/ 2274570 w 12582927"/>
              <a:gd name="connsiteY1" fmla="*/ 89895 h 2911060"/>
              <a:gd name="connsiteX2" fmla="*/ 3742607 w 12582927"/>
              <a:gd name="connsiteY2" fmla="*/ 1838685 h 2911060"/>
              <a:gd name="connsiteX3" fmla="*/ 5729525 w 12582927"/>
              <a:gd name="connsiteY3" fmla="*/ 444225 h 2911060"/>
              <a:gd name="connsiteX4" fmla="*/ 6465919 w 12582927"/>
              <a:gd name="connsiteY4" fmla="*/ 2409358 h 2911060"/>
              <a:gd name="connsiteX5" fmla="*/ 8350179 w 12582927"/>
              <a:gd name="connsiteY5" fmla="*/ 1743 h 2911060"/>
              <a:gd name="connsiteX6" fmla="*/ 9732499 w 12582927"/>
              <a:gd name="connsiteY6" fmla="*/ 2862990 h 2911060"/>
              <a:gd name="connsiteX7" fmla="*/ 11590020 w 12582927"/>
              <a:gd name="connsiteY7" fmla="*/ 1278615 h 2911060"/>
              <a:gd name="connsiteX8" fmla="*/ 12582927 w 12582927"/>
              <a:gd name="connsiteY8" fmla="*/ 931197 h 2911060"/>
              <a:gd name="connsiteX0" fmla="*/ 0 w 12582927"/>
              <a:gd name="connsiteY0" fmla="*/ 1655552 h 2910807"/>
              <a:gd name="connsiteX1" fmla="*/ 2274570 w 12582927"/>
              <a:gd name="connsiteY1" fmla="*/ 89642 h 2910807"/>
              <a:gd name="connsiteX2" fmla="*/ 3742607 w 12582927"/>
              <a:gd name="connsiteY2" fmla="*/ 1838432 h 2910807"/>
              <a:gd name="connsiteX3" fmla="*/ 5729525 w 12582927"/>
              <a:gd name="connsiteY3" fmla="*/ 443972 h 2910807"/>
              <a:gd name="connsiteX4" fmla="*/ 6465919 w 12582927"/>
              <a:gd name="connsiteY4" fmla="*/ 2409105 h 2910807"/>
              <a:gd name="connsiteX5" fmla="*/ 8350179 w 12582927"/>
              <a:gd name="connsiteY5" fmla="*/ 1490 h 2910807"/>
              <a:gd name="connsiteX6" fmla="*/ 9732499 w 12582927"/>
              <a:gd name="connsiteY6" fmla="*/ 2862737 h 2910807"/>
              <a:gd name="connsiteX7" fmla="*/ 11590020 w 12582927"/>
              <a:gd name="connsiteY7" fmla="*/ 1278362 h 2910807"/>
              <a:gd name="connsiteX8" fmla="*/ 12582927 w 12582927"/>
              <a:gd name="connsiteY8" fmla="*/ 930944 h 2910807"/>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659 h 2910914"/>
              <a:gd name="connsiteX1" fmla="*/ 2274570 w 12582927"/>
              <a:gd name="connsiteY1" fmla="*/ 89749 h 2910914"/>
              <a:gd name="connsiteX2" fmla="*/ 3228371 w 12582927"/>
              <a:gd name="connsiteY2" fmla="*/ 2143849 h 2910914"/>
              <a:gd name="connsiteX3" fmla="*/ 5261313 w 12582927"/>
              <a:gd name="connsiteY3" fmla="*/ 111878 h 2910914"/>
              <a:gd name="connsiteX4" fmla="*/ 6465919 w 12582927"/>
              <a:gd name="connsiteY4" fmla="*/ 2409212 h 2910914"/>
              <a:gd name="connsiteX5" fmla="*/ 8350179 w 12582927"/>
              <a:gd name="connsiteY5" fmla="*/ 1597 h 2910914"/>
              <a:gd name="connsiteX6" fmla="*/ 9732499 w 12582927"/>
              <a:gd name="connsiteY6" fmla="*/ 2862844 h 2910914"/>
              <a:gd name="connsiteX7" fmla="*/ 11590020 w 12582927"/>
              <a:gd name="connsiteY7" fmla="*/ 1278469 h 2910914"/>
              <a:gd name="connsiteX8" fmla="*/ 12582927 w 12582927"/>
              <a:gd name="connsiteY8" fmla="*/ 931051 h 2910914"/>
              <a:gd name="connsiteX0" fmla="*/ 0 w 12582927"/>
              <a:gd name="connsiteY0" fmla="*/ 1655659 h 2911870"/>
              <a:gd name="connsiteX1" fmla="*/ 2274570 w 12582927"/>
              <a:gd name="connsiteY1" fmla="*/ 89749 h 2911870"/>
              <a:gd name="connsiteX2" fmla="*/ 3228371 w 12582927"/>
              <a:gd name="connsiteY2" fmla="*/ 2143849 h 2911870"/>
              <a:gd name="connsiteX3" fmla="*/ 5261313 w 12582927"/>
              <a:gd name="connsiteY3" fmla="*/ 111878 h 2911870"/>
              <a:gd name="connsiteX4" fmla="*/ 6465919 w 12582927"/>
              <a:gd name="connsiteY4" fmla="*/ 2409212 h 2911870"/>
              <a:gd name="connsiteX5" fmla="*/ 8350179 w 12582927"/>
              <a:gd name="connsiteY5" fmla="*/ 1597 h 2911870"/>
              <a:gd name="connsiteX6" fmla="*/ 9732499 w 12582927"/>
              <a:gd name="connsiteY6" fmla="*/ 2862844 h 2911870"/>
              <a:gd name="connsiteX7" fmla="*/ 11590020 w 12582927"/>
              <a:gd name="connsiteY7" fmla="*/ 1278469 h 2911870"/>
              <a:gd name="connsiteX8" fmla="*/ 12582927 w 12582927"/>
              <a:gd name="connsiteY8" fmla="*/ 931051 h 2911870"/>
              <a:gd name="connsiteX0" fmla="*/ 0 w 12582927"/>
              <a:gd name="connsiteY0" fmla="*/ 1655659 h 2888164"/>
              <a:gd name="connsiteX1" fmla="*/ 2274570 w 12582927"/>
              <a:gd name="connsiteY1" fmla="*/ 89749 h 2888164"/>
              <a:gd name="connsiteX2" fmla="*/ 3228371 w 12582927"/>
              <a:gd name="connsiteY2" fmla="*/ 2143849 h 2888164"/>
              <a:gd name="connsiteX3" fmla="*/ 5261313 w 12582927"/>
              <a:gd name="connsiteY3" fmla="*/ 111878 h 2888164"/>
              <a:gd name="connsiteX4" fmla="*/ 6465919 w 12582927"/>
              <a:gd name="connsiteY4" fmla="*/ 2409212 h 2888164"/>
              <a:gd name="connsiteX5" fmla="*/ 8350179 w 12582927"/>
              <a:gd name="connsiteY5" fmla="*/ 1597 h 2888164"/>
              <a:gd name="connsiteX6" fmla="*/ 9732499 w 12582927"/>
              <a:gd name="connsiteY6" fmla="*/ 2862844 h 2888164"/>
              <a:gd name="connsiteX7" fmla="*/ 11417615 w 12582927"/>
              <a:gd name="connsiteY7" fmla="*/ 1359845 h 2888164"/>
              <a:gd name="connsiteX8" fmla="*/ 12582927 w 12582927"/>
              <a:gd name="connsiteY8" fmla="*/ 931051 h 2888164"/>
              <a:gd name="connsiteX0" fmla="*/ 0 w 12582927"/>
              <a:gd name="connsiteY0" fmla="*/ 1655659 h 2884442"/>
              <a:gd name="connsiteX1" fmla="*/ 2274570 w 12582927"/>
              <a:gd name="connsiteY1" fmla="*/ 89749 h 2884442"/>
              <a:gd name="connsiteX2" fmla="*/ 3228371 w 12582927"/>
              <a:gd name="connsiteY2" fmla="*/ 2143849 h 2884442"/>
              <a:gd name="connsiteX3" fmla="*/ 5261313 w 12582927"/>
              <a:gd name="connsiteY3" fmla="*/ 111878 h 2884442"/>
              <a:gd name="connsiteX4" fmla="*/ 6465919 w 12582927"/>
              <a:gd name="connsiteY4" fmla="*/ 2409212 h 2884442"/>
              <a:gd name="connsiteX5" fmla="*/ 8350179 w 12582927"/>
              <a:gd name="connsiteY5" fmla="*/ 1597 h 2884442"/>
              <a:gd name="connsiteX6" fmla="*/ 9732499 w 12582927"/>
              <a:gd name="connsiteY6" fmla="*/ 2862844 h 2884442"/>
              <a:gd name="connsiteX7" fmla="*/ 11417615 w 12582927"/>
              <a:gd name="connsiteY7" fmla="*/ 1359845 h 2884442"/>
              <a:gd name="connsiteX8" fmla="*/ 12582927 w 12582927"/>
              <a:gd name="connsiteY8" fmla="*/ 931051 h 2884442"/>
              <a:gd name="connsiteX0" fmla="*/ 0 w 12582927"/>
              <a:gd name="connsiteY0" fmla="*/ 1655659 h 2865892"/>
              <a:gd name="connsiteX1" fmla="*/ 2274570 w 12582927"/>
              <a:gd name="connsiteY1" fmla="*/ 89749 h 2865892"/>
              <a:gd name="connsiteX2" fmla="*/ 3228371 w 12582927"/>
              <a:gd name="connsiteY2" fmla="*/ 2143849 h 2865892"/>
              <a:gd name="connsiteX3" fmla="*/ 5261313 w 12582927"/>
              <a:gd name="connsiteY3" fmla="*/ 111878 h 2865892"/>
              <a:gd name="connsiteX4" fmla="*/ 6465919 w 12582927"/>
              <a:gd name="connsiteY4" fmla="*/ 2409212 h 2865892"/>
              <a:gd name="connsiteX5" fmla="*/ 8350179 w 12582927"/>
              <a:gd name="connsiteY5" fmla="*/ 1597 h 2865892"/>
              <a:gd name="connsiteX6" fmla="*/ 9732499 w 12582927"/>
              <a:gd name="connsiteY6" fmla="*/ 2862844 h 2865892"/>
              <a:gd name="connsiteX7" fmla="*/ 11417615 w 12582927"/>
              <a:gd name="connsiteY7" fmla="*/ 1359845 h 2865892"/>
              <a:gd name="connsiteX8" fmla="*/ 12582927 w 12582927"/>
              <a:gd name="connsiteY8" fmla="*/ 931051 h 2865892"/>
              <a:gd name="connsiteX0" fmla="*/ 0 w 12582927"/>
              <a:gd name="connsiteY0" fmla="*/ 2450446 h 3661988"/>
              <a:gd name="connsiteX1" fmla="*/ 2274570 w 12582927"/>
              <a:gd name="connsiteY1" fmla="*/ 884536 h 3661988"/>
              <a:gd name="connsiteX2" fmla="*/ 3228371 w 12582927"/>
              <a:gd name="connsiteY2" fmla="*/ 2938636 h 3661988"/>
              <a:gd name="connsiteX3" fmla="*/ 5261313 w 12582927"/>
              <a:gd name="connsiteY3" fmla="*/ 906665 h 3661988"/>
              <a:gd name="connsiteX4" fmla="*/ 6465919 w 12582927"/>
              <a:gd name="connsiteY4" fmla="*/ 3203999 h 3661988"/>
              <a:gd name="connsiteX5" fmla="*/ 8350179 w 12582927"/>
              <a:gd name="connsiteY5" fmla="*/ 796384 h 3661988"/>
              <a:gd name="connsiteX6" fmla="*/ 9732499 w 12582927"/>
              <a:gd name="connsiteY6" fmla="*/ 3657631 h 3661988"/>
              <a:gd name="connsiteX7" fmla="*/ 10688835 w 12582927"/>
              <a:gd name="connsiteY7" fmla="*/ 3341 h 3661988"/>
              <a:gd name="connsiteX8" fmla="*/ 12582927 w 12582927"/>
              <a:gd name="connsiteY8" fmla="*/ 1725838 h 3661988"/>
              <a:gd name="connsiteX0" fmla="*/ 0 w 12100053"/>
              <a:gd name="connsiteY0" fmla="*/ 3582306 h 4793848"/>
              <a:gd name="connsiteX1" fmla="*/ 2274570 w 12100053"/>
              <a:gd name="connsiteY1" fmla="*/ 2016396 h 4793848"/>
              <a:gd name="connsiteX2" fmla="*/ 3228371 w 12100053"/>
              <a:gd name="connsiteY2" fmla="*/ 4070496 h 4793848"/>
              <a:gd name="connsiteX3" fmla="*/ 5261313 w 12100053"/>
              <a:gd name="connsiteY3" fmla="*/ 2038525 h 4793848"/>
              <a:gd name="connsiteX4" fmla="*/ 6465919 w 12100053"/>
              <a:gd name="connsiteY4" fmla="*/ 4335859 h 4793848"/>
              <a:gd name="connsiteX5" fmla="*/ 8350179 w 12100053"/>
              <a:gd name="connsiteY5" fmla="*/ 1928244 h 4793848"/>
              <a:gd name="connsiteX6" fmla="*/ 9732499 w 12100053"/>
              <a:gd name="connsiteY6" fmla="*/ 4789491 h 4793848"/>
              <a:gd name="connsiteX7" fmla="*/ 10688835 w 12100053"/>
              <a:gd name="connsiteY7" fmla="*/ 1135201 h 4793848"/>
              <a:gd name="connsiteX8" fmla="*/ 12100053 w 12100053"/>
              <a:gd name="connsiteY8" fmla="*/ 0 h 4793848"/>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151690 w 12100053"/>
              <a:gd name="connsiteY1" fmla="*/ 2480651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2172"/>
              <a:gd name="connsiteY0" fmla="*/ 3930014 h 4342490"/>
              <a:gd name="connsiteX1" fmla="*/ 2153809 w 12102172"/>
              <a:gd name="connsiteY1" fmla="*/ 2480651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829"/>
              <a:gd name="connsiteX1" fmla="*/ 2359249 w 12102172"/>
              <a:gd name="connsiteY1" fmla="*/ 2684144 h 4342829"/>
              <a:gd name="connsiteX2" fmla="*/ 3847479 w 12102172"/>
              <a:gd name="connsiteY2" fmla="*/ 3907442 h 4342829"/>
              <a:gd name="connsiteX3" fmla="*/ 5263432 w 12102172"/>
              <a:gd name="connsiteY3" fmla="*/ 2038525 h 4342829"/>
              <a:gd name="connsiteX4" fmla="*/ 6468038 w 12102172"/>
              <a:gd name="connsiteY4" fmla="*/ 4335859 h 4342829"/>
              <a:gd name="connsiteX5" fmla="*/ 8352298 w 12102172"/>
              <a:gd name="connsiteY5" fmla="*/ 1928244 h 4342829"/>
              <a:gd name="connsiteX6" fmla="*/ 9845811 w 12102172"/>
              <a:gd name="connsiteY6" fmla="*/ 3270448 h 4342829"/>
              <a:gd name="connsiteX7" fmla="*/ 10690954 w 12102172"/>
              <a:gd name="connsiteY7" fmla="*/ 1135201 h 4342829"/>
              <a:gd name="connsiteX8" fmla="*/ 12102172 w 12102172"/>
              <a:gd name="connsiteY8" fmla="*/ 0 h 4342829"/>
              <a:gd name="connsiteX0" fmla="*/ 0 w 12102172"/>
              <a:gd name="connsiteY0" fmla="*/ 3930014 h 4342828"/>
              <a:gd name="connsiteX1" fmla="*/ 2359249 w 12102172"/>
              <a:gd name="connsiteY1" fmla="*/ 2684144 h 4342828"/>
              <a:gd name="connsiteX2" fmla="*/ 3847479 w 12102172"/>
              <a:gd name="connsiteY2" fmla="*/ 3907442 h 4342828"/>
              <a:gd name="connsiteX3" fmla="*/ 5263432 w 12102172"/>
              <a:gd name="connsiteY3" fmla="*/ 2038525 h 4342828"/>
              <a:gd name="connsiteX4" fmla="*/ 6468038 w 12102172"/>
              <a:gd name="connsiteY4" fmla="*/ 4335859 h 4342828"/>
              <a:gd name="connsiteX5" fmla="*/ 8352298 w 12102172"/>
              <a:gd name="connsiteY5" fmla="*/ 1928244 h 4342828"/>
              <a:gd name="connsiteX6" fmla="*/ 9845811 w 12102172"/>
              <a:gd name="connsiteY6" fmla="*/ 3270448 h 4342828"/>
              <a:gd name="connsiteX7" fmla="*/ 10690954 w 12102172"/>
              <a:gd name="connsiteY7" fmla="*/ 1135201 h 4342828"/>
              <a:gd name="connsiteX8" fmla="*/ 12102172 w 12102172"/>
              <a:gd name="connsiteY8" fmla="*/ 0 h 4342828"/>
              <a:gd name="connsiteX0" fmla="*/ 0 w 12102172"/>
              <a:gd name="connsiteY0" fmla="*/ 3930014 h 5075956"/>
              <a:gd name="connsiteX1" fmla="*/ 2359249 w 12102172"/>
              <a:gd name="connsiteY1" fmla="*/ 2684144 h 5075956"/>
              <a:gd name="connsiteX2" fmla="*/ 4068204 w 12102172"/>
              <a:gd name="connsiteY2" fmla="*/ 5058303 h 5075956"/>
              <a:gd name="connsiteX3" fmla="*/ 5263432 w 12102172"/>
              <a:gd name="connsiteY3" fmla="*/ 2038525 h 5075956"/>
              <a:gd name="connsiteX4" fmla="*/ 6468038 w 12102172"/>
              <a:gd name="connsiteY4" fmla="*/ 4335859 h 5075956"/>
              <a:gd name="connsiteX5" fmla="*/ 8352298 w 12102172"/>
              <a:gd name="connsiteY5" fmla="*/ 1928244 h 5075956"/>
              <a:gd name="connsiteX6" fmla="*/ 9845811 w 12102172"/>
              <a:gd name="connsiteY6" fmla="*/ 3270448 h 5075956"/>
              <a:gd name="connsiteX7" fmla="*/ 10690954 w 12102172"/>
              <a:gd name="connsiteY7" fmla="*/ 1135201 h 5075956"/>
              <a:gd name="connsiteX8" fmla="*/ 12102172 w 12102172"/>
              <a:gd name="connsiteY8" fmla="*/ 0 h 5075956"/>
              <a:gd name="connsiteX0" fmla="*/ 0 w 12102172"/>
              <a:gd name="connsiteY0" fmla="*/ 3930014 h 5048314"/>
              <a:gd name="connsiteX1" fmla="*/ 2359249 w 12102172"/>
              <a:gd name="connsiteY1" fmla="*/ 2684144 h 5048314"/>
              <a:gd name="connsiteX2" fmla="*/ 4274080 w 12102172"/>
              <a:gd name="connsiteY2" fmla="*/ 5030502 h 5048314"/>
              <a:gd name="connsiteX3" fmla="*/ 5263432 w 12102172"/>
              <a:gd name="connsiteY3" fmla="*/ 2038525 h 5048314"/>
              <a:gd name="connsiteX4" fmla="*/ 6468038 w 12102172"/>
              <a:gd name="connsiteY4" fmla="*/ 4335859 h 5048314"/>
              <a:gd name="connsiteX5" fmla="*/ 8352298 w 12102172"/>
              <a:gd name="connsiteY5" fmla="*/ 1928244 h 5048314"/>
              <a:gd name="connsiteX6" fmla="*/ 9845811 w 12102172"/>
              <a:gd name="connsiteY6" fmla="*/ 3270448 h 5048314"/>
              <a:gd name="connsiteX7" fmla="*/ 10690954 w 12102172"/>
              <a:gd name="connsiteY7" fmla="*/ 1135201 h 5048314"/>
              <a:gd name="connsiteX8" fmla="*/ 12102172 w 12102172"/>
              <a:gd name="connsiteY8" fmla="*/ 0 h 5048314"/>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2917"/>
              <a:gd name="connsiteX1" fmla="*/ 2359249 w 12102172"/>
              <a:gd name="connsiteY1" fmla="*/ 2684144 h 5032917"/>
              <a:gd name="connsiteX2" fmla="*/ 4274080 w 12102172"/>
              <a:gd name="connsiteY2" fmla="*/ 5030502 h 5032917"/>
              <a:gd name="connsiteX3" fmla="*/ 5629548 w 12102172"/>
              <a:gd name="connsiteY3" fmla="*/ 2166785 h 5032917"/>
              <a:gd name="connsiteX4" fmla="*/ 6468038 w 12102172"/>
              <a:gd name="connsiteY4" fmla="*/ 4335859 h 5032917"/>
              <a:gd name="connsiteX5" fmla="*/ 8352298 w 12102172"/>
              <a:gd name="connsiteY5" fmla="*/ 1928244 h 5032917"/>
              <a:gd name="connsiteX6" fmla="*/ 9845811 w 12102172"/>
              <a:gd name="connsiteY6" fmla="*/ 3270448 h 5032917"/>
              <a:gd name="connsiteX7" fmla="*/ 10690954 w 12102172"/>
              <a:gd name="connsiteY7" fmla="*/ 1135201 h 5032917"/>
              <a:gd name="connsiteX8" fmla="*/ 12102172 w 12102172"/>
              <a:gd name="connsiteY8" fmla="*/ 0 h 5032917"/>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355534"/>
              <a:gd name="connsiteY0" fmla="*/ 1663127 h 5033386"/>
              <a:gd name="connsiteX1" fmla="*/ 2612611 w 12355534"/>
              <a:gd name="connsiteY1" fmla="*/ 2684144 h 5033386"/>
              <a:gd name="connsiteX2" fmla="*/ 4527442 w 12355534"/>
              <a:gd name="connsiteY2" fmla="*/ 5030502 h 5033386"/>
              <a:gd name="connsiteX3" fmla="*/ 5882910 w 12355534"/>
              <a:gd name="connsiteY3" fmla="*/ 2166785 h 5033386"/>
              <a:gd name="connsiteX4" fmla="*/ 7163110 w 12355534"/>
              <a:gd name="connsiteY4" fmla="*/ 4344558 h 5033386"/>
              <a:gd name="connsiteX5" fmla="*/ 8605660 w 12355534"/>
              <a:gd name="connsiteY5" fmla="*/ 1928244 h 5033386"/>
              <a:gd name="connsiteX6" fmla="*/ 10099173 w 12355534"/>
              <a:gd name="connsiteY6" fmla="*/ 3270448 h 5033386"/>
              <a:gd name="connsiteX7" fmla="*/ 10944316 w 12355534"/>
              <a:gd name="connsiteY7" fmla="*/ 1135201 h 5033386"/>
              <a:gd name="connsiteX8" fmla="*/ 12355534 w 12355534"/>
              <a:gd name="connsiteY8" fmla="*/ 0 h 5033386"/>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2165"/>
              <a:gd name="connsiteX1" fmla="*/ 2536355 w 12279278"/>
              <a:gd name="connsiteY1" fmla="*/ 2684144 h 5032165"/>
              <a:gd name="connsiteX2" fmla="*/ 4451186 w 12279278"/>
              <a:gd name="connsiteY2" fmla="*/ 5030502 h 5032165"/>
              <a:gd name="connsiteX3" fmla="*/ 5806654 w 12279278"/>
              <a:gd name="connsiteY3" fmla="*/ 2166785 h 5032165"/>
              <a:gd name="connsiteX4" fmla="*/ 7086854 w 12279278"/>
              <a:gd name="connsiteY4" fmla="*/ 4344558 h 5032165"/>
              <a:gd name="connsiteX5" fmla="*/ 8529404 w 12279278"/>
              <a:gd name="connsiteY5" fmla="*/ 1928244 h 5032165"/>
              <a:gd name="connsiteX6" fmla="*/ 10022917 w 12279278"/>
              <a:gd name="connsiteY6" fmla="*/ 3270448 h 5032165"/>
              <a:gd name="connsiteX7" fmla="*/ 10868060 w 12279278"/>
              <a:gd name="connsiteY7" fmla="*/ 1135201 h 5032165"/>
              <a:gd name="connsiteX8" fmla="*/ 12279278 w 12279278"/>
              <a:gd name="connsiteY8" fmla="*/ 0 h 5032165"/>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780809"/>
              <a:gd name="connsiteY0" fmla="*/ 2044786 h 5033295"/>
              <a:gd name="connsiteX1" fmla="*/ 3037886 w 12780809"/>
              <a:gd name="connsiteY1" fmla="*/ 2684144 h 5033295"/>
              <a:gd name="connsiteX2" fmla="*/ 4952717 w 12780809"/>
              <a:gd name="connsiteY2" fmla="*/ 5030502 h 5033295"/>
              <a:gd name="connsiteX3" fmla="*/ 6308185 w 12780809"/>
              <a:gd name="connsiteY3" fmla="*/ 2166785 h 5033295"/>
              <a:gd name="connsiteX4" fmla="*/ 7588385 w 12780809"/>
              <a:gd name="connsiteY4" fmla="*/ 4344558 h 5033295"/>
              <a:gd name="connsiteX5" fmla="*/ 9030935 w 12780809"/>
              <a:gd name="connsiteY5" fmla="*/ 1928244 h 5033295"/>
              <a:gd name="connsiteX6" fmla="*/ 10524448 w 12780809"/>
              <a:gd name="connsiteY6" fmla="*/ 3270448 h 5033295"/>
              <a:gd name="connsiteX7" fmla="*/ 11369591 w 12780809"/>
              <a:gd name="connsiteY7" fmla="*/ 1135201 h 5033295"/>
              <a:gd name="connsiteX8" fmla="*/ 12780809 w 12780809"/>
              <a:gd name="connsiteY8" fmla="*/ 0 h 5033295"/>
              <a:gd name="connsiteX0" fmla="*/ 0 w 12824673"/>
              <a:gd name="connsiteY0" fmla="*/ 2082206 h 5033286"/>
              <a:gd name="connsiteX1" fmla="*/ 3081750 w 12824673"/>
              <a:gd name="connsiteY1" fmla="*/ 2684144 h 5033286"/>
              <a:gd name="connsiteX2" fmla="*/ 4996581 w 12824673"/>
              <a:gd name="connsiteY2" fmla="*/ 5030502 h 5033286"/>
              <a:gd name="connsiteX3" fmla="*/ 6352049 w 12824673"/>
              <a:gd name="connsiteY3" fmla="*/ 2166785 h 5033286"/>
              <a:gd name="connsiteX4" fmla="*/ 7632249 w 12824673"/>
              <a:gd name="connsiteY4" fmla="*/ 4344558 h 5033286"/>
              <a:gd name="connsiteX5" fmla="*/ 9074799 w 12824673"/>
              <a:gd name="connsiteY5" fmla="*/ 1928244 h 5033286"/>
              <a:gd name="connsiteX6" fmla="*/ 10568312 w 12824673"/>
              <a:gd name="connsiteY6" fmla="*/ 3270448 h 5033286"/>
              <a:gd name="connsiteX7" fmla="*/ 11413455 w 12824673"/>
              <a:gd name="connsiteY7" fmla="*/ 1135201 h 5033286"/>
              <a:gd name="connsiteX8" fmla="*/ 12824673 w 12824673"/>
              <a:gd name="connsiteY8" fmla="*/ 0 h 5033286"/>
              <a:gd name="connsiteX0" fmla="*/ 130127 w 12954800"/>
              <a:gd name="connsiteY0" fmla="*/ 2082206 h 5033297"/>
              <a:gd name="connsiteX1" fmla="*/ 262045 w 12954800"/>
              <a:gd name="connsiteY1" fmla="*/ 2035634 h 5033297"/>
              <a:gd name="connsiteX2" fmla="*/ 3211877 w 12954800"/>
              <a:gd name="connsiteY2" fmla="*/ 2684144 h 5033297"/>
              <a:gd name="connsiteX3" fmla="*/ 5126708 w 12954800"/>
              <a:gd name="connsiteY3" fmla="*/ 5030502 h 5033297"/>
              <a:gd name="connsiteX4" fmla="*/ 6482176 w 12954800"/>
              <a:gd name="connsiteY4" fmla="*/ 2166785 h 5033297"/>
              <a:gd name="connsiteX5" fmla="*/ 7762376 w 12954800"/>
              <a:gd name="connsiteY5" fmla="*/ 4344558 h 5033297"/>
              <a:gd name="connsiteX6" fmla="*/ 9204926 w 12954800"/>
              <a:gd name="connsiteY6" fmla="*/ 1928244 h 5033297"/>
              <a:gd name="connsiteX7" fmla="*/ 10698439 w 12954800"/>
              <a:gd name="connsiteY7" fmla="*/ 3270448 h 5033297"/>
              <a:gd name="connsiteX8" fmla="*/ 11543582 w 12954800"/>
              <a:gd name="connsiteY8" fmla="*/ 1135201 h 5033297"/>
              <a:gd name="connsiteX9" fmla="*/ 12954800 w 12954800"/>
              <a:gd name="connsiteY9" fmla="*/ 0 h 5033297"/>
              <a:gd name="connsiteX0" fmla="*/ 0 w 12824673"/>
              <a:gd name="connsiteY0" fmla="*/ 2082206 h 5033366"/>
              <a:gd name="connsiteX1" fmla="*/ 1183142 w 12824673"/>
              <a:gd name="connsiteY1" fmla="*/ 1745460 h 5033366"/>
              <a:gd name="connsiteX2" fmla="*/ 3081750 w 12824673"/>
              <a:gd name="connsiteY2" fmla="*/ 2684144 h 5033366"/>
              <a:gd name="connsiteX3" fmla="*/ 4996581 w 12824673"/>
              <a:gd name="connsiteY3" fmla="*/ 5030502 h 5033366"/>
              <a:gd name="connsiteX4" fmla="*/ 6352049 w 12824673"/>
              <a:gd name="connsiteY4" fmla="*/ 2166785 h 5033366"/>
              <a:gd name="connsiteX5" fmla="*/ 7632249 w 12824673"/>
              <a:gd name="connsiteY5" fmla="*/ 4344558 h 5033366"/>
              <a:gd name="connsiteX6" fmla="*/ 9074799 w 12824673"/>
              <a:gd name="connsiteY6" fmla="*/ 1928244 h 5033366"/>
              <a:gd name="connsiteX7" fmla="*/ 10568312 w 12824673"/>
              <a:gd name="connsiteY7" fmla="*/ 3270448 h 5033366"/>
              <a:gd name="connsiteX8" fmla="*/ 11413455 w 12824673"/>
              <a:gd name="connsiteY8" fmla="*/ 1135201 h 5033366"/>
              <a:gd name="connsiteX9" fmla="*/ 12824673 w 12824673"/>
              <a:gd name="connsiteY9" fmla="*/ 0 h 5033366"/>
              <a:gd name="connsiteX0" fmla="*/ 0 w 12824673"/>
              <a:gd name="connsiteY0" fmla="*/ 2082206 h 5033353"/>
              <a:gd name="connsiteX1" fmla="*/ 635528 w 12824673"/>
              <a:gd name="connsiteY1" fmla="*/ 1800881 h 5033353"/>
              <a:gd name="connsiteX2" fmla="*/ 3081750 w 12824673"/>
              <a:gd name="connsiteY2" fmla="*/ 2684144 h 5033353"/>
              <a:gd name="connsiteX3" fmla="*/ 4996581 w 12824673"/>
              <a:gd name="connsiteY3" fmla="*/ 5030502 h 5033353"/>
              <a:gd name="connsiteX4" fmla="*/ 6352049 w 12824673"/>
              <a:gd name="connsiteY4" fmla="*/ 2166785 h 5033353"/>
              <a:gd name="connsiteX5" fmla="*/ 7632249 w 12824673"/>
              <a:gd name="connsiteY5" fmla="*/ 4344558 h 5033353"/>
              <a:gd name="connsiteX6" fmla="*/ 9074799 w 12824673"/>
              <a:gd name="connsiteY6" fmla="*/ 1928244 h 5033353"/>
              <a:gd name="connsiteX7" fmla="*/ 10568312 w 12824673"/>
              <a:gd name="connsiteY7" fmla="*/ 3270448 h 5033353"/>
              <a:gd name="connsiteX8" fmla="*/ 11413455 w 12824673"/>
              <a:gd name="connsiteY8" fmla="*/ 1135201 h 5033353"/>
              <a:gd name="connsiteX9" fmla="*/ 12824673 w 12824673"/>
              <a:gd name="connsiteY9" fmla="*/ 0 h 5033353"/>
              <a:gd name="connsiteX0" fmla="*/ 0 w 12824673"/>
              <a:gd name="connsiteY0" fmla="*/ 2082206 h 5033352"/>
              <a:gd name="connsiteX1" fmla="*/ 635528 w 12824673"/>
              <a:gd name="connsiteY1" fmla="*/ 1800881 h 5033352"/>
              <a:gd name="connsiteX2" fmla="*/ 3081750 w 12824673"/>
              <a:gd name="connsiteY2" fmla="*/ 2684144 h 5033352"/>
              <a:gd name="connsiteX3" fmla="*/ 4996581 w 12824673"/>
              <a:gd name="connsiteY3" fmla="*/ 5030502 h 5033352"/>
              <a:gd name="connsiteX4" fmla="*/ 6352049 w 12824673"/>
              <a:gd name="connsiteY4" fmla="*/ 2166785 h 5033352"/>
              <a:gd name="connsiteX5" fmla="*/ 7632249 w 12824673"/>
              <a:gd name="connsiteY5" fmla="*/ 4344558 h 5033352"/>
              <a:gd name="connsiteX6" fmla="*/ 9074799 w 12824673"/>
              <a:gd name="connsiteY6" fmla="*/ 1928244 h 5033352"/>
              <a:gd name="connsiteX7" fmla="*/ 10568312 w 12824673"/>
              <a:gd name="connsiteY7" fmla="*/ 3270448 h 5033352"/>
              <a:gd name="connsiteX8" fmla="*/ 11413455 w 12824673"/>
              <a:gd name="connsiteY8" fmla="*/ 1135201 h 5033352"/>
              <a:gd name="connsiteX9" fmla="*/ 12824673 w 12824673"/>
              <a:gd name="connsiteY9" fmla="*/ 0 h 5033352"/>
              <a:gd name="connsiteX0" fmla="*/ 0 w 12824673"/>
              <a:gd name="connsiteY0" fmla="*/ 2082206 h 5033365"/>
              <a:gd name="connsiteX1" fmla="*/ 574431 w 12824673"/>
              <a:gd name="connsiteY1" fmla="*/ 1746139 h 5033365"/>
              <a:gd name="connsiteX2" fmla="*/ 3081750 w 12824673"/>
              <a:gd name="connsiteY2" fmla="*/ 2684144 h 5033365"/>
              <a:gd name="connsiteX3" fmla="*/ 4996581 w 12824673"/>
              <a:gd name="connsiteY3" fmla="*/ 5030502 h 5033365"/>
              <a:gd name="connsiteX4" fmla="*/ 6352049 w 12824673"/>
              <a:gd name="connsiteY4" fmla="*/ 2166785 h 5033365"/>
              <a:gd name="connsiteX5" fmla="*/ 7632249 w 12824673"/>
              <a:gd name="connsiteY5" fmla="*/ 4344558 h 5033365"/>
              <a:gd name="connsiteX6" fmla="*/ 9074799 w 12824673"/>
              <a:gd name="connsiteY6" fmla="*/ 1928244 h 5033365"/>
              <a:gd name="connsiteX7" fmla="*/ 10568312 w 12824673"/>
              <a:gd name="connsiteY7" fmla="*/ 3270448 h 5033365"/>
              <a:gd name="connsiteX8" fmla="*/ 11413455 w 12824673"/>
              <a:gd name="connsiteY8" fmla="*/ 1135201 h 5033365"/>
              <a:gd name="connsiteX9" fmla="*/ 12824673 w 12824673"/>
              <a:gd name="connsiteY9" fmla="*/ 0 h 5033365"/>
              <a:gd name="connsiteX0" fmla="*/ 0 w 12824673"/>
              <a:gd name="connsiteY0" fmla="*/ 2082206 h 5033371"/>
              <a:gd name="connsiteX1" fmla="*/ 811032 w 12824673"/>
              <a:gd name="connsiteY1" fmla="*/ 1723452 h 5033371"/>
              <a:gd name="connsiteX2" fmla="*/ 3081750 w 12824673"/>
              <a:gd name="connsiteY2" fmla="*/ 2684144 h 5033371"/>
              <a:gd name="connsiteX3" fmla="*/ 4996581 w 12824673"/>
              <a:gd name="connsiteY3" fmla="*/ 5030502 h 5033371"/>
              <a:gd name="connsiteX4" fmla="*/ 6352049 w 12824673"/>
              <a:gd name="connsiteY4" fmla="*/ 2166785 h 5033371"/>
              <a:gd name="connsiteX5" fmla="*/ 7632249 w 12824673"/>
              <a:gd name="connsiteY5" fmla="*/ 4344558 h 5033371"/>
              <a:gd name="connsiteX6" fmla="*/ 9074799 w 12824673"/>
              <a:gd name="connsiteY6" fmla="*/ 1928244 h 5033371"/>
              <a:gd name="connsiteX7" fmla="*/ 10568312 w 12824673"/>
              <a:gd name="connsiteY7" fmla="*/ 3270448 h 5033371"/>
              <a:gd name="connsiteX8" fmla="*/ 11413455 w 12824673"/>
              <a:gd name="connsiteY8" fmla="*/ 1135201 h 5033371"/>
              <a:gd name="connsiteX9" fmla="*/ 12824673 w 12824673"/>
              <a:gd name="connsiteY9" fmla="*/ 0 h 5033371"/>
              <a:gd name="connsiteX0" fmla="*/ 0 w 12824673"/>
              <a:gd name="connsiteY0" fmla="*/ 2082206 h 5033267"/>
              <a:gd name="connsiteX1" fmla="*/ 1012151 w 12824673"/>
              <a:gd name="connsiteY1" fmla="*/ 2162380 h 5033267"/>
              <a:gd name="connsiteX2" fmla="*/ 3081750 w 12824673"/>
              <a:gd name="connsiteY2" fmla="*/ 2684144 h 5033267"/>
              <a:gd name="connsiteX3" fmla="*/ 4996581 w 12824673"/>
              <a:gd name="connsiteY3" fmla="*/ 5030502 h 5033267"/>
              <a:gd name="connsiteX4" fmla="*/ 6352049 w 12824673"/>
              <a:gd name="connsiteY4" fmla="*/ 2166785 h 5033267"/>
              <a:gd name="connsiteX5" fmla="*/ 7632249 w 12824673"/>
              <a:gd name="connsiteY5" fmla="*/ 4344558 h 5033267"/>
              <a:gd name="connsiteX6" fmla="*/ 9074799 w 12824673"/>
              <a:gd name="connsiteY6" fmla="*/ 1928244 h 5033267"/>
              <a:gd name="connsiteX7" fmla="*/ 10568312 w 12824673"/>
              <a:gd name="connsiteY7" fmla="*/ 3270448 h 5033267"/>
              <a:gd name="connsiteX8" fmla="*/ 11413455 w 12824673"/>
              <a:gd name="connsiteY8" fmla="*/ 1135201 h 5033267"/>
              <a:gd name="connsiteX9" fmla="*/ 12824673 w 12824673"/>
              <a:gd name="connsiteY9" fmla="*/ 0 h 5033267"/>
              <a:gd name="connsiteX0" fmla="*/ 0 w 12824673"/>
              <a:gd name="connsiteY0" fmla="*/ 2082206 h 5033170"/>
              <a:gd name="connsiteX1" fmla="*/ 1149598 w 12824673"/>
              <a:gd name="connsiteY1" fmla="*/ 2609908 h 5033170"/>
              <a:gd name="connsiteX2" fmla="*/ 3081750 w 12824673"/>
              <a:gd name="connsiteY2" fmla="*/ 2684144 h 5033170"/>
              <a:gd name="connsiteX3" fmla="*/ 4996581 w 12824673"/>
              <a:gd name="connsiteY3" fmla="*/ 5030502 h 5033170"/>
              <a:gd name="connsiteX4" fmla="*/ 6352049 w 12824673"/>
              <a:gd name="connsiteY4" fmla="*/ 2166785 h 5033170"/>
              <a:gd name="connsiteX5" fmla="*/ 7632249 w 12824673"/>
              <a:gd name="connsiteY5" fmla="*/ 4344558 h 5033170"/>
              <a:gd name="connsiteX6" fmla="*/ 9074799 w 12824673"/>
              <a:gd name="connsiteY6" fmla="*/ 1928244 h 5033170"/>
              <a:gd name="connsiteX7" fmla="*/ 10568312 w 12824673"/>
              <a:gd name="connsiteY7" fmla="*/ 3270448 h 5033170"/>
              <a:gd name="connsiteX8" fmla="*/ 11413455 w 12824673"/>
              <a:gd name="connsiteY8" fmla="*/ 1135201 h 5033170"/>
              <a:gd name="connsiteX9" fmla="*/ 12824673 w 12824673"/>
              <a:gd name="connsiteY9" fmla="*/ 0 h 5033170"/>
              <a:gd name="connsiteX0" fmla="*/ 0 w 12824673"/>
              <a:gd name="connsiteY0" fmla="*/ 2082206 h 5033038"/>
              <a:gd name="connsiteX1" fmla="*/ 1017768 w 12824673"/>
              <a:gd name="connsiteY1" fmla="*/ 3260258 h 5033038"/>
              <a:gd name="connsiteX2" fmla="*/ 3081750 w 12824673"/>
              <a:gd name="connsiteY2" fmla="*/ 2684144 h 5033038"/>
              <a:gd name="connsiteX3" fmla="*/ 4996581 w 12824673"/>
              <a:gd name="connsiteY3" fmla="*/ 5030502 h 5033038"/>
              <a:gd name="connsiteX4" fmla="*/ 6352049 w 12824673"/>
              <a:gd name="connsiteY4" fmla="*/ 2166785 h 5033038"/>
              <a:gd name="connsiteX5" fmla="*/ 7632249 w 12824673"/>
              <a:gd name="connsiteY5" fmla="*/ 4344558 h 5033038"/>
              <a:gd name="connsiteX6" fmla="*/ 9074799 w 12824673"/>
              <a:gd name="connsiteY6" fmla="*/ 1928244 h 5033038"/>
              <a:gd name="connsiteX7" fmla="*/ 10568312 w 12824673"/>
              <a:gd name="connsiteY7" fmla="*/ 3270448 h 5033038"/>
              <a:gd name="connsiteX8" fmla="*/ 11413455 w 12824673"/>
              <a:gd name="connsiteY8" fmla="*/ 1135201 h 5033038"/>
              <a:gd name="connsiteX9" fmla="*/ 12824673 w 12824673"/>
              <a:gd name="connsiteY9" fmla="*/ 0 h 5033038"/>
              <a:gd name="connsiteX0" fmla="*/ 0 w 12824673"/>
              <a:gd name="connsiteY0" fmla="*/ 2082206 h 5033039"/>
              <a:gd name="connsiteX1" fmla="*/ 1017768 w 12824673"/>
              <a:gd name="connsiteY1" fmla="*/ 3260258 h 5033039"/>
              <a:gd name="connsiteX2" fmla="*/ 3081750 w 12824673"/>
              <a:gd name="connsiteY2" fmla="*/ 2684144 h 5033039"/>
              <a:gd name="connsiteX3" fmla="*/ 4996581 w 12824673"/>
              <a:gd name="connsiteY3" fmla="*/ 5030502 h 5033039"/>
              <a:gd name="connsiteX4" fmla="*/ 6352049 w 12824673"/>
              <a:gd name="connsiteY4" fmla="*/ 2166785 h 5033039"/>
              <a:gd name="connsiteX5" fmla="*/ 7632249 w 12824673"/>
              <a:gd name="connsiteY5" fmla="*/ 4344558 h 5033039"/>
              <a:gd name="connsiteX6" fmla="*/ 9074799 w 12824673"/>
              <a:gd name="connsiteY6" fmla="*/ 1928244 h 5033039"/>
              <a:gd name="connsiteX7" fmla="*/ 10568312 w 12824673"/>
              <a:gd name="connsiteY7" fmla="*/ 3270448 h 5033039"/>
              <a:gd name="connsiteX8" fmla="*/ 11413455 w 12824673"/>
              <a:gd name="connsiteY8" fmla="*/ 1135201 h 5033039"/>
              <a:gd name="connsiteX9" fmla="*/ 12824673 w 12824673"/>
              <a:gd name="connsiteY9" fmla="*/ 0 h 5033039"/>
              <a:gd name="connsiteX0" fmla="*/ 0 w 12824673"/>
              <a:gd name="connsiteY0" fmla="*/ 2082206 h 5033216"/>
              <a:gd name="connsiteX1" fmla="*/ 1280047 w 12824673"/>
              <a:gd name="connsiteY1" fmla="*/ 2395426 h 5033216"/>
              <a:gd name="connsiteX2" fmla="*/ 3081750 w 12824673"/>
              <a:gd name="connsiteY2" fmla="*/ 2684144 h 5033216"/>
              <a:gd name="connsiteX3" fmla="*/ 4996581 w 12824673"/>
              <a:gd name="connsiteY3" fmla="*/ 5030502 h 5033216"/>
              <a:gd name="connsiteX4" fmla="*/ 6352049 w 12824673"/>
              <a:gd name="connsiteY4" fmla="*/ 2166785 h 5033216"/>
              <a:gd name="connsiteX5" fmla="*/ 7632249 w 12824673"/>
              <a:gd name="connsiteY5" fmla="*/ 4344558 h 5033216"/>
              <a:gd name="connsiteX6" fmla="*/ 9074799 w 12824673"/>
              <a:gd name="connsiteY6" fmla="*/ 1928244 h 5033216"/>
              <a:gd name="connsiteX7" fmla="*/ 10568312 w 12824673"/>
              <a:gd name="connsiteY7" fmla="*/ 3270448 h 5033216"/>
              <a:gd name="connsiteX8" fmla="*/ 11413455 w 12824673"/>
              <a:gd name="connsiteY8" fmla="*/ 1135201 h 5033216"/>
              <a:gd name="connsiteX9" fmla="*/ 12824673 w 12824673"/>
              <a:gd name="connsiteY9" fmla="*/ 0 h 5033216"/>
              <a:gd name="connsiteX0" fmla="*/ 0 w 12667957"/>
              <a:gd name="connsiteY0" fmla="*/ 2115028 h 5033216"/>
              <a:gd name="connsiteX1" fmla="*/ 1123331 w 12667957"/>
              <a:gd name="connsiteY1" fmla="*/ 2395426 h 5033216"/>
              <a:gd name="connsiteX2" fmla="*/ 2925034 w 12667957"/>
              <a:gd name="connsiteY2" fmla="*/ 2684144 h 5033216"/>
              <a:gd name="connsiteX3" fmla="*/ 4839865 w 12667957"/>
              <a:gd name="connsiteY3" fmla="*/ 5030502 h 5033216"/>
              <a:gd name="connsiteX4" fmla="*/ 6195333 w 12667957"/>
              <a:gd name="connsiteY4" fmla="*/ 2166785 h 5033216"/>
              <a:gd name="connsiteX5" fmla="*/ 7475533 w 12667957"/>
              <a:gd name="connsiteY5" fmla="*/ 4344558 h 5033216"/>
              <a:gd name="connsiteX6" fmla="*/ 8918083 w 12667957"/>
              <a:gd name="connsiteY6" fmla="*/ 1928244 h 5033216"/>
              <a:gd name="connsiteX7" fmla="*/ 10411596 w 12667957"/>
              <a:gd name="connsiteY7" fmla="*/ 3270448 h 5033216"/>
              <a:gd name="connsiteX8" fmla="*/ 11256739 w 12667957"/>
              <a:gd name="connsiteY8" fmla="*/ 1135201 h 5033216"/>
              <a:gd name="connsiteX9" fmla="*/ 12667957 w 12667957"/>
              <a:gd name="connsiteY9" fmla="*/ 0 h 5033216"/>
              <a:gd name="connsiteX0" fmla="*/ 0 w 12583492"/>
              <a:gd name="connsiteY0" fmla="*/ 2453712 h 5033216"/>
              <a:gd name="connsiteX1" fmla="*/ 1038866 w 12583492"/>
              <a:gd name="connsiteY1" fmla="*/ 2395426 h 5033216"/>
              <a:gd name="connsiteX2" fmla="*/ 2840569 w 12583492"/>
              <a:gd name="connsiteY2" fmla="*/ 2684144 h 5033216"/>
              <a:gd name="connsiteX3" fmla="*/ 4755400 w 12583492"/>
              <a:gd name="connsiteY3" fmla="*/ 5030502 h 5033216"/>
              <a:gd name="connsiteX4" fmla="*/ 6110868 w 12583492"/>
              <a:gd name="connsiteY4" fmla="*/ 2166785 h 5033216"/>
              <a:gd name="connsiteX5" fmla="*/ 7391068 w 12583492"/>
              <a:gd name="connsiteY5" fmla="*/ 4344558 h 5033216"/>
              <a:gd name="connsiteX6" fmla="*/ 8833618 w 12583492"/>
              <a:gd name="connsiteY6" fmla="*/ 1928244 h 5033216"/>
              <a:gd name="connsiteX7" fmla="*/ 10327131 w 12583492"/>
              <a:gd name="connsiteY7" fmla="*/ 3270448 h 5033216"/>
              <a:gd name="connsiteX8" fmla="*/ 11172274 w 12583492"/>
              <a:gd name="connsiteY8" fmla="*/ 1135201 h 5033216"/>
              <a:gd name="connsiteX9" fmla="*/ 12583492 w 12583492"/>
              <a:gd name="connsiteY9" fmla="*/ 0 h 5033216"/>
              <a:gd name="connsiteX0" fmla="*/ 0 w 12585983"/>
              <a:gd name="connsiteY0" fmla="*/ 2749874 h 5033216"/>
              <a:gd name="connsiteX1" fmla="*/ 1041357 w 12585983"/>
              <a:gd name="connsiteY1" fmla="*/ 2395426 h 5033216"/>
              <a:gd name="connsiteX2" fmla="*/ 2843060 w 12585983"/>
              <a:gd name="connsiteY2" fmla="*/ 2684144 h 5033216"/>
              <a:gd name="connsiteX3" fmla="*/ 4757891 w 12585983"/>
              <a:gd name="connsiteY3" fmla="*/ 5030502 h 5033216"/>
              <a:gd name="connsiteX4" fmla="*/ 6113359 w 12585983"/>
              <a:gd name="connsiteY4" fmla="*/ 2166785 h 5033216"/>
              <a:gd name="connsiteX5" fmla="*/ 7393559 w 12585983"/>
              <a:gd name="connsiteY5" fmla="*/ 4344558 h 5033216"/>
              <a:gd name="connsiteX6" fmla="*/ 8836109 w 12585983"/>
              <a:gd name="connsiteY6" fmla="*/ 1928244 h 5033216"/>
              <a:gd name="connsiteX7" fmla="*/ 10329622 w 12585983"/>
              <a:gd name="connsiteY7" fmla="*/ 3270448 h 5033216"/>
              <a:gd name="connsiteX8" fmla="*/ 11174765 w 12585983"/>
              <a:gd name="connsiteY8" fmla="*/ 1135201 h 5033216"/>
              <a:gd name="connsiteX9" fmla="*/ 12585983 w 12585983"/>
              <a:gd name="connsiteY9" fmla="*/ 0 h 5033216"/>
              <a:gd name="connsiteX0" fmla="*/ 0 w 12635634"/>
              <a:gd name="connsiteY0" fmla="*/ 2765704 h 5033216"/>
              <a:gd name="connsiteX1" fmla="*/ 1091008 w 12635634"/>
              <a:gd name="connsiteY1" fmla="*/ 2395426 h 5033216"/>
              <a:gd name="connsiteX2" fmla="*/ 2892711 w 12635634"/>
              <a:gd name="connsiteY2" fmla="*/ 2684144 h 5033216"/>
              <a:gd name="connsiteX3" fmla="*/ 4807542 w 12635634"/>
              <a:gd name="connsiteY3" fmla="*/ 5030502 h 5033216"/>
              <a:gd name="connsiteX4" fmla="*/ 6163010 w 12635634"/>
              <a:gd name="connsiteY4" fmla="*/ 2166785 h 5033216"/>
              <a:gd name="connsiteX5" fmla="*/ 7443210 w 12635634"/>
              <a:gd name="connsiteY5" fmla="*/ 4344558 h 5033216"/>
              <a:gd name="connsiteX6" fmla="*/ 8885760 w 12635634"/>
              <a:gd name="connsiteY6" fmla="*/ 1928244 h 5033216"/>
              <a:gd name="connsiteX7" fmla="*/ 10379273 w 12635634"/>
              <a:gd name="connsiteY7" fmla="*/ 3270448 h 5033216"/>
              <a:gd name="connsiteX8" fmla="*/ 11224416 w 12635634"/>
              <a:gd name="connsiteY8" fmla="*/ 1135201 h 5033216"/>
              <a:gd name="connsiteX9" fmla="*/ 12635634 w 12635634"/>
              <a:gd name="connsiteY9" fmla="*/ 0 h 5033216"/>
              <a:gd name="connsiteX0" fmla="*/ 0 w 12635634"/>
              <a:gd name="connsiteY0" fmla="*/ 2765704 h 5033203"/>
              <a:gd name="connsiteX1" fmla="*/ 798450 w 12635634"/>
              <a:gd name="connsiteY1" fmla="*/ 2457088 h 5033203"/>
              <a:gd name="connsiteX2" fmla="*/ 2892711 w 12635634"/>
              <a:gd name="connsiteY2" fmla="*/ 2684144 h 5033203"/>
              <a:gd name="connsiteX3" fmla="*/ 4807542 w 12635634"/>
              <a:gd name="connsiteY3" fmla="*/ 5030502 h 5033203"/>
              <a:gd name="connsiteX4" fmla="*/ 6163010 w 12635634"/>
              <a:gd name="connsiteY4" fmla="*/ 2166785 h 5033203"/>
              <a:gd name="connsiteX5" fmla="*/ 7443210 w 12635634"/>
              <a:gd name="connsiteY5" fmla="*/ 4344558 h 5033203"/>
              <a:gd name="connsiteX6" fmla="*/ 8885760 w 12635634"/>
              <a:gd name="connsiteY6" fmla="*/ 1928244 h 5033203"/>
              <a:gd name="connsiteX7" fmla="*/ 10379273 w 12635634"/>
              <a:gd name="connsiteY7" fmla="*/ 3270448 h 5033203"/>
              <a:gd name="connsiteX8" fmla="*/ 11224416 w 12635634"/>
              <a:gd name="connsiteY8" fmla="*/ 1135201 h 5033203"/>
              <a:gd name="connsiteX9" fmla="*/ 12635634 w 12635634"/>
              <a:gd name="connsiteY9" fmla="*/ 0 h 5033203"/>
              <a:gd name="connsiteX0" fmla="*/ 0 w 12635634"/>
              <a:gd name="connsiteY0" fmla="*/ 2765704 h 5051815"/>
              <a:gd name="connsiteX1" fmla="*/ 798450 w 12635634"/>
              <a:gd name="connsiteY1" fmla="*/ 2457088 h 5051815"/>
              <a:gd name="connsiteX2" fmla="*/ 1406032 w 12635634"/>
              <a:gd name="connsiteY2" fmla="*/ 3421819 h 5051815"/>
              <a:gd name="connsiteX3" fmla="*/ 4807542 w 12635634"/>
              <a:gd name="connsiteY3" fmla="*/ 5030502 h 5051815"/>
              <a:gd name="connsiteX4" fmla="*/ 6163010 w 12635634"/>
              <a:gd name="connsiteY4" fmla="*/ 2166785 h 5051815"/>
              <a:gd name="connsiteX5" fmla="*/ 7443210 w 12635634"/>
              <a:gd name="connsiteY5" fmla="*/ 4344558 h 5051815"/>
              <a:gd name="connsiteX6" fmla="*/ 8885760 w 12635634"/>
              <a:gd name="connsiteY6" fmla="*/ 1928244 h 5051815"/>
              <a:gd name="connsiteX7" fmla="*/ 10379273 w 12635634"/>
              <a:gd name="connsiteY7" fmla="*/ 3270448 h 5051815"/>
              <a:gd name="connsiteX8" fmla="*/ 11224416 w 12635634"/>
              <a:gd name="connsiteY8" fmla="*/ 1135201 h 5051815"/>
              <a:gd name="connsiteX9" fmla="*/ 12635634 w 12635634"/>
              <a:gd name="connsiteY9" fmla="*/ 0 h 5051815"/>
              <a:gd name="connsiteX0" fmla="*/ 0 w 12635634"/>
              <a:gd name="connsiteY0" fmla="*/ 2765704 h 5055907"/>
              <a:gd name="connsiteX1" fmla="*/ 798450 w 12635634"/>
              <a:gd name="connsiteY1" fmla="*/ 2457088 h 5055907"/>
              <a:gd name="connsiteX2" fmla="*/ 1549705 w 12635634"/>
              <a:gd name="connsiteY2" fmla="*/ 3509279 h 5055907"/>
              <a:gd name="connsiteX3" fmla="*/ 4807542 w 12635634"/>
              <a:gd name="connsiteY3" fmla="*/ 5030502 h 5055907"/>
              <a:gd name="connsiteX4" fmla="*/ 6163010 w 12635634"/>
              <a:gd name="connsiteY4" fmla="*/ 2166785 h 5055907"/>
              <a:gd name="connsiteX5" fmla="*/ 7443210 w 12635634"/>
              <a:gd name="connsiteY5" fmla="*/ 4344558 h 5055907"/>
              <a:gd name="connsiteX6" fmla="*/ 8885760 w 12635634"/>
              <a:gd name="connsiteY6" fmla="*/ 1928244 h 5055907"/>
              <a:gd name="connsiteX7" fmla="*/ 10379273 w 12635634"/>
              <a:gd name="connsiteY7" fmla="*/ 3270448 h 5055907"/>
              <a:gd name="connsiteX8" fmla="*/ 11224416 w 12635634"/>
              <a:gd name="connsiteY8" fmla="*/ 1135201 h 5055907"/>
              <a:gd name="connsiteX9" fmla="*/ 12635634 w 12635634"/>
              <a:gd name="connsiteY9" fmla="*/ 0 h 5055907"/>
              <a:gd name="connsiteX0" fmla="*/ 0 w 12635634"/>
              <a:gd name="connsiteY0" fmla="*/ 2765704 h 5056067"/>
              <a:gd name="connsiteX1" fmla="*/ 1058908 w 12635634"/>
              <a:gd name="connsiteY1" fmla="*/ 2399660 h 5056067"/>
              <a:gd name="connsiteX2" fmla="*/ 1549705 w 12635634"/>
              <a:gd name="connsiteY2" fmla="*/ 3509279 h 5056067"/>
              <a:gd name="connsiteX3" fmla="*/ 4807542 w 12635634"/>
              <a:gd name="connsiteY3" fmla="*/ 5030502 h 5056067"/>
              <a:gd name="connsiteX4" fmla="*/ 6163010 w 12635634"/>
              <a:gd name="connsiteY4" fmla="*/ 2166785 h 5056067"/>
              <a:gd name="connsiteX5" fmla="*/ 7443210 w 12635634"/>
              <a:gd name="connsiteY5" fmla="*/ 4344558 h 5056067"/>
              <a:gd name="connsiteX6" fmla="*/ 8885760 w 12635634"/>
              <a:gd name="connsiteY6" fmla="*/ 1928244 h 5056067"/>
              <a:gd name="connsiteX7" fmla="*/ 10379273 w 12635634"/>
              <a:gd name="connsiteY7" fmla="*/ 3270448 h 5056067"/>
              <a:gd name="connsiteX8" fmla="*/ 11224416 w 12635634"/>
              <a:gd name="connsiteY8" fmla="*/ 1135201 h 5056067"/>
              <a:gd name="connsiteX9" fmla="*/ 12635634 w 12635634"/>
              <a:gd name="connsiteY9" fmla="*/ 0 h 5056067"/>
              <a:gd name="connsiteX0" fmla="*/ 0 w 12545807"/>
              <a:gd name="connsiteY0" fmla="*/ 3097549 h 5056067"/>
              <a:gd name="connsiteX1" fmla="*/ 969081 w 12545807"/>
              <a:gd name="connsiteY1" fmla="*/ 2399660 h 5056067"/>
              <a:gd name="connsiteX2" fmla="*/ 1459878 w 12545807"/>
              <a:gd name="connsiteY2" fmla="*/ 3509279 h 5056067"/>
              <a:gd name="connsiteX3" fmla="*/ 4717715 w 12545807"/>
              <a:gd name="connsiteY3" fmla="*/ 5030502 h 5056067"/>
              <a:gd name="connsiteX4" fmla="*/ 6073183 w 12545807"/>
              <a:gd name="connsiteY4" fmla="*/ 2166785 h 5056067"/>
              <a:gd name="connsiteX5" fmla="*/ 7353383 w 12545807"/>
              <a:gd name="connsiteY5" fmla="*/ 4344558 h 5056067"/>
              <a:gd name="connsiteX6" fmla="*/ 8795933 w 12545807"/>
              <a:gd name="connsiteY6" fmla="*/ 1928244 h 5056067"/>
              <a:gd name="connsiteX7" fmla="*/ 10289446 w 12545807"/>
              <a:gd name="connsiteY7" fmla="*/ 3270448 h 5056067"/>
              <a:gd name="connsiteX8" fmla="*/ 11134589 w 12545807"/>
              <a:gd name="connsiteY8" fmla="*/ 1135201 h 5056067"/>
              <a:gd name="connsiteX9" fmla="*/ 12545807 w 12545807"/>
              <a:gd name="connsiteY9" fmla="*/ 0 h 5056067"/>
              <a:gd name="connsiteX0" fmla="*/ 0 w 12545807"/>
              <a:gd name="connsiteY0" fmla="*/ 3097549 h 5055590"/>
              <a:gd name="connsiteX1" fmla="*/ 1179673 w 12545807"/>
              <a:gd name="connsiteY1" fmla="*/ 2573560 h 5055590"/>
              <a:gd name="connsiteX2" fmla="*/ 1459878 w 12545807"/>
              <a:gd name="connsiteY2" fmla="*/ 3509279 h 5055590"/>
              <a:gd name="connsiteX3" fmla="*/ 4717715 w 12545807"/>
              <a:gd name="connsiteY3" fmla="*/ 5030502 h 5055590"/>
              <a:gd name="connsiteX4" fmla="*/ 6073183 w 12545807"/>
              <a:gd name="connsiteY4" fmla="*/ 2166785 h 5055590"/>
              <a:gd name="connsiteX5" fmla="*/ 7353383 w 12545807"/>
              <a:gd name="connsiteY5" fmla="*/ 4344558 h 5055590"/>
              <a:gd name="connsiteX6" fmla="*/ 8795933 w 12545807"/>
              <a:gd name="connsiteY6" fmla="*/ 1928244 h 5055590"/>
              <a:gd name="connsiteX7" fmla="*/ 10289446 w 12545807"/>
              <a:gd name="connsiteY7" fmla="*/ 3270448 h 5055590"/>
              <a:gd name="connsiteX8" fmla="*/ 11134589 w 12545807"/>
              <a:gd name="connsiteY8" fmla="*/ 1135201 h 5055590"/>
              <a:gd name="connsiteX9" fmla="*/ 12545807 w 12545807"/>
              <a:gd name="connsiteY9" fmla="*/ 0 h 5055590"/>
              <a:gd name="connsiteX0" fmla="*/ 0 w 12545807"/>
              <a:gd name="connsiteY0" fmla="*/ 3097549 h 5181953"/>
              <a:gd name="connsiteX1" fmla="*/ 1179673 w 12545807"/>
              <a:gd name="connsiteY1" fmla="*/ 2573560 h 5181953"/>
              <a:gd name="connsiteX2" fmla="*/ 2300389 w 12545807"/>
              <a:gd name="connsiteY2" fmla="*/ 4553155 h 5181953"/>
              <a:gd name="connsiteX3" fmla="*/ 4717715 w 12545807"/>
              <a:gd name="connsiteY3" fmla="*/ 5030502 h 5181953"/>
              <a:gd name="connsiteX4" fmla="*/ 6073183 w 12545807"/>
              <a:gd name="connsiteY4" fmla="*/ 2166785 h 5181953"/>
              <a:gd name="connsiteX5" fmla="*/ 7353383 w 12545807"/>
              <a:gd name="connsiteY5" fmla="*/ 4344558 h 5181953"/>
              <a:gd name="connsiteX6" fmla="*/ 8795933 w 12545807"/>
              <a:gd name="connsiteY6" fmla="*/ 1928244 h 5181953"/>
              <a:gd name="connsiteX7" fmla="*/ 10289446 w 12545807"/>
              <a:gd name="connsiteY7" fmla="*/ 3270448 h 5181953"/>
              <a:gd name="connsiteX8" fmla="*/ 11134589 w 12545807"/>
              <a:gd name="connsiteY8" fmla="*/ 1135201 h 5181953"/>
              <a:gd name="connsiteX9" fmla="*/ 12545807 w 12545807"/>
              <a:gd name="connsiteY9" fmla="*/ 0 h 5181953"/>
              <a:gd name="connsiteX0" fmla="*/ 0 w 12545807"/>
              <a:gd name="connsiteY0" fmla="*/ 3097549 h 5132281"/>
              <a:gd name="connsiteX1" fmla="*/ 1179673 w 12545807"/>
              <a:gd name="connsiteY1" fmla="*/ 2573560 h 5132281"/>
              <a:gd name="connsiteX2" fmla="*/ 1948044 w 12545807"/>
              <a:gd name="connsiteY2" fmla="*/ 4311391 h 5132281"/>
              <a:gd name="connsiteX3" fmla="*/ 4717715 w 12545807"/>
              <a:gd name="connsiteY3" fmla="*/ 5030502 h 5132281"/>
              <a:gd name="connsiteX4" fmla="*/ 6073183 w 12545807"/>
              <a:gd name="connsiteY4" fmla="*/ 2166785 h 5132281"/>
              <a:gd name="connsiteX5" fmla="*/ 7353383 w 12545807"/>
              <a:gd name="connsiteY5" fmla="*/ 4344558 h 5132281"/>
              <a:gd name="connsiteX6" fmla="*/ 8795933 w 12545807"/>
              <a:gd name="connsiteY6" fmla="*/ 1928244 h 5132281"/>
              <a:gd name="connsiteX7" fmla="*/ 10289446 w 12545807"/>
              <a:gd name="connsiteY7" fmla="*/ 3270448 h 5132281"/>
              <a:gd name="connsiteX8" fmla="*/ 11134589 w 12545807"/>
              <a:gd name="connsiteY8" fmla="*/ 1135201 h 5132281"/>
              <a:gd name="connsiteX9" fmla="*/ 12545807 w 12545807"/>
              <a:gd name="connsiteY9" fmla="*/ 0 h 5132281"/>
              <a:gd name="connsiteX0" fmla="*/ 0 w 12545807"/>
              <a:gd name="connsiteY0" fmla="*/ 3097549 h 5315194"/>
              <a:gd name="connsiteX1" fmla="*/ 1179673 w 12545807"/>
              <a:gd name="connsiteY1" fmla="*/ 2573560 h 5315194"/>
              <a:gd name="connsiteX2" fmla="*/ 2175601 w 12545807"/>
              <a:gd name="connsiteY2" fmla="*/ 4934216 h 5315194"/>
              <a:gd name="connsiteX3" fmla="*/ 4717715 w 12545807"/>
              <a:gd name="connsiteY3" fmla="*/ 5030502 h 5315194"/>
              <a:gd name="connsiteX4" fmla="*/ 6073183 w 12545807"/>
              <a:gd name="connsiteY4" fmla="*/ 2166785 h 5315194"/>
              <a:gd name="connsiteX5" fmla="*/ 7353383 w 12545807"/>
              <a:gd name="connsiteY5" fmla="*/ 4344558 h 5315194"/>
              <a:gd name="connsiteX6" fmla="*/ 8795933 w 12545807"/>
              <a:gd name="connsiteY6" fmla="*/ 1928244 h 5315194"/>
              <a:gd name="connsiteX7" fmla="*/ 10289446 w 12545807"/>
              <a:gd name="connsiteY7" fmla="*/ 3270448 h 5315194"/>
              <a:gd name="connsiteX8" fmla="*/ 11134589 w 12545807"/>
              <a:gd name="connsiteY8" fmla="*/ 1135201 h 5315194"/>
              <a:gd name="connsiteX9" fmla="*/ 12545807 w 12545807"/>
              <a:gd name="connsiteY9" fmla="*/ 0 h 5315194"/>
              <a:gd name="connsiteX0" fmla="*/ 0 w 12545807"/>
              <a:gd name="connsiteY0" fmla="*/ 3097549 h 5212012"/>
              <a:gd name="connsiteX1" fmla="*/ 1179673 w 12545807"/>
              <a:gd name="connsiteY1" fmla="*/ 2573560 h 5212012"/>
              <a:gd name="connsiteX2" fmla="*/ 2175601 w 12545807"/>
              <a:gd name="connsiteY2" fmla="*/ 4934216 h 5212012"/>
              <a:gd name="connsiteX3" fmla="*/ 4717715 w 12545807"/>
              <a:gd name="connsiteY3" fmla="*/ 5030502 h 5212012"/>
              <a:gd name="connsiteX4" fmla="*/ 6073183 w 12545807"/>
              <a:gd name="connsiteY4" fmla="*/ 2166785 h 5212012"/>
              <a:gd name="connsiteX5" fmla="*/ 7353383 w 12545807"/>
              <a:gd name="connsiteY5" fmla="*/ 4344558 h 5212012"/>
              <a:gd name="connsiteX6" fmla="*/ 8795933 w 12545807"/>
              <a:gd name="connsiteY6" fmla="*/ 1928244 h 5212012"/>
              <a:gd name="connsiteX7" fmla="*/ 10289446 w 12545807"/>
              <a:gd name="connsiteY7" fmla="*/ 3270448 h 5212012"/>
              <a:gd name="connsiteX8" fmla="*/ 11134589 w 12545807"/>
              <a:gd name="connsiteY8" fmla="*/ 1135201 h 5212012"/>
              <a:gd name="connsiteX9" fmla="*/ 12545807 w 12545807"/>
              <a:gd name="connsiteY9" fmla="*/ 0 h 5212012"/>
              <a:gd name="connsiteX0" fmla="*/ 0 w 12545807"/>
              <a:gd name="connsiteY0" fmla="*/ 3097549 h 5150079"/>
              <a:gd name="connsiteX1" fmla="*/ 1179673 w 12545807"/>
              <a:gd name="connsiteY1" fmla="*/ 2573560 h 5150079"/>
              <a:gd name="connsiteX2" fmla="*/ 2175601 w 12545807"/>
              <a:gd name="connsiteY2" fmla="*/ 4934216 h 5150079"/>
              <a:gd name="connsiteX3" fmla="*/ 4717715 w 12545807"/>
              <a:gd name="connsiteY3" fmla="*/ 5030502 h 5150079"/>
              <a:gd name="connsiteX4" fmla="*/ 6073183 w 12545807"/>
              <a:gd name="connsiteY4" fmla="*/ 2166785 h 5150079"/>
              <a:gd name="connsiteX5" fmla="*/ 7353383 w 12545807"/>
              <a:gd name="connsiteY5" fmla="*/ 4344558 h 5150079"/>
              <a:gd name="connsiteX6" fmla="*/ 8795933 w 12545807"/>
              <a:gd name="connsiteY6" fmla="*/ 1928244 h 5150079"/>
              <a:gd name="connsiteX7" fmla="*/ 10289446 w 12545807"/>
              <a:gd name="connsiteY7" fmla="*/ 3270448 h 5150079"/>
              <a:gd name="connsiteX8" fmla="*/ 11134589 w 12545807"/>
              <a:gd name="connsiteY8" fmla="*/ 1135201 h 5150079"/>
              <a:gd name="connsiteX9" fmla="*/ 12545807 w 12545807"/>
              <a:gd name="connsiteY9" fmla="*/ 0 h 5150079"/>
              <a:gd name="connsiteX0" fmla="*/ 0 w 12545807"/>
              <a:gd name="connsiteY0" fmla="*/ 3097549 h 5148780"/>
              <a:gd name="connsiteX1" fmla="*/ 1179673 w 12545807"/>
              <a:gd name="connsiteY1" fmla="*/ 2573560 h 5148780"/>
              <a:gd name="connsiteX2" fmla="*/ 2463181 w 12545807"/>
              <a:gd name="connsiteY2" fmla="*/ 4925733 h 5148780"/>
              <a:gd name="connsiteX3" fmla="*/ 4717715 w 12545807"/>
              <a:gd name="connsiteY3" fmla="*/ 5030502 h 5148780"/>
              <a:gd name="connsiteX4" fmla="*/ 6073183 w 12545807"/>
              <a:gd name="connsiteY4" fmla="*/ 2166785 h 5148780"/>
              <a:gd name="connsiteX5" fmla="*/ 7353383 w 12545807"/>
              <a:gd name="connsiteY5" fmla="*/ 4344558 h 5148780"/>
              <a:gd name="connsiteX6" fmla="*/ 8795933 w 12545807"/>
              <a:gd name="connsiteY6" fmla="*/ 1928244 h 5148780"/>
              <a:gd name="connsiteX7" fmla="*/ 10289446 w 12545807"/>
              <a:gd name="connsiteY7" fmla="*/ 3270448 h 5148780"/>
              <a:gd name="connsiteX8" fmla="*/ 11134589 w 12545807"/>
              <a:gd name="connsiteY8" fmla="*/ 1135201 h 5148780"/>
              <a:gd name="connsiteX9" fmla="*/ 12545807 w 12545807"/>
              <a:gd name="connsiteY9" fmla="*/ 0 h 5148780"/>
              <a:gd name="connsiteX0" fmla="*/ 0 w 12545807"/>
              <a:gd name="connsiteY0" fmla="*/ 3097549 h 5120887"/>
              <a:gd name="connsiteX1" fmla="*/ 1179673 w 12545807"/>
              <a:gd name="connsiteY1" fmla="*/ 2573560 h 5120887"/>
              <a:gd name="connsiteX2" fmla="*/ 2531814 w 12545807"/>
              <a:gd name="connsiteY2" fmla="*/ 4716151 h 5120887"/>
              <a:gd name="connsiteX3" fmla="*/ 4717715 w 12545807"/>
              <a:gd name="connsiteY3" fmla="*/ 5030502 h 5120887"/>
              <a:gd name="connsiteX4" fmla="*/ 6073183 w 12545807"/>
              <a:gd name="connsiteY4" fmla="*/ 2166785 h 5120887"/>
              <a:gd name="connsiteX5" fmla="*/ 7353383 w 12545807"/>
              <a:gd name="connsiteY5" fmla="*/ 4344558 h 5120887"/>
              <a:gd name="connsiteX6" fmla="*/ 8795933 w 12545807"/>
              <a:gd name="connsiteY6" fmla="*/ 1928244 h 5120887"/>
              <a:gd name="connsiteX7" fmla="*/ 10289446 w 12545807"/>
              <a:gd name="connsiteY7" fmla="*/ 3270448 h 5120887"/>
              <a:gd name="connsiteX8" fmla="*/ 11134589 w 12545807"/>
              <a:gd name="connsiteY8" fmla="*/ 1135201 h 5120887"/>
              <a:gd name="connsiteX9" fmla="*/ 12545807 w 12545807"/>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220366"/>
              <a:gd name="connsiteX1" fmla="*/ 1421668 w 12581335"/>
              <a:gd name="connsiteY1" fmla="*/ 2812767 h 5220366"/>
              <a:gd name="connsiteX2" fmla="*/ 2567342 w 12581335"/>
              <a:gd name="connsiteY2" fmla="*/ 4716151 h 5220366"/>
              <a:gd name="connsiteX3" fmla="*/ 4753243 w 12581335"/>
              <a:gd name="connsiteY3" fmla="*/ 5030502 h 5220366"/>
              <a:gd name="connsiteX4" fmla="*/ 6108711 w 12581335"/>
              <a:gd name="connsiteY4" fmla="*/ 2166785 h 5220366"/>
              <a:gd name="connsiteX5" fmla="*/ 7388911 w 12581335"/>
              <a:gd name="connsiteY5" fmla="*/ 4344558 h 5220366"/>
              <a:gd name="connsiteX6" fmla="*/ 8831461 w 12581335"/>
              <a:gd name="connsiteY6" fmla="*/ 1928244 h 5220366"/>
              <a:gd name="connsiteX7" fmla="*/ 10324974 w 12581335"/>
              <a:gd name="connsiteY7" fmla="*/ 3270448 h 5220366"/>
              <a:gd name="connsiteX8" fmla="*/ 11170117 w 12581335"/>
              <a:gd name="connsiteY8" fmla="*/ 1135201 h 5220366"/>
              <a:gd name="connsiteX9" fmla="*/ 12581335 w 12581335"/>
              <a:gd name="connsiteY9" fmla="*/ 0 h 5220366"/>
              <a:gd name="connsiteX0" fmla="*/ 0 w 12581335"/>
              <a:gd name="connsiteY0" fmla="*/ 2942499 h 6198450"/>
              <a:gd name="connsiteX1" fmla="*/ 1421668 w 12581335"/>
              <a:gd name="connsiteY1" fmla="*/ 2812767 h 6198450"/>
              <a:gd name="connsiteX2" fmla="*/ 2630766 w 12581335"/>
              <a:gd name="connsiteY2" fmla="*/ 6103723 h 6198450"/>
              <a:gd name="connsiteX3" fmla="*/ 4753243 w 12581335"/>
              <a:gd name="connsiteY3" fmla="*/ 5030502 h 6198450"/>
              <a:gd name="connsiteX4" fmla="*/ 6108711 w 12581335"/>
              <a:gd name="connsiteY4" fmla="*/ 2166785 h 6198450"/>
              <a:gd name="connsiteX5" fmla="*/ 7388911 w 12581335"/>
              <a:gd name="connsiteY5" fmla="*/ 4344558 h 6198450"/>
              <a:gd name="connsiteX6" fmla="*/ 8831461 w 12581335"/>
              <a:gd name="connsiteY6" fmla="*/ 1928244 h 6198450"/>
              <a:gd name="connsiteX7" fmla="*/ 10324974 w 12581335"/>
              <a:gd name="connsiteY7" fmla="*/ 3270448 h 6198450"/>
              <a:gd name="connsiteX8" fmla="*/ 11170117 w 12581335"/>
              <a:gd name="connsiteY8" fmla="*/ 1135201 h 6198450"/>
              <a:gd name="connsiteX9" fmla="*/ 12581335 w 12581335"/>
              <a:gd name="connsiteY9" fmla="*/ 0 h 6198450"/>
              <a:gd name="connsiteX0" fmla="*/ 0 w 12581335"/>
              <a:gd name="connsiteY0" fmla="*/ 2942499 h 6186954"/>
              <a:gd name="connsiteX1" fmla="*/ 900809 w 12581335"/>
              <a:gd name="connsiteY1" fmla="*/ 3006530 h 6186954"/>
              <a:gd name="connsiteX2" fmla="*/ 2630766 w 12581335"/>
              <a:gd name="connsiteY2" fmla="*/ 6103723 h 6186954"/>
              <a:gd name="connsiteX3" fmla="*/ 4753243 w 12581335"/>
              <a:gd name="connsiteY3" fmla="*/ 5030502 h 6186954"/>
              <a:gd name="connsiteX4" fmla="*/ 6108711 w 12581335"/>
              <a:gd name="connsiteY4" fmla="*/ 2166785 h 6186954"/>
              <a:gd name="connsiteX5" fmla="*/ 7388911 w 12581335"/>
              <a:gd name="connsiteY5" fmla="*/ 4344558 h 6186954"/>
              <a:gd name="connsiteX6" fmla="*/ 8831461 w 12581335"/>
              <a:gd name="connsiteY6" fmla="*/ 1928244 h 6186954"/>
              <a:gd name="connsiteX7" fmla="*/ 10324974 w 12581335"/>
              <a:gd name="connsiteY7" fmla="*/ 3270448 h 6186954"/>
              <a:gd name="connsiteX8" fmla="*/ 11170117 w 12581335"/>
              <a:gd name="connsiteY8" fmla="*/ 1135201 h 6186954"/>
              <a:gd name="connsiteX9" fmla="*/ 12581335 w 12581335"/>
              <a:gd name="connsiteY9" fmla="*/ 0 h 6186954"/>
              <a:gd name="connsiteX0" fmla="*/ 0 w 12581335"/>
              <a:gd name="connsiteY0" fmla="*/ 2942499 h 6193556"/>
              <a:gd name="connsiteX1" fmla="*/ 1144557 w 12581335"/>
              <a:gd name="connsiteY1" fmla="*/ 2894703 h 6193556"/>
              <a:gd name="connsiteX2" fmla="*/ 2630766 w 12581335"/>
              <a:gd name="connsiteY2" fmla="*/ 6103723 h 6193556"/>
              <a:gd name="connsiteX3" fmla="*/ 4753243 w 12581335"/>
              <a:gd name="connsiteY3" fmla="*/ 5030502 h 6193556"/>
              <a:gd name="connsiteX4" fmla="*/ 6108711 w 12581335"/>
              <a:gd name="connsiteY4" fmla="*/ 2166785 h 6193556"/>
              <a:gd name="connsiteX5" fmla="*/ 7388911 w 12581335"/>
              <a:gd name="connsiteY5" fmla="*/ 4344558 h 6193556"/>
              <a:gd name="connsiteX6" fmla="*/ 8831461 w 12581335"/>
              <a:gd name="connsiteY6" fmla="*/ 1928244 h 6193556"/>
              <a:gd name="connsiteX7" fmla="*/ 10324974 w 12581335"/>
              <a:gd name="connsiteY7" fmla="*/ 3270448 h 6193556"/>
              <a:gd name="connsiteX8" fmla="*/ 11170117 w 12581335"/>
              <a:gd name="connsiteY8" fmla="*/ 1135201 h 6193556"/>
              <a:gd name="connsiteX9" fmla="*/ 12581335 w 12581335"/>
              <a:gd name="connsiteY9" fmla="*/ 0 h 6193556"/>
              <a:gd name="connsiteX0" fmla="*/ 0 w 12581335"/>
              <a:gd name="connsiteY0" fmla="*/ 2942499 h 5954648"/>
              <a:gd name="connsiteX1" fmla="*/ 1144557 w 12581335"/>
              <a:gd name="connsiteY1" fmla="*/ 2894703 h 5954648"/>
              <a:gd name="connsiteX2" fmla="*/ 2224228 w 12581335"/>
              <a:gd name="connsiteY2" fmla="*/ 5842974 h 5954648"/>
              <a:gd name="connsiteX3" fmla="*/ 4753243 w 12581335"/>
              <a:gd name="connsiteY3" fmla="*/ 5030502 h 5954648"/>
              <a:gd name="connsiteX4" fmla="*/ 6108711 w 12581335"/>
              <a:gd name="connsiteY4" fmla="*/ 2166785 h 5954648"/>
              <a:gd name="connsiteX5" fmla="*/ 7388911 w 12581335"/>
              <a:gd name="connsiteY5" fmla="*/ 4344558 h 5954648"/>
              <a:gd name="connsiteX6" fmla="*/ 8831461 w 12581335"/>
              <a:gd name="connsiteY6" fmla="*/ 1928244 h 5954648"/>
              <a:gd name="connsiteX7" fmla="*/ 10324974 w 12581335"/>
              <a:gd name="connsiteY7" fmla="*/ 3270448 h 5954648"/>
              <a:gd name="connsiteX8" fmla="*/ 11170117 w 12581335"/>
              <a:gd name="connsiteY8" fmla="*/ 1135201 h 5954648"/>
              <a:gd name="connsiteX9" fmla="*/ 12581335 w 12581335"/>
              <a:gd name="connsiteY9" fmla="*/ 0 h 5954648"/>
              <a:gd name="connsiteX0" fmla="*/ 0 w 12581335"/>
              <a:gd name="connsiteY0" fmla="*/ 2942499 h 5862346"/>
              <a:gd name="connsiteX1" fmla="*/ 1144557 w 12581335"/>
              <a:gd name="connsiteY1" fmla="*/ 2894703 h 5862346"/>
              <a:gd name="connsiteX2" fmla="*/ 2224228 w 12581335"/>
              <a:gd name="connsiteY2" fmla="*/ 5842974 h 5862346"/>
              <a:gd name="connsiteX3" fmla="*/ 4753243 w 12581335"/>
              <a:gd name="connsiteY3" fmla="*/ 5030502 h 5862346"/>
              <a:gd name="connsiteX4" fmla="*/ 6108711 w 12581335"/>
              <a:gd name="connsiteY4" fmla="*/ 2166785 h 5862346"/>
              <a:gd name="connsiteX5" fmla="*/ 7388911 w 12581335"/>
              <a:gd name="connsiteY5" fmla="*/ 4344558 h 5862346"/>
              <a:gd name="connsiteX6" fmla="*/ 8831461 w 12581335"/>
              <a:gd name="connsiteY6" fmla="*/ 1928244 h 5862346"/>
              <a:gd name="connsiteX7" fmla="*/ 10324974 w 12581335"/>
              <a:gd name="connsiteY7" fmla="*/ 3270448 h 5862346"/>
              <a:gd name="connsiteX8" fmla="*/ 11170117 w 12581335"/>
              <a:gd name="connsiteY8" fmla="*/ 1135201 h 5862346"/>
              <a:gd name="connsiteX9" fmla="*/ 12581335 w 12581335"/>
              <a:gd name="connsiteY9" fmla="*/ 0 h 5862346"/>
              <a:gd name="connsiteX0" fmla="*/ 0 w 12581335"/>
              <a:gd name="connsiteY0" fmla="*/ 2942499 h 6067824"/>
              <a:gd name="connsiteX1" fmla="*/ 1144557 w 12581335"/>
              <a:gd name="connsiteY1" fmla="*/ 2894703 h 6067824"/>
              <a:gd name="connsiteX2" fmla="*/ 2432758 w 12581335"/>
              <a:gd name="connsiteY2" fmla="*/ 6049526 h 6067824"/>
              <a:gd name="connsiteX3" fmla="*/ 4753243 w 12581335"/>
              <a:gd name="connsiteY3" fmla="*/ 5030502 h 6067824"/>
              <a:gd name="connsiteX4" fmla="*/ 6108711 w 12581335"/>
              <a:gd name="connsiteY4" fmla="*/ 2166785 h 6067824"/>
              <a:gd name="connsiteX5" fmla="*/ 7388911 w 12581335"/>
              <a:gd name="connsiteY5" fmla="*/ 4344558 h 6067824"/>
              <a:gd name="connsiteX6" fmla="*/ 8831461 w 12581335"/>
              <a:gd name="connsiteY6" fmla="*/ 1928244 h 6067824"/>
              <a:gd name="connsiteX7" fmla="*/ 10324974 w 12581335"/>
              <a:gd name="connsiteY7" fmla="*/ 3270448 h 6067824"/>
              <a:gd name="connsiteX8" fmla="*/ 11170117 w 12581335"/>
              <a:gd name="connsiteY8" fmla="*/ 1135201 h 6067824"/>
              <a:gd name="connsiteX9" fmla="*/ 12581335 w 12581335"/>
              <a:gd name="connsiteY9" fmla="*/ 0 h 6067824"/>
              <a:gd name="connsiteX0" fmla="*/ 0 w 12581335"/>
              <a:gd name="connsiteY0" fmla="*/ 2942499 h 6052251"/>
              <a:gd name="connsiteX1" fmla="*/ 1144557 w 12581335"/>
              <a:gd name="connsiteY1" fmla="*/ 2894703 h 6052251"/>
              <a:gd name="connsiteX2" fmla="*/ 2432758 w 12581335"/>
              <a:gd name="connsiteY2" fmla="*/ 6049526 h 6052251"/>
              <a:gd name="connsiteX3" fmla="*/ 4753243 w 12581335"/>
              <a:gd name="connsiteY3" fmla="*/ 5030502 h 6052251"/>
              <a:gd name="connsiteX4" fmla="*/ 6108711 w 12581335"/>
              <a:gd name="connsiteY4" fmla="*/ 2166785 h 6052251"/>
              <a:gd name="connsiteX5" fmla="*/ 7388911 w 12581335"/>
              <a:gd name="connsiteY5" fmla="*/ 4344558 h 6052251"/>
              <a:gd name="connsiteX6" fmla="*/ 8831461 w 12581335"/>
              <a:gd name="connsiteY6" fmla="*/ 1928244 h 6052251"/>
              <a:gd name="connsiteX7" fmla="*/ 10324974 w 12581335"/>
              <a:gd name="connsiteY7" fmla="*/ 3270448 h 6052251"/>
              <a:gd name="connsiteX8" fmla="*/ 11170117 w 12581335"/>
              <a:gd name="connsiteY8" fmla="*/ 1135201 h 6052251"/>
              <a:gd name="connsiteX9" fmla="*/ 12581335 w 12581335"/>
              <a:gd name="connsiteY9" fmla="*/ 0 h 6052251"/>
              <a:gd name="connsiteX0" fmla="*/ 0 w 12581335"/>
              <a:gd name="connsiteY0" fmla="*/ 2942499 h 5998286"/>
              <a:gd name="connsiteX1" fmla="*/ 1144557 w 12581335"/>
              <a:gd name="connsiteY1" fmla="*/ 2894703 h 5998286"/>
              <a:gd name="connsiteX2" fmla="*/ 2295182 w 12581335"/>
              <a:gd name="connsiteY2" fmla="*/ 5995264 h 5998286"/>
              <a:gd name="connsiteX3" fmla="*/ 4753243 w 12581335"/>
              <a:gd name="connsiteY3" fmla="*/ 5030502 h 5998286"/>
              <a:gd name="connsiteX4" fmla="*/ 6108711 w 12581335"/>
              <a:gd name="connsiteY4" fmla="*/ 2166785 h 5998286"/>
              <a:gd name="connsiteX5" fmla="*/ 7388911 w 12581335"/>
              <a:gd name="connsiteY5" fmla="*/ 4344558 h 5998286"/>
              <a:gd name="connsiteX6" fmla="*/ 8831461 w 12581335"/>
              <a:gd name="connsiteY6" fmla="*/ 1928244 h 5998286"/>
              <a:gd name="connsiteX7" fmla="*/ 10324974 w 12581335"/>
              <a:gd name="connsiteY7" fmla="*/ 3270448 h 5998286"/>
              <a:gd name="connsiteX8" fmla="*/ 11170117 w 12581335"/>
              <a:gd name="connsiteY8" fmla="*/ 1135201 h 5998286"/>
              <a:gd name="connsiteX9" fmla="*/ 12581335 w 12581335"/>
              <a:gd name="connsiteY9" fmla="*/ 0 h 5998286"/>
              <a:gd name="connsiteX0" fmla="*/ 0 w 12581335"/>
              <a:gd name="connsiteY0" fmla="*/ 2942499 h 6137079"/>
              <a:gd name="connsiteX1" fmla="*/ 1144557 w 12581335"/>
              <a:gd name="connsiteY1" fmla="*/ 2894703 h 6137079"/>
              <a:gd name="connsiteX2" fmla="*/ 2295182 w 12581335"/>
              <a:gd name="connsiteY2" fmla="*/ 5995264 h 6137079"/>
              <a:gd name="connsiteX3" fmla="*/ 3736430 w 12581335"/>
              <a:gd name="connsiteY3" fmla="*/ 5262908 h 6137079"/>
              <a:gd name="connsiteX4" fmla="*/ 6108711 w 12581335"/>
              <a:gd name="connsiteY4" fmla="*/ 2166785 h 6137079"/>
              <a:gd name="connsiteX5" fmla="*/ 7388911 w 12581335"/>
              <a:gd name="connsiteY5" fmla="*/ 4344558 h 6137079"/>
              <a:gd name="connsiteX6" fmla="*/ 8831461 w 12581335"/>
              <a:gd name="connsiteY6" fmla="*/ 1928244 h 6137079"/>
              <a:gd name="connsiteX7" fmla="*/ 10324974 w 12581335"/>
              <a:gd name="connsiteY7" fmla="*/ 3270448 h 6137079"/>
              <a:gd name="connsiteX8" fmla="*/ 11170117 w 12581335"/>
              <a:gd name="connsiteY8" fmla="*/ 1135201 h 6137079"/>
              <a:gd name="connsiteX9" fmla="*/ 12581335 w 12581335"/>
              <a:gd name="connsiteY9" fmla="*/ 0 h 6137079"/>
              <a:gd name="connsiteX0" fmla="*/ 0 w 12581335"/>
              <a:gd name="connsiteY0" fmla="*/ 2942499 h 6108949"/>
              <a:gd name="connsiteX1" fmla="*/ 1144557 w 12581335"/>
              <a:gd name="connsiteY1" fmla="*/ 2894703 h 6108949"/>
              <a:gd name="connsiteX2" fmla="*/ 2295182 w 12581335"/>
              <a:gd name="connsiteY2" fmla="*/ 5995264 h 6108949"/>
              <a:gd name="connsiteX3" fmla="*/ 3736430 w 12581335"/>
              <a:gd name="connsiteY3" fmla="*/ 5262908 h 6108949"/>
              <a:gd name="connsiteX4" fmla="*/ 6108711 w 12581335"/>
              <a:gd name="connsiteY4" fmla="*/ 2166785 h 6108949"/>
              <a:gd name="connsiteX5" fmla="*/ 7388911 w 12581335"/>
              <a:gd name="connsiteY5" fmla="*/ 4344558 h 6108949"/>
              <a:gd name="connsiteX6" fmla="*/ 8831461 w 12581335"/>
              <a:gd name="connsiteY6" fmla="*/ 1928244 h 6108949"/>
              <a:gd name="connsiteX7" fmla="*/ 10324974 w 12581335"/>
              <a:gd name="connsiteY7" fmla="*/ 3270448 h 6108949"/>
              <a:gd name="connsiteX8" fmla="*/ 11170117 w 12581335"/>
              <a:gd name="connsiteY8" fmla="*/ 1135201 h 6108949"/>
              <a:gd name="connsiteX9" fmla="*/ 12581335 w 12581335"/>
              <a:gd name="connsiteY9" fmla="*/ 0 h 6108949"/>
              <a:gd name="connsiteX0" fmla="*/ 0 w 12581335"/>
              <a:gd name="connsiteY0" fmla="*/ 2942499 h 6182645"/>
              <a:gd name="connsiteX1" fmla="*/ 1144557 w 12581335"/>
              <a:gd name="connsiteY1" fmla="*/ 2894703 h 6182645"/>
              <a:gd name="connsiteX2" fmla="*/ 2295182 w 12581335"/>
              <a:gd name="connsiteY2" fmla="*/ 5995264 h 6182645"/>
              <a:gd name="connsiteX3" fmla="*/ 3644953 w 12581335"/>
              <a:gd name="connsiteY3" fmla="*/ 5594956 h 6182645"/>
              <a:gd name="connsiteX4" fmla="*/ 6108711 w 12581335"/>
              <a:gd name="connsiteY4" fmla="*/ 2166785 h 6182645"/>
              <a:gd name="connsiteX5" fmla="*/ 7388911 w 12581335"/>
              <a:gd name="connsiteY5" fmla="*/ 4344558 h 6182645"/>
              <a:gd name="connsiteX6" fmla="*/ 8831461 w 12581335"/>
              <a:gd name="connsiteY6" fmla="*/ 1928244 h 6182645"/>
              <a:gd name="connsiteX7" fmla="*/ 10324974 w 12581335"/>
              <a:gd name="connsiteY7" fmla="*/ 3270448 h 6182645"/>
              <a:gd name="connsiteX8" fmla="*/ 11170117 w 12581335"/>
              <a:gd name="connsiteY8" fmla="*/ 1135201 h 6182645"/>
              <a:gd name="connsiteX9" fmla="*/ 12581335 w 12581335"/>
              <a:gd name="connsiteY9" fmla="*/ 0 h 6182645"/>
              <a:gd name="connsiteX0" fmla="*/ 0 w 12581335"/>
              <a:gd name="connsiteY0" fmla="*/ 2942499 h 6439848"/>
              <a:gd name="connsiteX1" fmla="*/ 1144557 w 12581335"/>
              <a:gd name="connsiteY1" fmla="*/ 2894703 h 6439848"/>
              <a:gd name="connsiteX2" fmla="*/ 2295182 w 12581335"/>
              <a:gd name="connsiteY2" fmla="*/ 5995264 h 6439848"/>
              <a:gd name="connsiteX3" fmla="*/ 3644953 w 12581335"/>
              <a:gd name="connsiteY3" fmla="*/ 5594956 h 6439848"/>
              <a:gd name="connsiteX4" fmla="*/ 4727746 w 12581335"/>
              <a:gd name="connsiteY4" fmla="*/ 6410155 h 6439848"/>
              <a:gd name="connsiteX5" fmla="*/ 7388911 w 12581335"/>
              <a:gd name="connsiteY5" fmla="*/ 4344558 h 6439848"/>
              <a:gd name="connsiteX6" fmla="*/ 8831461 w 12581335"/>
              <a:gd name="connsiteY6" fmla="*/ 1928244 h 6439848"/>
              <a:gd name="connsiteX7" fmla="*/ 10324974 w 12581335"/>
              <a:gd name="connsiteY7" fmla="*/ 3270448 h 6439848"/>
              <a:gd name="connsiteX8" fmla="*/ 11170117 w 12581335"/>
              <a:gd name="connsiteY8" fmla="*/ 1135201 h 6439848"/>
              <a:gd name="connsiteX9" fmla="*/ 12581335 w 12581335"/>
              <a:gd name="connsiteY9" fmla="*/ 0 h 6439848"/>
              <a:gd name="connsiteX0" fmla="*/ 0 w 12581335"/>
              <a:gd name="connsiteY0" fmla="*/ 2942499 h 6282440"/>
              <a:gd name="connsiteX1" fmla="*/ 1144557 w 12581335"/>
              <a:gd name="connsiteY1" fmla="*/ 2894703 h 6282440"/>
              <a:gd name="connsiteX2" fmla="*/ 2295182 w 12581335"/>
              <a:gd name="connsiteY2" fmla="*/ 5995264 h 6282440"/>
              <a:gd name="connsiteX3" fmla="*/ 3644953 w 12581335"/>
              <a:gd name="connsiteY3" fmla="*/ 5594956 h 6282440"/>
              <a:gd name="connsiteX4" fmla="*/ 5669584 w 12581335"/>
              <a:gd name="connsiteY4" fmla="*/ 6248574 h 6282440"/>
              <a:gd name="connsiteX5" fmla="*/ 7388911 w 12581335"/>
              <a:gd name="connsiteY5" fmla="*/ 4344558 h 6282440"/>
              <a:gd name="connsiteX6" fmla="*/ 8831461 w 12581335"/>
              <a:gd name="connsiteY6" fmla="*/ 1928244 h 6282440"/>
              <a:gd name="connsiteX7" fmla="*/ 10324974 w 12581335"/>
              <a:gd name="connsiteY7" fmla="*/ 3270448 h 6282440"/>
              <a:gd name="connsiteX8" fmla="*/ 11170117 w 12581335"/>
              <a:gd name="connsiteY8" fmla="*/ 1135201 h 6282440"/>
              <a:gd name="connsiteX9" fmla="*/ 12581335 w 12581335"/>
              <a:gd name="connsiteY9" fmla="*/ 0 h 6282440"/>
              <a:gd name="connsiteX0" fmla="*/ 0 w 12581335"/>
              <a:gd name="connsiteY0" fmla="*/ 2942499 h 6514043"/>
              <a:gd name="connsiteX1" fmla="*/ 1144557 w 12581335"/>
              <a:gd name="connsiteY1" fmla="*/ 2894703 h 6514043"/>
              <a:gd name="connsiteX2" fmla="*/ 2295182 w 12581335"/>
              <a:gd name="connsiteY2" fmla="*/ 5995264 h 6514043"/>
              <a:gd name="connsiteX3" fmla="*/ 4833376 w 12581335"/>
              <a:gd name="connsiteY3" fmla="*/ 6472473 h 6514043"/>
              <a:gd name="connsiteX4" fmla="*/ 5669584 w 12581335"/>
              <a:gd name="connsiteY4" fmla="*/ 6248574 h 6514043"/>
              <a:gd name="connsiteX5" fmla="*/ 7388911 w 12581335"/>
              <a:gd name="connsiteY5" fmla="*/ 4344558 h 6514043"/>
              <a:gd name="connsiteX6" fmla="*/ 8831461 w 12581335"/>
              <a:gd name="connsiteY6" fmla="*/ 1928244 h 6514043"/>
              <a:gd name="connsiteX7" fmla="*/ 10324974 w 12581335"/>
              <a:gd name="connsiteY7" fmla="*/ 3270448 h 6514043"/>
              <a:gd name="connsiteX8" fmla="*/ 11170117 w 12581335"/>
              <a:gd name="connsiteY8" fmla="*/ 1135201 h 6514043"/>
              <a:gd name="connsiteX9" fmla="*/ 12581335 w 12581335"/>
              <a:gd name="connsiteY9" fmla="*/ 0 h 6514043"/>
              <a:gd name="connsiteX0" fmla="*/ 0 w 12581335"/>
              <a:gd name="connsiteY0" fmla="*/ 2942499 h 6496197"/>
              <a:gd name="connsiteX1" fmla="*/ 1144557 w 12581335"/>
              <a:gd name="connsiteY1" fmla="*/ 2894703 h 6496197"/>
              <a:gd name="connsiteX2" fmla="*/ 2295182 w 12581335"/>
              <a:gd name="connsiteY2" fmla="*/ 5995264 h 6496197"/>
              <a:gd name="connsiteX3" fmla="*/ 4401982 w 12581335"/>
              <a:gd name="connsiteY3" fmla="*/ 6445746 h 6496197"/>
              <a:gd name="connsiteX4" fmla="*/ 5669584 w 12581335"/>
              <a:gd name="connsiteY4" fmla="*/ 6248574 h 6496197"/>
              <a:gd name="connsiteX5" fmla="*/ 7388911 w 12581335"/>
              <a:gd name="connsiteY5" fmla="*/ 4344558 h 6496197"/>
              <a:gd name="connsiteX6" fmla="*/ 8831461 w 12581335"/>
              <a:gd name="connsiteY6" fmla="*/ 1928244 h 6496197"/>
              <a:gd name="connsiteX7" fmla="*/ 10324974 w 12581335"/>
              <a:gd name="connsiteY7" fmla="*/ 3270448 h 6496197"/>
              <a:gd name="connsiteX8" fmla="*/ 11170117 w 12581335"/>
              <a:gd name="connsiteY8" fmla="*/ 1135201 h 6496197"/>
              <a:gd name="connsiteX9" fmla="*/ 12581335 w 12581335"/>
              <a:gd name="connsiteY9" fmla="*/ 0 h 6496197"/>
              <a:gd name="connsiteX0" fmla="*/ 0 w 12581335"/>
              <a:gd name="connsiteY0" fmla="*/ 2942499 h 6553443"/>
              <a:gd name="connsiteX1" fmla="*/ 1144557 w 12581335"/>
              <a:gd name="connsiteY1" fmla="*/ 2894703 h 6553443"/>
              <a:gd name="connsiteX2" fmla="*/ 2295182 w 12581335"/>
              <a:gd name="connsiteY2" fmla="*/ 5995264 h 6553443"/>
              <a:gd name="connsiteX3" fmla="*/ 4401982 w 12581335"/>
              <a:gd name="connsiteY3" fmla="*/ 6445746 h 6553443"/>
              <a:gd name="connsiteX4" fmla="*/ 5669584 w 12581335"/>
              <a:gd name="connsiteY4" fmla="*/ 6248574 h 6553443"/>
              <a:gd name="connsiteX5" fmla="*/ 5070955 w 12581335"/>
              <a:gd name="connsiteY5" fmla="*/ 3411162 h 6553443"/>
              <a:gd name="connsiteX6" fmla="*/ 8831461 w 12581335"/>
              <a:gd name="connsiteY6" fmla="*/ 1928244 h 6553443"/>
              <a:gd name="connsiteX7" fmla="*/ 10324974 w 12581335"/>
              <a:gd name="connsiteY7" fmla="*/ 3270448 h 6553443"/>
              <a:gd name="connsiteX8" fmla="*/ 11170117 w 12581335"/>
              <a:gd name="connsiteY8" fmla="*/ 1135201 h 6553443"/>
              <a:gd name="connsiteX9" fmla="*/ 12581335 w 12581335"/>
              <a:gd name="connsiteY9" fmla="*/ 0 h 6553443"/>
              <a:gd name="connsiteX0" fmla="*/ 0 w 12581335"/>
              <a:gd name="connsiteY0" fmla="*/ 2942499 h 6506496"/>
              <a:gd name="connsiteX1" fmla="*/ 1144557 w 12581335"/>
              <a:gd name="connsiteY1" fmla="*/ 2894703 h 6506496"/>
              <a:gd name="connsiteX2" fmla="*/ 2295182 w 12581335"/>
              <a:gd name="connsiteY2" fmla="*/ 5995264 h 6506496"/>
              <a:gd name="connsiteX3" fmla="*/ 5669584 w 12581335"/>
              <a:gd name="connsiteY3" fmla="*/ 6248574 h 6506496"/>
              <a:gd name="connsiteX4" fmla="*/ 5070955 w 12581335"/>
              <a:gd name="connsiteY4" fmla="*/ 3411162 h 6506496"/>
              <a:gd name="connsiteX5" fmla="*/ 8831461 w 12581335"/>
              <a:gd name="connsiteY5" fmla="*/ 1928244 h 6506496"/>
              <a:gd name="connsiteX6" fmla="*/ 10324974 w 12581335"/>
              <a:gd name="connsiteY6" fmla="*/ 3270448 h 6506496"/>
              <a:gd name="connsiteX7" fmla="*/ 11170117 w 12581335"/>
              <a:gd name="connsiteY7" fmla="*/ 1135201 h 6506496"/>
              <a:gd name="connsiteX8" fmla="*/ 12581335 w 12581335"/>
              <a:gd name="connsiteY8" fmla="*/ 0 h 6506496"/>
              <a:gd name="connsiteX0" fmla="*/ 0 w 12581335"/>
              <a:gd name="connsiteY0" fmla="*/ 2942499 h 6749871"/>
              <a:gd name="connsiteX1" fmla="*/ 1144557 w 12581335"/>
              <a:gd name="connsiteY1" fmla="*/ 2894703 h 6749871"/>
              <a:gd name="connsiteX2" fmla="*/ 2295182 w 12581335"/>
              <a:gd name="connsiteY2" fmla="*/ 5995264 h 6749871"/>
              <a:gd name="connsiteX3" fmla="*/ 4848719 w 12581335"/>
              <a:gd name="connsiteY3" fmla="*/ 6567831 h 6749871"/>
              <a:gd name="connsiteX4" fmla="*/ 5070955 w 12581335"/>
              <a:gd name="connsiteY4" fmla="*/ 3411162 h 6749871"/>
              <a:gd name="connsiteX5" fmla="*/ 8831461 w 12581335"/>
              <a:gd name="connsiteY5" fmla="*/ 1928244 h 6749871"/>
              <a:gd name="connsiteX6" fmla="*/ 10324974 w 12581335"/>
              <a:gd name="connsiteY6" fmla="*/ 3270448 h 6749871"/>
              <a:gd name="connsiteX7" fmla="*/ 11170117 w 12581335"/>
              <a:gd name="connsiteY7" fmla="*/ 1135201 h 6749871"/>
              <a:gd name="connsiteX8" fmla="*/ 12581335 w 12581335"/>
              <a:gd name="connsiteY8" fmla="*/ 0 h 6749871"/>
              <a:gd name="connsiteX0" fmla="*/ 0 w 12581335"/>
              <a:gd name="connsiteY0" fmla="*/ 2942499 h 6724956"/>
              <a:gd name="connsiteX1" fmla="*/ 1144557 w 12581335"/>
              <a:gd name="connsiteY1" fmla="*/ 2894703 h 6724956"/>
              <a:gd name="connsiteX2" fmla="*/ 2295182 w 12581335"/>
              <a:gd name="connsiteY2" fmla="*/ 5995264 h 6724956"/>
              <a:gd name="connsiteX3" fmla="*/ 4848719 w 12581335"/>
              <a:gd name="connsiteY3" fmla="*/ 6567831 h 6724956"/>
              <a:gd name="connsiteX4" fmla="*/ 5070955 w 12581335"/>
              <a:gd name="connsiteY4" fmla="*/ 3411162 h 6724956"/>
              <a:gd name="connsiteX5" fmla="*/ 8831461 w 12581335"/>
              <a:gd name="connsiteY5" fmla="*/ 1928244 h 6724956"/>
              <a:gd name="connsiteX6" fmla="*/ 10324974 w 12581335"/>
              <a:gd name="connsiteY6" fmla="*/ 3270448 h 6724956"/>
              <a:gd name="connsiteX7" fmla="*/ 11170117 w 12581335"/>
              <a:gd name="connsiteY7" fmla="*/ 1135201 h 6724956"/>
              <a:gd name="connsiteX8" fmla="*/ 12581335 w 12581335"/>
              <a:gd name="connsiteY8" fmla="*/ 0 h 6724956"/>
              <a:gd name="connsiteX0" fmla="*/ 0 w 12581335"/>
              <a:gd name="connsiteY0" fmla="*/ 2942499 h 6714035"/>
              <a:gd name="connsiteX1" fmla="*/ 1144557 w 12581335"/>
              <a:gd name="connsiteY1" fmla="*/ 2894703 h 6714035"/>
              <a:gd name="connsiteX2" fmla="*/ 2295182 w 12581335"/>
              <a:gd name="connsiteY2" fmla="*/ 5995264 h 6714035"/>
              <a:gd name="connsiteX3" fmla="*/ 4848719 w 12581335"/>
              <a:gd name="connsiteY3" fmla="*/ 6567831 h 6714035"/>
              <a:gd name="connsiteX4" fmla="*/ 4737844 w 12581335"/>
              <a:gd name="connsiteY4" fmla="*/ 3901289 h 6714035"/>
              <a:gd name="connsiteX5" fmla="*/ 8831461 w 12581335"/>
              <a:gd name="connsiteY5" fmla="*/ 1928244 h 6714035"/>
              <a:gd name="connsiteX6" fmla="*/ 10324974 w 12581335"/>
              <a:gd name="connsiteY6" fmla="*/ 3270448 h 6714035"/>
              <a:gd name="connsiteX7" fmla="*/ 11170117 w 12581335"/>
              <a:gd name="connsiteY7" fmla="*/ 1135201 h 6714035"/>
              <a:gd name="connsiteX8" fmla="*/ 12581335 w 12581335"/>
              <a:gd name="connsiteY8" fmla="*/ 0 h 6714035"/>
              <a:gd name="connsiteX0" fmla="*/ 0 w 12581335"/>
              <a:gd name="connsiteY0" fmla="*/ 2942499 h 6571271"/>
              <a:gd name="connsiteX1" fmla="*/ 1144557 w 12581335"/>
              <a:gd name="connsiteY1" fmla="*/ 2894703 h 6571271"/>
              <a:gd name="connsiteX2" fmla="*/ 2295182 w 12581335"/>
              <a:gd name="connsiteY2" fmla="*/ 5995264 h 6571271"/>
              <a:gd name="connsiteX3" fmla="*/ 5071583 w 12581335"/>
              <a:gd name="connsiteY3" fmla="*/ 6388006 h 6571271"/>
              <a:gd name="connsiteX4" fmla="*/ 4737844 w 12581335"/>
              <a:gd name="connsiteY4" fmla="*/ 3901289 h 6571271"/>
              <a:gd name="connsiteX5" fmla="*/ 8831461 w 12581335"/>
              <a:gd name="connsiteY5" fmla="*/ 1928244 h 6571271"/>
              <a:gd name="connsiteX6" fmla="*/ 10324974 w 12581335"/>
              <a:gd name="connsiteY6" fmla="*/ 3270448 h 6571271"/>
              <a:gd name="connsiteX7" fmla="*/ 11170117 w 12581335"/>
              <a:gd name="connsiteY7" fmla="*/ 1135201 h 6571271"/>
              <a:gd name="connsiteX8" fmla="*/ 12581335 w 12581335"/>
              <a:gd name="connsiteY8" fmla="*/ 0 h 6571271"/>
              <a:gd name="connsiteX0" fmla="*/ 0 w 12581335"/>
              <a:gd name="connsiteY0" fmla="*/ 2942499 h 6646401"/>
              <a:gd name="connsiteX1" fmla="*/ 1144557 w 12581335"/>
              <a:gd name="connsiteY1" fmla="*/ 2894703 h 6646401"/>
              <a:gd name="connsiteX2" fmla="*/ 2295182 w 12581335"/>
              <a:gd name="connsiteY2" fmla="*/ 5995264 h 6646401"/>
              <a:gd name="connsiteX3" fmla="*/ 5071583 w 12581335"/>
              <a:gd name="connsiteY3" fmla="*/ 6388006 h 6646401"/>
              <a:gd name="connsiteX4" fmla="*/ 4737844 w 12581335"/>
              <a:gd name="connsiteY4" fmla="*/ 3901289 h 6646401"/>
              <a:gd name="connsiteX5" fmla="*/ 8831461 w 12581335"/>
              <a:gd name="connsiteY5" fmla="*/ 1928244 h 6646401"/>
              <a:gd name="connsiteX6" fmla="*/ 10324974 w 12581335"/>
              <a:gd name="connsiteY6" fmla="*/ 3270448 h 6646401"/>
              <a:gd name="connsiteX7" fmla="*/ 11170117 w 12581335"/>
              <a:gd name="connsiteY7" fmla="*/ 1135201 h 6646401"/>
              <a:gd name="connsiteX8" fmla="*/ 12581335 w 12581335"/>
              <a:gd name="connsiteY8" fmla="*/ 0 h 6646401"/>
              <a:gd name="connsiteX0" fmla="*/ 0 w 12581335"/>
              <a:gd name="connsiteY0" fmla="*/ 2942499 h 6620318"/>
              <a:gd name="connsiteX1" fmla="*/ 1144557 w 12581335"/>
              <a:gd name="connsiteY1" fmla="*/ 2894703 h 6620318"/>
              <a:gd name="connsiteX2" fmla="*/ 2295182 w 12581335"/>
              <a:gd name="connsiteY2" fmla="*/ 5995264 h 6620318"/>
              <a:gd name="connsiteX3" fmla="*/ 5071583 w 12581335"/>
              <a:gd name="connsiteY3" fmla="*/ 6388006 h 6620318"/>
              <a:gd name="connsiteX4" fmla="*/ 4497757 w 12581335"/>
              <a:gd name="connsiteY4" fmla="*/ 3237666 h 6620318"/>
              <a:gd name="connsiteX5" fmla="*/ 8831461 w 12581335"/>
              <a:gd name="connsiteY5" fmla="*/ 1928244 h 6620318"/>
              <a:gd name="connsiteX6" fmla="*/ 10324974 w 12581335"/>
              <a:gd name="connsiteY6" fmla="*/ 3270448 h 6620318"/>
              <a:gd name="connsiteX7" fmla="*/ 11170117 w 12581335"/>
              <a:gd name="connsiteY7" fmla="*/ 1135201 h 6620318"/>
              <a:gd name="connsiteX8" fmla="*/ 12581335 w 12581335"/>
              <a:gd name="connsiteY8" fmla="*/ 0 h 6620318"/>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8831461 w 12581335"/>
              <a:gd name="connsiteY5" fmla="*/ 1928244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82288"/>
              <a:gd name="connsiteX1" fmla="*/ 1144557 w 12581335"/>
              <a:gd name="connsiteY1" fmla="*/ 2894703 h 6582288"/>
              <a:gd name="connsiteX2" fmla="*/ 2295182 w 12581335"/>
              <a:gd name="connsiteY2" fmla="*/ 5995264 h 6582288"/>
              <a:gd name="connsiteX3" fmla="*/ 5071583 w 12581335"/>
              <a:gd name="connsiteY3" fmla="*/ 6388006 h 6582288"/>
              <a:gd name="connsiteX4" fmla="*/ 4268861 w 12581335"/>
              <a:gd name="connsiteY4" fmla="*/ 3752165 h 6582288"/>
              <a:gd name="connsiteX5" fmla="*/ 5428007 w 12581335"/>
              <a:gd name="connsiteY5" fmla="*/ 1357935 h 6582288"/>
              <a:gd name="connsiteX6" fmla="*/ 10324974 w 12581335"/>
              <a:gd name="connsiteY6" fmla="*/ 3270448 h 6582288"/>
              <a:gd name="connsiteX7" fmla="*/ 11170117 w 12581335"/>
              <a:gd name="connsiteY7" fmla="*/ 1135201 h 6582288"/>
              <a:gd name="connsiteX8" fmla="*/ 12581335 w 12581335"/>
              <a:gd name="connsiteY8" fmla="*/ 0 h 658228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428007 w 12581335"/>
              <a:gd name="connsiteY5" fmla="*/ 1357935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690945"/>
              <a:gd name="connsiteX1" fmla="*/ 1144557 w 12581335"/>
              <a:gd name="connsiteY1" fmla="*/ 2894703 h 6690945"/>
              <a:gd name="connsiteX2" fmla="*/ 2295182 w 12581335"/>
              <a:gd name="connsiteY2" fmla="*/ 5995264 h 6690945"/>
              <a:gd name="connsiteX3" fmla="*/ 4823711 w 12581335"/>
              <a:gd name="connsiteY3" fmla="*/ 6565140 h 6690945"/>
              <a:gd name="connsiteX4" fmla="*/ 4342083 w 12581335"/>
              <a:gd name="connsiteY4" fmla="*/ 4187423 h 6690945"/>
              <a:gd name="connsiteX5" fmla="*/ 5324670 w 12581335"/>
              <a:gd name="connsiteY5" fmla="*/ 2674949 h 6690945"/>
              <a:gd name="connsiteX6" fmla="*/ 10324974 w 12581335"/>
              <a:gd name="connsiteY6" fmla="*/ 3270448 h 6690945"/>
              <a:gd name="connsiteX7" fmla="*/ 11170117 w 12581335"/>
              <a:gd name="connsiteY7" fmla="*/ 1135201 h 6690945"/>
              <a:gd name="connsiteX8" fmla="*/ 12581335 w 12581335"/>
              <a:gd name="connsiteY8" fmla="*/ 0 h 6690945"/>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10324974 w 12581335"/>
              <a:gd name="connsiteY6" fmla="*/ 3270448 h 6690944"/>
              <a:gd name="connsiteX7" fmla="*/ 11170117 w 12581335"/>
              <a:gd name="connsiteY7" fmla="*/ 1135201 h 6690944"/>
              <a:gd name="connsiteX8" fmla="*/ 12581335 w 1258133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5177636 w 12581335"/>
              <a:gd name="connsiteY6" fmla="*/ 92770 h 6690944"/>
              <a:gd name="connsiteX7" fmla="*/ 11170117 w 12581335"/>
              <a:gd name="connsiteY7" fmla="*/ 1135201 h 6690944"/>
              <a:gd name="connsiteX8" fmla="*/ 12581335 w 12581335"/>
              <a:gd name="connsiteY8" fmla="*/ 0 h 6690944"/>
              <a:gd name="connsiteX0" fmla="*/ 0 w 12581335"/>
              <a:gd name="connsiteY0" fmla="*/ 2982050 h 6730495"/>
              <a:gd name="connsiteX1" fmla="*/ 1144557 w 12581335"/>
              <a:gd name="connsiteY1" fmla="*/ 2934254 h 6730495"/>
              <a:gd name="connsiteX2" fmla="*/ 2295182 w 12581335"/>
              <a:gd name="connsiteY2" fmla="*/ 6034815 h 6730495"/>
              <a:gd name="connsiteX3" fmla="*/ 4823711 w 12581335"/>
              <a:gd name="connsiteY3" fmla="*/ 6604691 h 6730495"/>
              <a:gd name="connsiteX4" fmla="*/ 4342083 w 12581335"/>
              <a:gd name="connsiteY4" fmla="*/ 4226974 h 6730495"/>
              <a:gd name="connsiteX5" fmla="*/ 5839290 w 12581335"/>
              <a:gd name="connsiteY5" fmla="*/ 2539792 h 6730495"/>
              <a:gd name="connsiteX6" fmla="*/ 5517244 w 12581335"/>
              <a:gd name="connsiteY6" fmla="*/ 17665 h 6730495"/>
              <a:gd name="connsiteX7" fmla="*/ 11170117 w 12581335"/>
              <a:gd name="connsiteY7" fmla="*/ 1174752 h 6730495"/>
              <a:gd name="connsiteX8" fmla="*/ 12581335 w 12581335"/>
              <a:gd name="connsiteY8" fmla="*/ 39551 h 6730495"/>
              <a:gd name="connsiteX0" fmla="*/ 0 w 12581335"/>
              <a:gd name="connsiteY0" fmla="*/ 3064324 h 6812769"/>
              <a:gd name="connsiteX1" fmla="*/ 1144557 w 12581335"/>
              <a:gd name="connsiteY1" fmla="*/ 3016528 h 6812769"/>
              <a:gd name="connsiteX2" fmla="*/ 2295182 w 12581335"/>
              <a:gd name="connsiteY2" fmla="*/ 6117089 h 6812769"/>
              <a:gd name="connsiteX3" fmla="*/ 4823711 w 12581335"/>
              <a:gd name="connsiteY3" fmla="*/ 6686965 h 6812769"/>
              <a:gd name="connsiteX4" fmla="*/ 4342083 w 12581335"/>
              <a:gd name="connsiteY4" fmla="*/ 4309248 h 6812769"/>
              <a:gd name="connsiteX5" fmla="*/ 5839290 w 12581335"/>
              <a:gd name="connsiteY5" fmla="*/ 2622066 h 6812769"/>
              <a:gd name="connsiteX6" fmla="*/ 5517244 w 12581335"/>
              <a:gd name="connsiteY6" fmla="*/ 99939 h 6812769"/>
              <a:gd name="connsiteX7" fmla="*/ 11170117 w 12581335"/>
              <a:gd name="connsiteY7" fmla="*/ 1257026 h 6812769"/>
              <a:gd name="connsiteX8" fmla="*/ 12581335 w 12581335"/>
              <a:gd name="connsiteY8" fmla="*/ 121825 h 6812769"/>
              <a:gd name="connsiteX0" fmla="*/ 0 w 12581335"/>
              <a:gd name="connsiteY0" fmla="*/ 3198696 h 6947141"/>
              <a:gd name="connsiteX1" fmla="*/ 1144557 w 12581335"/>
              <a:gd name="connsiteY1" fmla="*/ 3150900 h 6947141"/>
              <a:gd name="connsiteX2" fmla="*/ 2295182 w 12581335"/>
              <a:gd name="connsiteY2" fmla="*/ 6251461 h 6947141"/>
              <a:gd name="connsiteX3" fmla="*/ 4823711 w 12581335"/>
              <a:gd name="connsiteY3" fmla="*/ 6821337 h 6947141"/>
              <a:gd name="connsiteX4" fmla="*/ 4342083 w 12581335"/>
              <a:gd name="connsiteY4" fmla="*/ 4443620 h 6947141"/>
              <a:gd name="connsiteX5" fmla="*/ 5839290 w 12581335"/>
              <a:gd name="connsiteY5" fmla="*/ 2756438 h 6947141"/>
              <a:gd name="connsiteX6" fmla="*/ 5813073 w 12581335"/>
              <a:gd name="connsiteY6" fmla="*/ 95217 h 6947141"/>
              <a:gd name="connsiteX7" fmla="*/ 11170117 w 12581335"/>
              <a:gd name="connsiteY7" fmla="*/ 1391398 h 6947141"/>
              <a:gd name="connsiteX8" fmla="*/ 12581335 w 12581335"/>
              <a:gd name="connsiteY8" fmla="*/ 256197 h 6947141"/>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11170117 w 12581335"/>
              <a:gd name="connsiteY7" fmla="*/ 1135201 h 6690944"/>
              <a:gd name="connsiteX8" fmla="*/ 12581335 w 12581335"/>
              <a:gd name="connsiteY8" fmla="*/ 0 h 6690944"/>
              <a:gd name="connsiteX0" fmla="*/ 0 w 12681885"/>
              <a:gd name="connsiteY0" fmla="*/ 2942499 h 6690944"/>
              <a:gd name="connsiteX1" fmla="*/ 1144557 w 12681885"/>
              <a:gd name="connsiteY1" fmla="*/ 2894703 h 6690944"/>
              <a:gd name="connsiteX2" fmla="*/ 2295182 w 12681885"/>
              <a:gd name="connsiteY2" fmla="*/ 5995264 h 6690944"/>
              <a:gd name="connsiteX3" fmla="*/ 4823711 w 12681885"/>
              <a:gd name="connsiteY3" fmla="*/ 6565140 h 6690944"/>
              <a:gd name="connsiteX4" fmla="*/ 4342083 w 12681885"/>
              <a:gd name="connsiteY4" fmla="*/ 4187423 h 6690944"/>
              <a:gd name="connsiteX5" fmla="*/ 5839290 w 12681885"/>
              <a:gd name="connsiteY5" fmla="*/ 2500241 h 6690944"/>
              <a:gd name="connsiteX6" fmla="*/ 6200999 w 12681885"/>
              <a:gd name="connsiteY6" fmla="*/ 314740 h 6690944"/>
              <a:gd name="connsiteX7" fmla="*/ 11170117 w 12681885"/>
              <a:gd name="connsiteY7" fmla="*/ 1135201 h 6690944"/>
              <a:gd name="connsiteX8" fmla="*/ 12581335 w 1268188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9301293 w 12581335"/>
              <a:gd name="connsiteY7" fmla="*/ 1861034 h 6690944"/>
              <a:gd name="connsiteX8" fmla="*/ 12581335 w 12581335"/>
              <a:gd name="connsiteY8" fmla="*/ 0 h 6690944"/>
              <a:gd name="connsiteX0" fmla="*/ 0 w 12581335"/>
              <a:gd name="connsiteY0" fmla="*/ 4357658 h 8106103"/>
              <a:gd name="connsiteX1" fmla="*/ 1144557 w 12581335"/>
              <a:gd name="connsiteY1" fmla="*/ 4309862 h 8106103"/>
              <a:gd name="connsiteX2" fmla="*/ 2295182 w 12581335"/>
              <a:gd name="connsiteY2" fmla="*/ 7410423 h 8106103"/>
              <a:gd name="connsiteX3" fmla="*/ 4823711 w 12581335"/>
              <a:gd name="connsiteY3" fmla="*/ 7980299 h 8106103"/>
              <a:gd name="connsiteX4" fmla="*/ 4342083 w 12581335"/>
              <a:gd name="connsiteY4" fmla="*/ 5602582 h 8106103"/>
              <a:gd name="connsiteX5" fmla="*/ 5839290 w 12581335"/>
              <a:gd name="connsiteY5" fmla="*/ 3915400 h 8106103"/>
              <a:gd name="connsiteX6" fmla="*/ 6200999 w 12581335"/>
              <a:gd name="connsiteY6" fmla="*/ 1729899 h 8106103"/>
              <a:gd name="connsiteX7" fmla="*/ 9203473 w 12581335"/>
              <a:gd name="connsiteY7" fmla="*/ 280628 h 8106103"/>
              <a:gd name="connsiteX8" fmla="*/ 12581335 w 12581335"/>
              <a:gd name="connsiteY8" fmla="*/ 1415159 h 8106103"/>
              <a:gd name="connsiteX0" fmla="*/ 0 w 12581335"/>
              <a:gd name="connsiteY0" fmla="*/ 3902044 h 7650489"/>
              <a:gd name="connsiteX1" fmla="*/ 1144557 w 12581335"/>
              <a:gd name="connsiteY1" fmla="*/ 3854248 h 7650489"/>
              <a:gd name="connsiteX2" fmla="*/ 2295182 w 12581335"/>
              <a:gd name="connsiteY2" fmla="*/ 6954809 h 7650489"/>
              <a:gd name="connsiteX3" fmla="*/ 4823711 w 12581335"/>
              <a:gd name="connsiteY3" fmla="*/ 7524685 h 7650489"/>
              <a:gd name="connsiteX4" fmla="*/ 4342083 w 12581335"/>
              <a:gd name="connsiteY4" fmla="*/ 5146968 h 7650489"/>
              <a:gd name="connsiteX5" fmla="*/ 5839290 w 12581335"/>
              <a:gd name="connsiteY5" fmla="*/ 3459786 h 7650489"/>
              <a:gd name="connsiteX6" fmla="*/ 6200999 w 12581335"/>
              <a:gd name="connsiteY6" fmla="*/ 1274285 h 7650489"/>
              <a:gd name="connsiteX7" fmla="*/ 8003448 w 12581335"/>
              <a:gd name="connsiteY7" fmla="*/ 326989 h 7650489"/>
              <a:gd name="connsiteX8" fmla="*/ 12581335 w 12581335"/>
              <a:gd name="connsiteY8" fmla="*/ 959545 h 7650489"/>
              <a:gd name="connsiteX0" fmla="*/ 0 w 12581335"/>
              <a:gd name="connsiteY0" fmla="*/ 3758758 h 7507203"/>
              <a:gd name="connsiteX1" fmla="*/ 1144557 w 12581335"/>
              <a:gd name="connsiteY1" fmla="*/ 3710962 h 7507203"/>
              <a:gd name="connsiteX2" fmla="*/ 2295182 w 12581335"/>
              <a:gd name="connsiteY2" fmla="*/ 6811523 h 7507203"/>
              <a:gd name="connsiteX3" fmla="*/ 4823711 w 12581335"/>
              <a:gd name="connsiteY3" fmla="*/ 7381399 h 7507203"/>
              <a:gd name="connsiteX4" fmla="*/ 4342083 w 12581335"/>
              <a:gd name="connsiteY4" fmla="*/ 5003682 h 7507203"/>
              <a:gd name="connsiteX5" fmla="*/ 5839290 w 12581335"/>
              <a:gd name="connsiteY5" fmla="*/ 3316500 h 7507203"/>
              <a:gd name="connsiteX6" fmla="*/ 6200999 w 12581335"/>
              <a:gd name="connsiteY6" fmla="*/ 1130999 h 7507203"/>
              <a:gd name="connsiteX7" fmla="*/ 8003448 w 12581335"/>
              <a:gd name="connsiteY7" fmla="*/ 183703 h 7507203"/>
              <a:gd name="connsiteX8" fmla="*/ 12581335 w 12581335"/>
              <a:gd name="connsiteY8" fmla="*/ 816259 h 7507203"/>
              <a:gd name="connsiteX0" fmla="*/ 0 w 12581335"/>
              <a:gd name="connsiteY0" fmla="*/ 3758757 h 7507202"/>
              <a:gd name="connsiteX1" fmla="*/ 1144557 w 12581335"/>
              <a:gd name="connsiteY1" fmla="*/ 3710961 h 7507202"/>
              <a:gd name="connsiteX2" fmla="*/ 2295182 w 12581335"/>
              <a:gd name="connsiteY2" fmla="*/ 6811522 h 7507202"/>
              <a:gd name="connsiteX3" fmla="*/ 4823711 w 12581335"/>
              <a:gd name="connsiteY3" fmla="*/ 7381398 h 7507202"/>
              <a:gd name="connsiteX4" fmla="*/ 4342083 w 12581335"/>
              <a:gd name="connsiteY4" fmla="*/ 5003681 h 7507202"/>
              <a:gd name="connsiteX5" fmla="*/ 5839290 w 12581335"/>
              <a:gd name="connsiteY5" fmla="*/ 3316499 h 7507202"/>
              <a:gd name="connsiteX6" fmla="*/ 6200999 w 12581335"/>
              <a:gd name="connsiteY6" fmla="*/ 1130998 h 7507202"/>
              <a:gd name="connsiteX7" fmla="*/ 8003448 w 12581335"/>
              <a:gd name="connsiteY7" fmla="*/ 183702 h 7507202"/>
              <a:gd name="connsiteX8" fmla="*/ 12581335 w 12581335"/>
              <a:gd name="connsiteY8" fmla="*/ 816258 h 7507202"/>
              <a:gd name="connsiteX0" fmla="*/ 0 w 12581335"/>
              <a:gd name="connsiteY0" fmla="*/ 3637224 h 7385669"/>
              <a:gd name="connsiteX1" fmla="*/ 1144557 w 12581335"/>
              <a:gd name="connsiteY1" fmla="*/ 3589428 h 7385669"/>
              <a:gd name="connsiteX2" fmla="*/ 2295182 w 12581335"/>
              <a:gd name="connsiteY2" fmla="*/ 6689989 h 7385669"/>
              <a:gd name="connsiteX3" fmla="*/ 4823711 w 12581335"/>
              <a:gd name="connsiteY3" fmla="*/ 7259865 h 7385669"/>
              <a:gd name="connsiteX4" fmla="*/ 4342083 w 12581335"/>
              <a:gd name="connsiteY4" fmla="*/ 4882148 h 7385669"/>
              <a:gd name="connsiteX5" fmla="*/ 5839290 w 12581335"/>
              <a:gd name="connsiteY5" fmla="*/ 3194966 h 7385669"/>
              <a:gd name="connsiteX6" fmla="*/ 6200999 w 12581335"/>
              <a:gd name="connsiteY6" fmla="*/ 1009465 h 7385669"/>
              <a:gd name="connsiteX7" fmla="*/ 8003448 w 12581335"/>
              <a:gd name="connsiteY7" fmla="*/ 62169 h 7385669"/>
              <a:gd name="connsiteX8" fmla="*/ 12581335 w 12581335"/>
              <a:gd name="connsiteY8" fmla="*/ 694725 h 7385669"/>
              <a:gd name="connsiteX0" fmla="*/ 0 w 12581335"/>
              <a:gd name="connsiteY0" fmla="*/ 3637224 h 7556837"/>
              <a:gd name="connsiteX1" fmla="*/ 1144557 w 12581335"/>
              <a:gd name="connsiteY1" fmla="*/ 3589428 h 7556837"/>
              <a:gd name="connsiteX2" fmla="*/ 2295182 w 12581335"/>
              <a:gd name="connsiteY2" fmla="*/ 6689989 h 7556837"/>
              <a:gd name="connsiteX3" fmla="*/ 4823711 w 12581335"/>
              <a:gd name="connsiteY3" fmla="*/ 7259865 h 7556837"/>
              <a:gd name="connsiteX4" fmla="*/ 4342083 w 12581335"/>
              <a:gd name="connsiteY4" fmla="*/ 4882148 h 7556837"/>
              <a:gd name="connsiteX5" fmla="*/ 5839290 w 12581335"/>
              <a:gd name="connsiteY5" fmla="*/ 3194966 h 7556837"/>
              <a:gd name="connsiteX6" fmla="*/ 6200999 w 12581335"/>
              <a:gd name="connsiteY6" fmla="*/ 1009465 h 7556837"/>
              <a:gd name="connsiteX7" fmla="*/ 8003448 w 12581335"/>
              <a:gd name="connsiteY7" fmla="*/ 62169 h 7556837"/>
              <a:gd name="connsiteX8" fmla="*/ 12581335 w 12581335"/>
              <a:gd name="connsiteY8" fmla="*/ 694725 h 7556837"/>
              <a:gd name="connsiteX0" fmla="*/ 0 w 12581335"/>
              <a:gd name="connsiteY0" fmla="*/ 3637224 h 7603642"/>
              <a:gd name="connsiteX1" fmla="*/ 1144557 w 12581335"/>
              <a:gd name="connsiteY1" fmla="*/ 3589428 h 7603642"/>
              <a:gd name="connsiteX2" fmla="*/ 2295182 w 12581335"/>
              <a:gd name="connsiteY2" fmla="*/ 6689989 h 7603642"/>
              <a:gd name="connsiteX3" fmla="*/ 4632793 w 12581335"/>
              <a:gd name="connsiteY3" fmla="*/ 7317275 h 7603642"/>
              <a:gd name="connsiteX4" fmla="*/ 4342083 w 12581335"/>
              <a:gd name="connsiteY4" fmla="*/ 4882148 h 7603642"/>
              <a:gd name="connsiteX5" fmla="*/ 5839290 w 12581335"/>
              <a:gd name="connsiteY5" fmla="*/ 3194966 h 7603642"/>
              <a:gd name="connsiteX6" fmla="*/ 6200999 w 12581335"/>
              <a:gd name="connsiteY6" fmla="*/ 1009465 h 7603642"/>
              <a:gd name="connsiteX7" fmla="*/ 8003448 w 12581335"/>
              <a:gd name="connsiteY7" fmla="*/ 62169 h 7603642"/>
              <a:gd name="connsiteX8" fmla="*/ 12581335 w 12581335"/>
              <a:gd name="connsiteY8" fmla="*/ 694725 h 7603642"/>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457513"/>
              <a:gd name="connsiteY0" fmla="*/ 4040394 h 7603641"/>
              <a:gd name="connsiteX1" fmla="*/ 1020735 w 12457513"/>
              <a:gd name="connsiteY1" fmla="*/ 3589428 h 7603641"/>
              <a:gd name="connsiteX2" fmla="*/ 2171360 w 12457513"/>
              <a:gd name="connsiteY2" fmla="*/ 6689989 h 7603641"/>
              <a:gd name="connsiteX3" fmla="*/ 4508971 w 12457513"/>
              <a:gd name="connsiteY3" fmla="*/ 7317275 h 7603641"/>
              <a:gd name="connsiteX4" fmla="*/ 4218261 w 12457513"/>
              <a:gd name="connsiteY4" fmla="*/ 4882148 h 7603641"/>
              <a:gd name="connsiteX5" fmla="*/ 5715468 w 12457513"/>
              <a:gd name="connsiteY5" fmla="*/ 3194966 h 7603641"/>
              <a:gd name="connsiteX6" fmla="*/ 5761354 w 12457513"/>
              <a:gd name="connsiteY6" fmla="*/ 723836 h 7603641"/>
              <a:gd name="connsiteX7" fmla="*/ 7879626 w 12457513"/>
              <a:gd name="connsiteY7" fmla="*/ 62169 h 7603641"/>
              <a:gd name="connsiteX8" fmla="*/ 12457513 w 12457513"/>
              <a:gd name="connsiteY8" fmla="*/ 694725 h 760364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5761354 w 12457513"/>
              <a:gd name="connsiteY6" fmla="*/ 723836 h 7599028"/>
              <a:gd name="connsiteX7" fmla="*/ 7879626 w 12457513"/>
              <a:gd name="connsiteY7" fmla="*/ 62169 h 7599028"/>
              <a:gd name="connsiteX8" fmla="*/ 12457513 w 12457513"/>
              <a:gd name="connsiteY8" fmla="*/ 694725 h 7599028"/>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7704045 w 12457513"/>
              <a:gd name="connsiteY6" fmla="*/ 4605802 h 7599028"/>
              <a:gd name="connsiteX7" fmla="*/ 7879626 w 12457513"/>
              <a:gd name="connsiteY7" fmla="*/ 62169 h 7599028"/>
              <a:gd name="connsiteX8" fmla="*/ 12457513 w 12457513"/>
              <a:gd name="connsiteY8" fmla="*/ 694725 h 7599028"/>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146436 w 12457513"/>
              <a:gd name="connsiteY5" fmla="*/ 2912993 h 7599028"/>
              <a:gd name="connsiteX6" fmla="*/ 7704045 w 12457513"/>
              <a:gd name="connsiteY6" fmla="*/ 4605802 h 7599028"/>
              <a:gd name="connsiteX7" fmla="*/ 7879626 w 12457513"/>
              <a:gd name="connsiteY7" fmla="*/ 62169 h 7599028"/>
              <a:gd name="connsiteX8" fmla="*/ 12457513 w 12457513"/>
              <a:gd name="connsiteY8" fmla="*/ 694725 h 7599028"/>
              <a:gd name="connsiteX0" fmla="*/ 0 w 12457513"/>
              <a:gd name="connsiteY0" fmla="*/ 4040394 h 7447577"/>
              <a:gd name="connsiteX1" fmla="*/ 1119682 w 12457513"/>
              <a:gd name="connsiteY1" fmla="*/ 3741840 h 7447577"/>
              <a:gd name="connsiteX2" fmla="*/ 2171360 w 12457513"/>
              <a:gd name="connsiteY2" fmla="*/ 6689989 h 7447577"/>
              <a:gd name="connsiteX3" fmla="*/ 4508971 w 12457513"/>
              <a:gd name="connsiteY3" fmla="*/ 7317275 h 7447577"/>
              <a:gd name="connsiteX4" fmla="*/ 4587655 w 12457513"/>
              <a:gd name="connsiteY4" fmla="*/ 4638763 h 7447577"/>
              <a:gd name="connsiteX5" fmla="*/ 5146436 w 12457513"/>
              <a:gd name="connsiteY5" fmla="*/ 2912993 h 7447577"/>
              <a:gd name="connsiteX6" fmla="*/ 7704045 w 12457513"/>
              <a:gd name="connsiteY6" fmla="*/ 4605802 h 7447577"/>
              <a:gd name="connsiteX7" fmla="*/ 7879626 w 12457513"/>
              <a:gd name="connsiteY7" fmla="*/ 62169 h 7447577"/>
              <a:gd name="connsiteX8" fmla="*/ 12457513 w 12457513"/>
              <a:gd name="connsiteY8" fmla="*/ 694725 h 7447577"/>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2457513"/>
              <a:gd name="connsiteY0" fmla="*/ 4040394 h 7572452"/>
              <a:gd name="connsiteX1" fmla="*/ 1119682 w 12457513"/>
              <a:gd name="connsiteY1" fmla="*/ 3741840 h 7572452"/>
              <a:gd name="connsiteX2" fmla="*/ 2171360 w 12457513"/>
              <a:gd name="connsiteY2" fmla="*/ 6689989 h 7572452"/>
              <a:gd name="connsiteX3" fmla="*/ 4508971 w 12457513"/>
              <a:gd name="connsiteY3" fmla="*/ 7317275 h 7572452"/>
              <a:gd name="connsiteX4" fmla="*/ 5146436 w 12457513"/>
              <a:gd name="connsiteY4" fmla="*/ 2912993 h 7572452"/>
              <a:gd name="connsiteX5" fmla="*/ 7704045 w 12457513"/>
              <a:gd name="connsiteY5" fmla="*/ 4605802 h 7572452"/>
              <a:gd name="connsiteX6" fmla="*/ 7879626 w 12457513"/>
              <a:gd name="connsiteY6" fmla="*/ 62169 h 7572452"/>
              <a:gd name="connsiteX7" fmla="*/ 12457513 w 12457513"/>
              <a:gd name="connsiteY7" fmla="*/ 694725 h 7572452"/>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7879626 w 11560497"/>
              <a:gd name="connsiteY6" fmla="*/ 667474 h 8177757"/>
              <a:gd name="connsiteX7" fmla="*/ 11560497 w 11560497"/>
              <a:gd name="connsiteY7" fmla="*/ 0 h 8177757"/>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7879626 w 11560497"/>
              <a:gd name="connsiteY6" fmla="*/ 667474 h 8177757"/>
              <a:gd name="connsiteX7" fmla="*/ 11560497 w 11560497"/>
              <a:gd name="connsiteY7" fmla="*/ 0 h 8177757"/>
              <a:gd name="connsiteX0" fmla="*/ 0 w 11560497"/>
              <a:gd name="connsiteY0" fmla="*/ 4645699 h 8177757"/>
              <a:gd name="connsiteX1" fmla="*/ 1119682 w 11560497"/>
              <a:gd name="connsiteY1" fmla="*/ 4347145 h 8177757"/>
              <a:gd name="connsiteX2" fmla="*/ 2171360 w 11560497"/>
              <a:gd name="connsiteY2" fmla="*/ 7295294 h 8177757"/>
              <a:gd name="connsiteX3" fmla="*/ 4508971 w 11560497"/>
              <a:gd name="connsiteY3" fmla="*/ 7922580 h 8177757"/>
              <a:gd name="connsiteX4" fmla="*/ 5146436 w 11560497"/>
              <a:gd name="connsiteY4" fmla="*/ 3518298 h 8177757"/>
              <a:gd name="connsiteX5" fmla="*/ 7704045 w 11560497"/>
              <a:gd name="connsiteY5" fmla="*/ 5211107 h 8177757"/>
              <a:gd name="connsiteX6" fmla="*/ 8746401 w 11560497"/>
              <a:gd name="connsiteY6" fmla="*/ 2143305 h 8177757"/>
              <a:gd name="connsiteX7" fmla="*/ 11560497 w 11560497"/>
              <a:gd name="connsiteY7" fmla="*/ 0 h 8177757"/>
              <a:gd name="connsiteX0" fmla="*/ 0 w 11558798"/>
              <a:gd name="connsiteY0" fmla="*/ 5224696 h 8756754"/>
              <a:gd name="connsiteX1" fmla="*/ 1119682 w 11558798"/>
              <a:gd name="connsiteY1" fmla="*/ 4926142 h 8756754"/>
              <a:gd name="connsiteX2" fmla="*/ 2171360 w 11558798"/>
              <a:gd name="connsiteY2" fmla="*/ 7874291 h 8756754"/>
              <a:gd name="connsiteX3" fmla="*/ 4508971 w 11558798"/>
              <a:gd name="connsiteY3" fmla="*/ 8501577 h 8756754"/>
              <a:gd name="connsiteX4" fmla="*/ 5146436 w 11558798"/>
              <a:gd name="connsiteY4" fmla="*/ 4097295 h 8756754"/>
              <a:gd name="connsiteX5" fmla="*/ 7704045 w 11558798"/>
              <a:gd name="connsiteY5" fmla="*/ 5790104 h 8756754"/>
              <a:gd name="connsiteX6" fmla="*/ 8746401 w 11558798"/>
              <a:gd name="connsiteY6" fmla="*/ 2722302 h 8756754"/>
              <a:gd name="connsiteX7" fmla="*/ 11558798 w 11558798"/>
              <a:gd name="connsiteY7" fmla="*/ -1 h 8756754"/>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7704045 w 11558798"/>
              <a:gd name="connsiteY5" fmla="*/ 5790105 h 8756755"/>
              <a:gd name="connsiteX6" fmla="*/ 8746401 w 11558798"/>
              <a:gd name="connsiteY6" fmla="*/ 2722303 h 8756755"/>
              <a:gd name="connsiteX7" fmla="*/ 11558798 w 11558798"/>
              <a:gd name="connsiteY7" fmla="*/ 0 h 8756755"/>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8009941 w 11558798"/>
              <a:gd name="connsiteY5" fmla="*/ 5996549 h 8756755"/>
              <a:gd name="connsiteX6" fmla="*/ 8746401 w 11558798"/>
              <a:gd name="connsiteY6" fmla="*/ 2722303 h 8756755"/>
              <a:gd name="connsiteX7" fmla="*/ 11558798 w 11558798"/>
              <a:gd name="connsiteY7" fmla="*/ 0 h 8756755"/>
              <a:gd name="connsiteX0" fmla="*/ 0 w 11558798"/>
              <a:gd name="connsiteY0" fmla="*/ 5224697 h 8756755"/>
              <a:gd name="connsiteX1" fmla="*/ 1119682 w 11558798"/>
              <a:gd name="connsiteY1" fmla="*/ 4926143 h 8756755"/>
              <a:gd name="connsiteX2" fmla="*/ 2171360 w 11558798"/>
              <a:gd name="connsiteY2" fmla="*/ 7874292 h 8756755"/>
              <a:gd name="connsiteX3" fmla="*/ 4508971 w 11558798"/>
              <a:gd name="connsiteY3" fmla="*/ 8501578 h 8756755"/>
              <a:gd name="connsiteX4" fmla="*/ 5146436 w 11558798"/>
              <a:gd name="connsiteY4" fmla="*/ 4097296 h 8756755"/>
              <a:gd name="connsiteX5" fmla="*/ 8009941 w 11558798"/>
              <a:gd name="connsiteY5" fmla="*/ 5996549 h 8756755"/>
              <a:gd name="connsiteX6" fmla="*/ 8746401 w 11558798"/>
              <a:gd name="connsiteY6" fmla="*/ 2722303 h 8756755"/>
              <a:gd name="connsiteX7" fmla="*/ 11558798 w 11558798"/>
              <a:gd name="connsiteY7" fmla="*/ 0 h 8756755"/>
              <a:gd name="connsiteX0" fmla="*/ 0 w 11679632"/>
              <a:gd name="connsiteY0" fmla="*/ 5454594 h 8986652"/>
              <a:gd name="connsiteX1" fmla="*/ 1119682 w 11679632"/>
              <a:gd name="connsiteY1" fmla="*/ 5156040 h 8986652"/>
              <a:gd name="connsiteX2" fmla="*/ 2171360 w 11679632"/>
              <a:gd name="connsiteY2" fmla="*/ 8104189 h 8986652"/>
              <a:gd name="connsiteX3" fmla="*/ 4508971 w 11679632"/>
              <a:gd name="connsiteY3" fmla="*/ 8731475 h 8986652"/>
              <a:gd name="connsiteX4" fmla="*/ 5146436 w 11679632"/>
              <a:gd name="connsiteY4" fmla="*/ 4327193 h 8986652"/>
              <a:gd name="connsiteX5" fmla="*/ 8009941 w 11679632"/>
              <a:gd name="connsiteY5" fmla="*/ 6226446 h 8986652"/>
              <a:gd name="connsiteX6" fmla="*/ 8746401 w 11679632"/>
              <a:gd name="connsiteY6" fmla="*/ 2952200 h 8986652"/>
              <a:gd name="connsiteX7" fmla="*/ 11679632 w 11679632"/>
              <a:gd name="connsiteY7" fmla="*/ 0 h 8986652"/>
              <a:gd name="connsiteX0" fmla="*/ 0 w 11679632"/>
              <a:gd name="connsiteY0" fmla="*/ 5454594 h 8735860"/>
              <a:gd name="connsiteX1" fmla="*/ 1119682 w 11679632"/>
              <a:gd name="connsiteY1" fmla="*/ 5156040 h 8735860"/>
              <a:gd name="connsiteX2" fmla="*/ 4508971 w 11679632"/>
              <a:gd name="connsiteY2" fmla="*/ 8731475 h 8735860"/>
              <a:gd name="connsiteX3" fmla="*/ 5146436 w 11679632"/>
              <a:gd name="connsiteY3" fmla="*/ 4327193 h 8735860"/>
              <a:gd name="connsiteX4" fmla="*/ 8009941 w 11679632"/>
              <a:gd name="connsiteY4" fmla="*/ 6226446 h 8735860"/>
              <a:gd name="connsiteX5" fmla="*/ 8746401 w 11679632"/>
              <a:gd name="connsiteY5" fmla="*/ 2952200 h 8735860"/>
              <a:gd name="connsiteX6" fmla="*/ 11679632 w 11679632"/>
              <a:gd name="connsiteY6" fmla="*/ 0 h 8735860"/>
              <a:gd name="connsiteX0" fmla="*/ 0 w 11679632"/>
              <a:gd name="connsiteY0" fmla="*/ 5454594 h 8898143"/>
              <a:gd name="connsiteX1" fmla="*/ 1119682 w 11679632"/>
              <a:gd name="connsiteY1" fmla="*/ 5156040 h 8898143"/>
              <a:gd name="connsiteX2" fmla="*/ 4508971 w 11679632"/>
              <a:gd name="connsiteY2" fmla="*/ 8731475 h 8898143"/>
              <a:gd name="connsiteX3" fmla="*/ 5146436 w 11679632"/>
              <a:gd name="connsiteY3" fmla="*/ 4327193 h 8898143"/>
              <a:gd name="connsiteX4" fmla="*/ 8009941 w 11679632"/>
              <a:gd name="connsiteY4" fmla="*/ 6226446 h 8898143"/>
              <a:gd name="connsiteX5" fmla="*/ 8746401 w 11679632"/>
              <a:gd name="connsiteY5" fmla="*/ 2952200 h 8898143"/>
              <a:gd name="connsiteX6" fmla="*/ 11679632 w 11679632"/>
              <a:gd name="connsiteY6" fmla="*/ 0 h 8898143"/>
              <a:gd name="connsiteX0" fmla="*/ 0 w 11679632"/>
              <a:gd name="connsiteY0" fmla="*/ 5454594 h 8792916"/>
              <a:gd name="connsiteX1" fmla="*/ 1119682 w 11679632"/>
              <a:gd name="connsiteY1" fmla="*/ 5156040 h 8792916"/>
              <a:gd name="connsiteX2" fmla="*/ 4508971 w 11679632"/>
              <a:gd name="connsiteY2" fmla="*/ 8731475 h 8792916"/>
              <a:gd name="connsiteX3" fmla="*/ 5146436 w 11679632"/>
              <a:gd name="connsiteY3" fmla="*/ 4327193 h 8792916"/>
              <a:gd name="connsiteX4" fmla="*/ 8009941 w 11679632"/>
              <a:gd name="connsiteY4" fmla="*/ 6226446 h 8792916"/>
              <a:gd name="connsiteX5" fmla="*/ 8746401 w 11679632"/>
              <a:gd name="connsiteY5" fmla="*/ 2952200 h 8792916"/>
              <a:gd name="connsiteX6" fmla="*/ 11679632 w 11679632"/>
              <a:gd name="connsiteY6" fmla="*/ 0 h 8792916"/>
              <a:gd name="connsiteX0" fmla="*/ 0 w 11679632"/>
              <a:gd name="connsiteY0" fmla="*/ 5454594 h 7569332"/>
              <a:gd name="connsiteX1" fmla="*/ 1119682 w 11679632"/>
              <a:gd name="connsiteY1" fmla="*/ 5156040 h 7569332"/>
              <a:gd name="connsiteX2" fmla="*/ 3322508 w 11679632"/>
              <a:gd name="connsiteY2" fmla="*/ 7486339 h 7569332"/>
              <a:gd name="connsiteX3" fmla="*/ 5146436 w 11679632"/>
              <a:gd name="connsiteY3" fmla="*/ 4327193 h 7569332"/>
              <a:gd name="connsiteX4" fmla="*/ 8009941 w 11679632"/>
              <a:gd name="connsiteY4" fmla="*/ 6226446 h 7569332"/>
              <a:gd name="connsiteX5" fmla="*/ 8746401 w 11679632"/>
              <a:gd name="connsiteY5" fmla="*/ 2952200 h 7569332"/>
              <a:gd name="connsiteX6" fmla="*/ 11679632 w 11679632"/>
              <a:gd name="connsiteY6" fmla="*/ 0 h 7569332"/>
              <a:gd name="connsiteX0" fmla="*/ 0 w 11483248"/>
              <a:gd name="connsiteY0" fmla="*/ 6384913 h 7565355"/>
              <a:gd name="connsiteX1" fmla="*/ 923298 w 11483248"/>
              <a:gd name="connsiteY1" fmla="*/ 5156040 h 7565355"/>
              <a:gd name="connsiteX2" fmla="*/ 3126124 w 11483248"/>
              <a:gd name="connsiteY2" fmla="*/ 7486339 h 7565355"/>
              <a:gd name="connsiteX3" fmla="*/ 4950052 w 11483248"/>
              <a:gd name="connsiteY3" fmla="*/ 4327193 h 7565355"/>
              <a:gd name="connsiteX4" fmla="*/ 7813557 w 11483248"/>
              <a:gd name="connsiteY4" fmla="*/ 6226446 h 7565355"/>
              <a:gd name="connsiteX5" fmla="*/ 8550017 w 11483248"/>
              <a:gd name="connsiteY5" fmla="*/ 2952200 h 7565355"/>
              <a:gd name="connsiteX6" fmla="*/ 11483248 w 11483248"/>
              <a:gd name="connsiteY6" fmla="*/ 0 h 7565355"/>
              <a:gd name="connsiteX0" fmla="*/ 0 w 11483248"/>
              <a:gd name="connsiteY0" fmla="*/ 6384913 h 7529121"/>
              <a:gd name="connsiteX1" fmla="*/ 1183528 w 11483248"/>
              <a:gd name="connsiteY1" fmla="*/ 6169576 h 7529121"/>
              <a:gd name="connsiteX2" fmla="*/ 3126124 w 11483248"/>
              <a:gd name="connsiteY2" fmla="*/ 7486339 h 7529121"/>
              <a:gd name="connsiteX3" fmla="*/ 4950052 w 11483248"/>
              <a:gd name="connsiteY3" fmla="*/ 4327193 h 7529121"/>
              <a:gd name="connsiteX4" fmla="*/ 7813557 w 11483248"/>
              <a:gd name="connsiteY4" fmla="*/ 6226446 h 7529121"/>
              <a:gd name="connsiteX5" fmla="*/ 8550017 w 11483248"/>
              <a:gd name="connsiteY5" fmla="*/ 2952200 h 7529121"/>
              <a:gd name="connsiteX6" fmla="*/ 11483248 w 11483248"/>
              <a:gd name="connsiteY6" fmla="*/ 0 h 7529121"/>
              <a:gd name="connsiteX0" fmla="*/ 0 w 11483248"/>
              <a:gd name="connsiteY0" fmla="*/ 6384913 h 7920981"/>
              <a:gd name="connsiteX1" fmla="*/ 1183528 w 11483248"/>
              <a:gd name="connsiteY1" fmla="*/ 6169576 h 7920981"/>
              <a:gd name="connsiteX2" fmla="*/ 3286965 w 11483248"/>
              <a:gd name="connsiteY2" fmla="*/ 7885372 h 7920981"/>
              <a:gd name="connsiteX3" fmla="*/ 4950052 w 11483248"/>
              <a:gd name="connsiteY3" fmla="*/ 4327193 h 7920981"/>
              <a:gd name="connsiteX4" fmla="*/ 7813557 w 11483248"/>
              <a:gd name="connsiteY4" fmla="*/ 6226446 h 7920981"/>
              <a:gd name="connsiteX5" fmla="*/ 8550017 w 11483248"/>
              <a:gd name="connsiteY5" fmla="*/ 2952200 h 7920981"/>
              <a:gd name="connsiteX6" fmla="*/ 11483248 w 11483248"/>
              <a:gd name="connsiteY6" fmla="*/ 0 h 7920981"/>
              <a:gd name="connsiteX0" fmla="*/ 0 w 11306950"/>
              <a:gd name="connsiteY0" fmla="*/ 6875833 h 7919615"/>
              <a:gd name="connsiteX1" fmla="*/ 1007230 w 11306950"/>
              <a:gd name="connsiteY1" fmla="*/ 6169576 h 7919615"/>
              <a:gd name="connsiteX2" fmla="*/ 3110667 w 11306950"/>
              <a:gd name="connsiteY2" fmla="*/ 7885372 h 7919615"/>
              <a:gd name="connsiteX3" fmla="*/ 4773754 w 11306950"/>
              <a:gd name="connsiteY3" fmla="*/ 4327193 h 7919615"/>
              <a:gd name="connsiteX4" fmla="*/ 7637259 w 11306950"/>
              <a:gd name="connsiteY4" fmla="*/ 6226446 h 7919615"/>
              <a:gd name="connsiteX5" fmla="*/ 8373719 w 11306950"/>
              <a:gd name="connsiteY5" fmla="*/ 2952200 h 7919615"/>
              <a:gd name="connsiteX6" fmla="*/ 11306950 w 11306950"/>
              <a:gd name="connsiteY6" fmla="*/ 0 h 7919615"/>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8862065 w 11306950"/>
              <a:gd name="connsiteY5" fmla="*/ 2963145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8862065 w 11306950"/>
              <a:gd name="connsiteY5" fmla="*/ 2963145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139275 w 11306950"/>
              <a:gd name="connsiteY5" fmla="*/ 3034638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139275 w 11306950"/>
              <a:gd name="connsiteY5" fmla="*/ 3034638 h 7919614"/>
              <a:gd name="connsiteX6" fmla="*/ 11306950 w 11306950"/>
              <a:gd name="connsiteY6" fmla="*/ 0 h 7919614"/>
              <a:gd name="connsiteX0" fmla="*/ 0 w 11306950"/>
              <a:gd name="connsiteY0" fmla="*/ 6875833 h 7919614"/>
              <a:gd name="connsiteX1" fmla="*/ 1007230 w 11306950"/>
              <a:gd name="connsiteY1" fmla="*/ 6169576 h 7919614"/>
              <a:gd name="connsiteX2" fmla="*/ 3110667 w 11306950"/>
              <a:gd name="connsiteY2" fmla="*/ 7885372 h 7919614"/>
              <a:gd name="connsiteX3" fmla="*/ 4773754 w 11306950"/>
              <a:gd name="connsiteY3" fmla="*/ 4327193 h 7919614"/>
              <a:gd name="connsiteX4" fmla="*/ 7637259 w 11306950"/>
              <a:gd name="connsiteY4" fmla="*/ 6226446 h 7919614"/>
              <a:gd name="connsiteX5" fmla="*/ 9231480 w 11306950"/>
              <a:gd name="connsiteY5" fmla="*/ 2753076 h 7919614"/>
              <a:gd name="connsiteX6" fmla="*/ 11306950 w 11306950"/>
              <a:gd name="connsiteY6" fmla="*/ 0 h 7919614"/>
              <a:gd name="connsiteX0" fmla="*/ 0 w 11306950"/>
              <a:gd name="connsiteY0" fmla="*/ 6875833 h 8438580"/>
              <a:gd name="connsiteX1" fmla="*/ 1147224 w 11306950"/>
              <a:gd name="connsiteY1" fmla="*/ 8329184 h 8438580"/>
              <a:gd name="connsiteX2" fmla="*/ 3110667 w 11306950"/>
              <a:gd name="connsiteY2" fmla="*/ 7885372 h 8438580"/>
              <a:gd name="connsiteX3" fmla="*/ 4773754 w 11306950"/>
              <a:gd name="connsiteY3" fmla="*/ 4327193 h 8438580"/>
              <a:gd name="connsiteX4" fmla="*/ 7637259 w 11306950"/>
              <a:gd name="connsiteY4" fmla="*/ 6226446 h 8438580"/>
              <a:gd name="connsiteX5" fmla="*/ 9231480 w 11306950"/>
              <a:gd name="connsiteY5" fmla="*/ 2753076 h 8438580"/>
              <a:gd name="connsiteX6" fmla="*/ 11306950 w 11306950"/>
              <a:gd name="connsiteY6" fmla="*/ 0 h 8438580"/>
              <a:gd name="connsiteX0" fmla="*/ 0 w 11269828"/>
              <a:gd name="connsiteY0" fmla="*/ 9822491 h 9822491"/>
              <a:gd name="connsiteX1" fmla="*/ 1110102 w 11269828"/>
              <a:gd name="connsiteY1" fmla="*/ 8329184 h 9822491"/>
              <a:gd name="connsiteX2" fmla="*/ 3073545 w 11269828"/>
              <a:gd name="connsiteY2" fmla="*/ 7885372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073545 w 11269828"/>
              <a:gd name="connsiteY2" fmla="*/ 7885372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4736632 w 11269828"/>
              <a:gd name="connsiteY3" fmla="*/ 4327193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5338463 w 11269828"/>
              <a:gd name="connsiteY3" fmla="*/ 6328326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733017 w 11269828"/>
              <a:gd name="connsiteY2" fmla="*/ 7206840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1796135 w 11269828"/>
              <a:gd name="connsiteY1" fmla="*/ 7903359 h 9822491"/>
              <a:gd name="connsiteX2" fmla="*/ 3880467 w 11269828"/>
              <a:gd name="connsiteY2" fmla="*/ 7312942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3880467 w 11269828"/>
              <a:gd name="connsiteY2" fmla="*/ 7312942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600137 w 11269828"/>
              <a:gd name="connsiteY4" fmla="*/ 6226446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9194358 w 11269828"/>
              <a:gd name="connsiteY5" fmla="*/ 2753076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8099175 w 11269828"/>
              <a:gd name="connsiteY5" fmla="*/ 3176484 h 9822491"/>
              <a:gd name="connsiteX6" fmla="*/ 11269828 w 11269828"/>
              <a:gd name="connsiteY6" fmla="*/ 0 h 9822491"/>
              <a:gd name="connsiteX0" fmla="*/ 0 w 11269828"/>
              <a:gd name="connsiteY0" fmla="*/ 9822491 h 9822491"/>
              <a:gd name="connsiteX1" fmla="*/ 2503778 w 11269828"/>
              <a:gd name="connsiteY1" fmla="*/ 6883001 h 9822491"/>
              <a:gd name="connsiteX2" fmla="*/ 4023182 w 11269828"/>
              <a:gd name="connsiteY2" fmla="*/ 6904955 h 9822491"/>
              <a:gd name="connsiteX3" fmla="*/ 5091624 w 11269828"/>
              <a:gd name="connsiteY3" fmla="*/ 5607722 h 9822491"/>
              <a:gd name="connsiteX4" fmla="*/ 7344971 w 11269828"/>
              <a:gd name="connsiteY4" fmla="*/ 6226730 h 9822491"/>
              <a:gd name="connsiteX5" fmla="*/ 8099175 w 11269828"/>
              <a:gd name="connsiteY5" fmla="*/ 3176484 h 9822491"/>
              <a:gd name="connsiteX6" fmla="*/ 11269828 w 11269828"/>
              <a:gd name="connsiteY6" fmla="*/ 0 h 98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9828" h="9822491">
                <a:moveTo>
                  <a:pt x="0" y="9822491"/>
                </a:moveTo>
                <a:cubicBezTo>
                  <a:pt x="21986" y="9814729"/>
                  <a:pt x="1833248" y="7369257"/>
                  <a:pt x="2503778" y="6883001"/>
                </a:cubicBezTo>
                <a:cubicBezTo>
                  <a:pt x="3174308" y="6396745"/>
                  <a:pt x="3591874" y="7117501"/>
                  <a:pt x="4023182" y="6904955"/>
                </a:cubicBezTo>
                <a:cubicBezTo>
                  <a:pt x="4454490" y="6692409"/>
                  <a:pt x="4537993" y="5720760"/>
                  <a:pt x="5091624" y="5607722"/>
                </a:cubicBezTo>
                <a:cubicBezTo>
                  <a:pt x="5645256" y="5494685"/>
                  <a:pt x="6373058" y="6761701"/>
                  <a:pt x="7344971" y="6226730"/>
                </a:cubicBezTo>
                <a:cubicBezTo>
                  <a:pt x="8316884" y="5691759"/>
                  <a:pt x="7445032" y="4214272"/>
                  <a:pt x="8099175" y="3176484"/>
                </a:cubicBezTo>
                <a:cubicBezTo>
                  <a:pt x="8753318" y="2138696"/>
                  <a:pt x="9837308" y="2744013"/>
                  <a:pt x="11269828" y="0"/>
                </a:cubicBezTo>
              </a:path>
            </a:pathLst>
          </a:custGeom>
          <a:noFill/>
          <a:ln w="254000">
            <a:solidFill>
              <a:srgbClr val="F5E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5ECC4"/>
              </a:solidFill>
              <a:effectLst/>
              <a:uLnTx/>
              <a:uFillTx/>
              <a:latin typeface="Arial" panose="020B0604020202020204"/>
              <a:ea typeface="+mn-ea"/>
              <a:cs typeface="+mn-cs"/>
            </a:endParaRPr>
          </a:p>
        </p:txBody>
      </p:sp>
      <p:grpSp>
        <p:nvGrpSpPr>
          <p:cNvPr id="7" name="Skilt">
            <a:extLst>
              <a:ext uri="{FF2B5EF4-FFF2-40B4-BE49-F238E27FC236}">
                <a16:creationId xmlns:a16="http://schemas.microsoft.com/office/drawing/2014/main" id="{50E58157-D841-D339-58DD-DD4FFE9B9C49}"/>
              </a:ext>
            </a:extLst>
          </p:cNvPr>
          <p:cNvGrpSpPr>
            <a:grpSpLocks/>
          </p:cNvGrpSpPr>
          <p:nvPr/>
        </p:nvGrpSpPr>
        <p:grpSpPr>
          <a:xfrm>
            <a:off x="8206392" y="5603401"/>
            <a:ext cx="2464950" cy="2254633"/>
            <a:chOff x="2079192" y="4597578"/>
            <a:chExt cx="2464950" cy="2254633"/>
          </a:xfrm>
        </p:grpSpPr>
        <p:grpSp>
          <p:nvGrpSpPr>
            <p:cNvPr id="8" name="Graphic 61">
              <a:extLst>
                <a:ext uri="{FF2B5EF4-FFF2-40B4-BE49-F238E27FC236}">
                  <a16:creationId xmlns:a16="http://schemas.microsoft.com/office/drawing/2014/main" id="{B608BA42-2302-5DCE-BEE7-81F4F8874AB9}"/>
                </a:ext>
              </a:extLst>
            </p:cNvPr>
            <p:cNvGrpSpPr>
              <a:grpSpLocks/>
            </p:cNvGrpSpPr>
            <p:nvPr/>
          </p:nvGrpSpPr>
          <p:grpSpPr>
            <a:xfrm>
              <a:off x="2079192" y="4597578"/>
              <a:ext cx="2464950" cy="2254633"/>
              <a:chOff x="3247986" y="1297305"/>
              <a:chExt cx="5788434" cy="5015140"/>
            </a:xfrm>
          </p:grpSpPr>
          <p:sp>
            <p:nvSpPr>
              <p:cNvPr id="10" name="Freeform 64">
                <a:extLst>
                  <a:ext uri="{FF2B5EF4-FFF2-40B4-BE49-F238E27FC236}">
                    <a16:creationId xmlns:a16="http://schemas.microsoft.com/office/drawing/2014/main" id="{E3439AC4-266A-CD6D-5D63-55AB2D7702DC}"/>
                  </a:ext>
                </a:extLst>
              </p:cNvPr>
              <p:cNvSpPr>
                <a:spLocks/>
              </p:cNvSpPr>
              <p:nvPr/>
            </p:nvSpPr>
            <p:spPr>
              <a:xfrm>
                <a:off x="6058853" y="1297305"/>
                <a:ext cx="74295" cy="4684643"/>
              </a:xfrm>
              <a:custGeom>
                <a:avLst/>
                <a:gdLst>
                  <a:gd name="connsiteX0" fmla="*/ 0 w 74295"/>
                  <a:gd name="connsiteY0" fmla="*/ 0 h 4684642"/>
                  <a:gd name="connsiteX1" fmla="*/ 74295 w 74295"/>
                  <a:gd name="connsiteY1" fmla="*/ 0 h 4684642"/>
                  <a:gd name="connsiteX2" fmla="*/ 74295 w 74295"/>
                  <a:gd name="connsiteY2" fmla="*/ 4684643 h 4684642"/>
                  <a:gd name="connsiteX3" fmla="*/ 0 w 74295"/>
                  <a:gd name="connsiteY3" fmla="*/ 4684643 h 4684642"/>
                </a:gdLst>
                <a:ahLst/>
                <a:cxnLst>
                  <a:cxn ang="0">
                    <a:pos x="connsiteX0" y="connsiteY0"/>
                  </a:cxn>
                  <a:cxn ang="0">
                    <a:pos x="connsiteX1" y="connsiteY1"/>
                  </a:cxn>
                  <a:cxn ang="0">
                    <a:pos x="connsiteX2" y="connsiteY2"/>
                  </a:cxn>
                  <a:cxn ang="0">
                    <a:pos x="connsiteX3" y="connsiteY3"/>
                  </a:cxn>
                </a:cxnLst>
                <a:rect l="l" t="t" r="r" b="b"/>
                <a:pathLst>
                  <a:path w="74295" h="4684642">
                    <a:moveTo>
                      <a:pt x="0" y="0"/>
                    </a:moveTo>
                    <a:lnTo>
                      <a:pt x="74295" y="0"/>
                    </a:lnTo>
                    <a:lnTo>
                      <a:pt x="74295" y="4684643"/>
                    </a:lnTo>
                    <a:lnTo>
                      <a:pt x="0" y="4684643"/>
                    </a:lnTo>
                    <a:close/>
                  </a:path>
                </a:pathLst>
              </a:custGeom>
              <a:solidFill>
                <a:srgbClr val="EAF9F5"/>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eeform 65">
                <a:extLst>
                  <a:ext uri="{FF2B5EF4-FFF2-40B4-BE49-F238E27FC236}">
                    <a16:creationId xmlns:a16="http://schemas.microsoft.com/office/drawing/2014/main" id="{988F732E-A6AE-6134-ED20-81FA38707EF0}"/>
                  </a:ext>
                </a:extLst>
              </p:cNvPr>
              <p:cNvSpPr>
                <a:spLocks/>
              </p:cNvSpPr>
              <p:nvPr/>
            </p:nvSpPr>
            <p:spPr>
              <a:xfrm>
                <a:off x="6133143" y="1297305"/>
                <a:ext cx="2903277" cy="832751"/>
              </a:xfrm>
              <a:custGeom>
                <a:avLst/>
                <a:gdLst>
                  <a:gd name="connsiteX0" fmla="*/ 1017098 w 1196263"/>
                  <a:gd name="connsiteY0" fmla="*/ 343129 h 343128"/>
                  <a:gd name="connsiteX1" fmla="*/ 0 w 1196263"/>
                  <a:gd name="connsiteY1" fmla="*/ 343129 h 343128"/>
                  <a:gd name="connsiteX2" fmla="*/ 0 w 1196263"/>
                  <a:gd name="connsiteY2" fmla="*/ 0 h 343128"/>
                  <a:gd name="connsiteX3" fmla="*/ 1017098 w 1196263"/>
                  <a:gd name="connsiteY3" fmla="*/ 0 h 343128"/>
                  <a:gd name="connsiteX4" fmla="*/ 1196264 w 1196263"/>
                  <a:gd name="connsiteY4" fmla="*/ 171564 h 343128"/>
                  <a:gd name="connsiteX5" fmla="*/ 1017098 w 1196263"/>
                  <a:gd name="connsiteY5" fmla="*/ 343129 h 34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63" h="343128">
                    <a:moveTo>
                      <a:pt x="1017098" y="343129"/>
                    </a:moveTo>
                    <a:lnTo>
                      <a:pt x="0" y="343129"/>
                    </a:lnTo>
                    <a:lnTo>
                      <a:pt x="0" y="0"/>
                    </a:lnTo>
                    <a:lnTo>
                      <a:pt x="1017098" y="0"/>
                    </a:lnTo>
                    <a:lnTo>
                      <a:pt x="1196264" y="171564"/>
                    </a:lnTo>
                    <a:lnTo>
                      <a:pt x="1017098" y="343129"/>
                    </a:lnTo>
                    <a:close/>
                  </a:path>
                </a:pathLst>
              </a:custGeom>
              <a:solidFill>
                <a:srgbClr val="EAF9F5"/>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236556"/>
                  </a:solidFill>
                  <a:effectLst/>
                  <a:uLnTx/>
                  <a:uFillTx/>
                  <a:latin typeface="Arial" panose="020B0604020202020204"/>
                  <a:ea typeface="+mn-ea"/>
                  <a:cs typeface="+mn-cs"/>
                </a:endParaRPr>
              </a:p>
            </p:txBody>
          </p:sp>
          <p:sp>
            <p:nvSpPr>
              <p:cNvPr id="12" name="Freeform 66">
                <a:extLst>
                  <a:ext uri="{FF2B5EF4-FFF2-40B4-BE49-F238E27FC236}">
                    <a16:creationId xmlns:a16="http://schemas.microsoft.com/office/drawing/2014/main" id="{B4A706D2-1B4E-E5E4-569A-B61FE78D1572}"/>
                  </a:ext>
                </a:extLst>
              </p:cNvPr>
              <p:cNvSpPr>
                <a:spLocks/>
              </p:cNvSpPr>
              <p:nvPr/>
            </p:nvSpPr>
            <p:spPr>
              <a:xfrm>
                <a:off x="3606202" y="1743498"/>
                <a:ext cx="2452653" cy="703615"/>
              </a:xfrm>
              <a:custGeom>
                <a:avLst/>
                <a:gdLst>
                  <a:gd name="connsiteX0" fmla="*/ 179165 w 1196263"/>
                  <a:gd name="connsiteY0" fmla="*/ 343186 h 343185"/>
                  <a:gd name="connsiteX1" fmla="*/ 1196264 w 1196263"/>
                  <a:gd name="connsiteY1" fmla="*/ 343186 h 343185"/>
                  <a:gd name="connsiteX2" fmla="*/ 1196264 w 1196263"/>
                  <a:gd name="connsiteY2" fmla="*/ 0 h 343185"/>
                  <a:gd name="connsiteX3" fmla="*/ 179165 w 1196263"/>
                  <a:gd name="connsiteY3" fmla="*/ 0 h 343185"/>
                  <a:gd name="connsiteX4" fmla="*/ 0 w 1196263"/>
                  <a:gd name="connsiteY4" fmla="*/ 171564 h 343185"/>
                  <a:gd name="connsiteX5" fmla="*/ 179165 w 1196263"/>
                  <a:gd name="connsiteY5" fmla="*/ 343186 h 3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263" h="343185">
                    <a:moveTo>
                      <a:pt x="179165" y="343186"/>
                    </a:moveTo>
                    <a:lnTo>
                      <a:pt x="1196264" y="343186"/>
                    </a:lnTo>
                    <a:lnTo>
                      <a:pt x="1196264" y="0"/>
                    </a:lnTo>
                    <a:lnTo>
                      <a:pt x="179165" y="0"/>
                    </a:lnTo>
                    <a:lnTo>
                      <a:pt x="0" y="171564"/>
                    </a:lnTo>
                    <a:lnTo>
                      <a:pt x="179165" y="343186"/>
                    </a:lnTo>
                    <a:close/>
                  </a:path>
                </a:pathLst>
              </a:custGeom>
              <a:solidFill>
                <a:srgbClr val="EAF9F5"/>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eeform 72">
                <a:extLst>
                  <a:ext uri="{FF2B5EF4-FFF2-40B4-BE49-F238E27FC236}">
                    <a16:creationId xmlns:a16="http://schemas.microsoft.com/office/drawing/2014/main" id="{4921AF23-B7FA-2D44-32C0-45A2ECA09921}"/>
                  </a:ext>
                </a:extLst>
              </p:cNvPr>
              <p:cNvSpPr>
                <a:spLocks/>
              </p:cNvSpPr>
              <p:nvPr/>
            </p:nvSpPr>
            <p:spPr>
              <a:xfrm>
                <a:off x="5155939" y="4926558"/>
                <a:ext cx="1016654" cy="1053674"/>
              </a:xfrm>
              <a:custGeom>
                <a:avLst/>
                <a:gdLst>
                  <a:gd name="connsiteX0" fmla="*/ 57 w 1016654"/>
                  <a:gd name="connsiteY0" fmla="*/ 0 h 1053674"/>
                  <a:gd name="connsiteX1" fmla="*/ 754037 w 1016654"/>
                  <a:gd name="connsiteY1" fmla="*/ 460001 h 1053674"/>
                  <a:gd name="connsiteX2" fmla="*/ 1014984 w 1016654"/>
                  <a:gd name="connsiteY2" fmla="*/ 1053675 h 1053674"/>
                  <a:gd name="connsiteX3" fmla="*/ 738092 w 1016654"/>
                  <a:gd name="connsiteY3" fmla="*/ 946918 h 1053674"/>
                  <a:gd name="connsiteX4" fmla="*/ 609048 w 1016654"/>
                  <a:gd name="connsiteY4" fmla="*/ 732549 h 1053674"/>
                  <a:gd name="connsiteX5" fmla="*/ 412337 w 1016654"/>
                  <a:gd name="connsiteY5" fmla="*/ 627221 h 1053674"/>
                  <a:gd name="connsiteX6" fmla="*/ 353073 w 1016654"/>
                  <a:gd name="connsiteY6" fmla="*/ 477374 h 1053674"/>
                  <a:gd name="connsiteX7" fmla="*/ 177165 w 1016654"/>
                  <a:gd name="connsiteY7" fmla="*/ 348615 h 1053674"/>
                  <a:gd name="connsiteX8" fmla="*/ 0 w 1016654"/>
                  <a:gd name="connsiteY8" fmla="*/ 0 h 105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654" h="1053674">
                    <a:moveTo>
                      <a:pt x="57" y="0"/>
                    </a:moveTo>
                    <a:cubicBezTo>
                      <a:pt x="57" y="0"/>
                      <a:pt x="454000" y="55207"/>
                      <a:pt x="754037" y="460001"/>
                    </a:cubicBezTo>
                    <a:cubicBezTo>
                      <a:pt x="1054075" y="864794"/>
                      <a:pt x="1014984" y="1053675"/>
                      <a:pt x="1014984" y="1053675"/>
                    </a:cubicBezTo>
                    <a:cubicBezTo>
                      <a:pt x="1014984" y="1053675"/>
                      <a:pt x="917886" y="954977"/>
                      <a:pt x="738092" y="946918"/>
                    </a:cubicBezTo>
                    <a:cubicBezTo>
                      <a:pt x="607962" y="941032"/>
                      <a:pt x="657168" y="776383"/>
                      <a:pt x="609048" y="732549"/>
                    </a:cubicBezTo>
                    <a:cubicBezTo>
                      <a:pt x="560870" y="688715"/>
                      <a:pt x="453542" y="697573"/>
                      <a:pt x="412337" y="627221"/>
                    </a:cubicBezTo>
                    <a:cubicBezTo>
                      <a:pt x="371132" y="556870"/>
                      <a:pt x="416681" y="562471"/>
                      <a:pt x="353073" y="477374"/>
                    </a:cubicBezTo>
                    <a:cubicBezTo>
                      <a:pt x="296894" y="402165"/>
                      <a:pt x="218884" y="465944"/>
                      <a:pt x="177165" y="348615"/>
                    </a:cubicBezTo>
                    <a:cubicBezTo>
                      <a:pt x="154705" y="285464"/>
                      <a:pt x="136074" y="109385"/>
                      <a:pt x="0" y="0"/>
                    </a:cubicBez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73">
                <a:extLst>
                  <a:ext uri="{FF2B5EF4-FFF2-40B4-BE49-F238E27FC236}">
                    <a16:creationId xmlns:a16="http://schemas.microsoft.com/office/drawing/2014/main" id="{667795A4-8AAF-A8D1-D758-8D4FB04F7599}"/>
                  </a:ext>
                </a:extLst>
              </p:cNvPr>
              <p:cNvSpPr>
                <a:spLocks/>
              </p:cNvSpPr>
              <p:nvPr/>
            </p:nvSpPr>
            <p:spPr>
              <a:xfrm>
                <a:off x="6201098" y="5192477"/>
                <a:ext cx="697686" cy="733634"/>
              </a:xfrm>
              <a:custGeom>
                <a:avLst/>
                <a:gdLst>
                  <a:gd name="connsiteX0" fmla="*/ 697687 w 697686"/>
                  <a:gd name="connsiteY0" fmla="*/ 0 h 733634"/>
                  <a:gd name="connsiteX1" fmla="*/ 199396 w 697686"/>
                  <a:gd name="connsiteY1" fmla="*/ 303981 h 733634"/>
                  <a:gd name="connsiteX2" fmla="*/ 0 w 697686"/>
                  <a:gd name="connsiteY2" fmla="*/ 733634 h 733634"/>
                  <a:gd name="connsiteX3" fmla="*/ 209912 w 697686"/>
                  <a:gd name="connsiteY3" fmla="*/ 625793 h 733634"/>
                  <a:gd name="connsiteX4" fmla="*/ 295180 w 697686"/>
                  <a:gd name="connsiteY4" fmla="*/ 484118 h 733634"/>
                  <a:gd name="connsiteX5" fmla="*/ 425196 w 697686"/>
                  <a:gd name="connsiteY5" fmla="*/ 414509 h 733634"/>
                  <a:gd name="connsiteX6" fmla="*/ 464344 w 697686"/>
                  <a:gd name="connsiteY6" fmla="*/ 315468 h 733634"/>
                  <a:gd name="connsiteX7" fmla="*/ 580644 w 697686"/>
                  <a:gd name="connsiteY7" fmla="*/ 230372 h 733634"/>
                  <a:gd name="connsiteX8" fmla="*/ 697687 w 697686"/>
                  <a:gd name="connsiteY8" fmla="*/ 0 h 73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686" h="733634">
                    <a:moveTo>
                      <a:pt x="697687" y="0"/>
                    </a:moveTo>
                    <a:cubicBezTo>
                      <a:pt x="697687" y="0"/>
                      <a:pt x="397707" y="36462"/>
                      <a:pt x="199396" y="303981"/>
                    </a:cubicBezTo>
                    <a:cubicBezTo>
                      <a:pt x="1086" y="571500"/>
                      <a:pt x="0" y="733634"/>
                      <a:pt x="0" y="733634"/>
                    </a:cubicBezTo>
                    <a:cubicBezTo>
                      <a:pt x="0" y="733634"/>
                      <a:pt x="117043" y="640080"/>
                      <a:pt x="209912" y="625793"/>
                    </a:cubicBezTo>
                    <a:cubicBezTo>
                      <a:pt x="294951" y="612705"/>
                      <a:pt x="263347" y="513093"/>
                      <a:pt x="295180" y="484118"/>
                    </a:cubicBezTo>
                    <a:cubicBezTo>
                      <a:pt x="327012" y="455143"/>
                      <a:pt x="397935" y="461029"/>
                      <a:pt x="425196" y="414509"/>
                    </a:cubicBezTo>
                    <a:cubicBezTo>
                      <a:pt x="452456" y="367989"/>
                      <a:pt x="422281" y="371761"/>
                      <a:pt x="464344" y="315468"/>
                    </a:cubicBezTo>
                    <a:cubicBezTo>
                      <a:pt x="501491" y="265805"/>
                      <a:pt x="553040" y="307924"/>
                      <a:pt x="580644" y="230372"/>
                    </a:cubicBezTo>
                    <a:cubicBezTo>
                      <a:pt x="595503" y="188652"/>
                      <a:pt x="607790" y="72295"/>
                      <a:pt x="697687" y="0"/>
                    </a:cubicBez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74">
                <a:extLst>
                  <a:ext uri="{FF2B5EF4-FFF2-40B4-BE49-F238E27FC236}">
                    <a16:creationId xmlns:a16="http://schemas.microsoft.com/office/drawing/2014/main" id="{800B7776-B93B-7F3B-DC32-1E501C4697B8}"/>
                  </a:ext>
                </a:extLst>
              </p:cNvPr>
              <p:cNvSpPr>
                <a:spLocks/>
              </p:cNvSpPr>
              <p:nvPr/>
            </p:nvSpPr>
            <p:spPr>
              <a:xfrm>
                <a:off x="5600558" y="4278077"/>
                <a:ext cx="600586" cy="1648034"/>
              </a:xfrm>
              <a:custGeom>
                <a:avLst/>
                <a:gdLst>
                  <a:gd name="connsiteX0" fmla="*/ 571051 w 600586"/>
                  <a:gd name="connsiteY0" fmla="*/ 1648034 h 1648034"/>
                  <a:gd name="connsiteX1" fmla="*/ 4923 w 600586"/>
                  <a:gd name="connsiteY1" fmla="*/ 0 h 1648034"/>
                  <a:gd name="connsiteX2" fmla="*/ 866 w 600586"/>
                  <a:gd name="connsiteY2" fmla="*/ 358445 h 1648034"/>
                  <a:gd name="connsiteX3" fmla="*/ 77161 w 600586"/>
                  <a:gd name="connsiteY3" fmla="*/ 588417 h 1648034"/>
                  <a:gd name="connsiteX4" fmla="*/ 193861 w 600586"/>
                  <a:gd name="connsiteY4" fmla="*/ 748437 h 1648034"/>
                  <a:gd name="connsiteX5" fmla="*/ 166029 w 600586"/>
                  <a:gd name="connsiteY5" fmla="*/ 975208 h 1648034"/>
                  <a:gd name="connsiteX6" fmla="*/ 277872 w 600586"/>
                  <a:gd name="connsiteY6" fmla="*/ 1124598 h 1648034"/>
                  <a:gd name="connsiteX7" fmla="*/ 326621 w 600586"/>
                  <a:gd name="connsiteY7" fmla="*/ 1324566 h 1648034"/>
                  <a:gd name="connsiteX8" fmla="*/ 488298 w 600586"/>
                  <a:gd name="connsiteY8" fmla="*/ 1459497 h 1648034"/>
                  <a:gd name="connsiteX9" fmla="*/ 571108 w 600586"/>
                  <a:gd name="connsiteY9" fmla="*/ 1647978 h 16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586" h="1648034">
                    <a:moveTo>
                      <a:pt x="571051" y="1648034"/>
                    </a:moveTo>
                    <a:cubicBezTo>
                      <a:pt x="571051" y="1648034"/>
                      <a:pt x="795879" y="554412"/>
                      <a:pt x="4923" y="0"/>
                    </a:cubicBezTo>
                    <a:cubicBezTo>
                      <a:pt x="4923" y="0"/>
                      <a:pt x="9038" y="273634"/>
                      <a:pt x="866" y="358445"/>
                    </a:cubicBezTo>
                    <a:cubicBezTo>
                      <a:pt x="-6564" y="435426"/>
                      <a:pt x="35099" y="543725"/>
                      <a:pt x="77161" y="588417"/>
                    </a:cubicBezTo>
                    <a:cubicBezTo>
                      <a:pt x="119223" y="633165"/>
                      <a:pt x="183288" y="697687"/>
                      <a:pt x="193861" y="748437"/>
                    </a:cubicBezTo>
                    <a:cubicBezTo>
                      <a:pt x="204434" y="799185"/>
                      <a:pt x="142083" y="904970"/>
                      <a:pt x="166029" y="975208"/>
                    </a:cubicBezTo>
                    <a:cubicBezTo>
                      <a:pt x="189918" y="1045445"/>
                      <a:pt x="253697" y="1063047"/>
                      <a:pt x="277872" y="1124598"/>
                    </a:cubicBezTo>
                    <a:cubicBezTo>
                      <a:pt x="302046" y="1186148"/>
                      <a:pt x="282158" y="1276617"/>
                      <a:pt x="326621" y="1324566"/>
                    </a:cubicBezTo>
                    <a:cubicBezTo>
                      <a:pt x="371083" y="1372514"/>
                      <a:pt x="451893" y="1399318"/>
                      <a:pt x="488298" y="1459497"/>
                    </a:cubicBezTo>
                    <a:cubicBezTo>
                      <a:pt x="524645" y="1519733"/>
                      <a:pt x="571108" y="1647978"/>
                      <a:pt x="571108" y="1647978"/>
                    </a:cubicBez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75">
                <a:extLst>
                  <a:ext uri="{FF2B5EF4-FFF2-40B4-BE49-F238E27FC236}">
                    <a16:creationId xmlns:a16="http://schemas.microsoft.com/office/drawing/2014/main" id="{C7EBDAF1-E0E3-2206-4647-B513FC56790E}"/>
                  </a:ext>
                </a:extLst>
              </p:cNvPr>
              <p:cNvSpPr>
                <a:spLocks/>
              </p:cNvSpPr>
              <p:nvPr/>
            </p:nvSpPr>
            <p:spPr>
              <a:xfrm>
                <a:off x="5618168" y="4755165"/>
                <a:ext cx="469887" cy="152819"/>
              </a:xfrm>
              <a:custGeom>
                <a:avLst/>
                <a:gdLst>
                  <a:gd name="connsiteX0" fmla="*/ 469887 w 469887"/>
                  <a:gd name="connsiteY0" fmla="*/ 152819 h 152819"/>
                  <a:gd name="connsiteX1" fmla="*/ 6629 w 469887"/>
                  <a:gd name="connsiteY1" fmla="*/ 18803 h 152819"/>
                  <a:gd name="connsiteX2" fmla="*/ 0 w 469887"/>
                  <a:gd name="connsiteY2" fmla="*/ 0 h 152819"/>
                  <a:gd name="connsiteX3" fmla="*/ 462572 w 469887"/>
                  <a:gd name="connsiteY3" fmla="*/ 133788 h 152819"/>
                  <a:gd name="connsiteX4" fmla="*/ 469887 w 469887"/>
                  <a:gd name="connsiteY4" fmla="*/ 152819 h 15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887" h="152819">
                    <a:moveTo>
                      <a:pt x="469887" y="152819"/>
                    </a:moveTo>
                    <a:lnTo>
                      <a:pt x="6629" y="18803"/>
                    </a:lnTo>
                    <a:lnTo>
                      <a:pt x="0" y="0"/>
                    </a:lnTo>
                    <a:lnTo>
                      <a:pt x="462572" y="133788"/>
                    </a:lnTo>
                    <a:lnTo>
                      <a:pt x="469887" y="152819"/>
                    </a:lnTo>
                    <a:close/>
                  </a:path>
                </a:pathLst>
              </a:custGeom>
              <a:solidFill>
                <a:srgbClr val="7DC93A"/>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76">
                <a:extLst>
                  <a:ext uri="{FF2B5EF4-FFF2-40B4-BE49-F238E27FC236}">
                    <a16:creationId xmlns:a16="http://schemas.microsoft.com/office/drawing/2014/main" id="{501C7F75-4278-32AC-C65D-60047AAD48E8}"/>
                  </a:ext>
                </a:extLst>
              </p:cNvPr>
              <p:cNvSpPr>
                <a:spLocks/>
              </p:cNvSpPr>
              <p:nvPr/>
            </p:nvSpPr>
            <p:spPr>
              <a:xfrm>
                <a:off x="5736012" y="4929987"/>
                <a:ext cx="378618" cy="54463"/>
              </a:xfrm>
              <a:custGeom>
                <a:avLst/>
                <a:gdLst>
                  <a:gd name="connsiteX0" fmla="*/ 378619 w 378618"/>
                  <a:gd name="connsiteY0" fmla="*/ 54464 h 54463"/>
                  <a:gd name="connsiteX1" fmla="*/ 14630 w 378618"/>
                  <a:gd name="connsiteY1" fmla="*/ 17831 h 54463"/>
                  <a:gd name="connsiteX2" fmla="*/ 0 w 378618"/>
                  <a:gd name="connsiteY2" fmla="*/ 0 h 54463"/>
                  <a:gd name="connsiteX3" fmla="*/ 373132 w 378618"/>
                  <a:gd name="connsiteY3" fmla="*/ 37548 h 54463"/>
                  <a:gd name="connsiteX4" fmla="*/ 378619 w 378618"/>
                  <a:gd name="connsiteY4" fmla="*/ 54464 h 5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18" h="54463">
                    <a:moveTo>
                      <a:pt x="378619" y="54464"/>
                    </a:moveTo>
                    <a:lnTo>
                      <a:pt x="14630" y="17831"/>
                    </a:lnTo>
                    <a:lnTo>
                      <a:pt x="0" y="0"/>
                    </a:lnTo>
                    <a:lnTo>
                      <a:pt x="373132" y="37548"/>
                    </a:lnTo>
                    <a:lnTo>
                      <a:pt x="378619" y="54464"/>
                    </a:lnTo>
                    <a:close/>
                  </a:path>
                </a:pathLst>
              </a:custGeom>
              <a:solidFill>
                <a:srgbClr val="7DC93A"/>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77">
                <a:extLst>
                  <a:ext uri="{FF2B5EF4-FFF2-40B4-BE49-F238E27FC236}">
                    <a16:creationId xmlns:a16="http://schemas.microsoft.com/office/drawing/2014/main" id="{BF96B20D-9CA5-752C-AD11-03284F100658}"/>
                  </a:ext>
                </a:extLst>
              </p:cNvPr>
              <p:cNvSpPr>
                <a:spLocks/>
              </p:cNvSpPr>
              <p:nvPr/>
            </p:nvSpPr>
            <p:spPr>
              <a:xfrm>
                <a:off x="5884716" y="5423306"/>
                <a:ext cx="315582" cy="88125"/>
              </a:xfrm>
              <a:custGeom>
                <a:avLst/>
                <a:gdLst>
                  <a:gd name="connsiteX0" fmla="*/ 315582 w 315582"/>
                  <a:gd name="connsiteY0" fmla="*/ 88125 h 88125"/>
                  <a:gd name="connsiteX1" fmla="*/ 3486 w 315582"/>
                  <a:gd name="connsiteY1" fmla="*/ 17431 h 88125"/>
                  <a:gd name="connsiteX2" fmla="*/ 0 w 315582"/>
                  <a:gd name="connsiteY2" fmla="*/ 0 h 88125"/>
                  <a:gd name="connsiteX3" fmla="*/ 315068 w 315582"/>
                  <a:gd name="connsiteY3" fmla="*/ 71380 h 88125"/>
                  <a:gd name="connsiteX4" fmla="*/ 315582 w 315582"/>
                  <a:gd name="connsiteY4" fmla="*/ 88125 h 8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82" h="88125">
                    <a:moveTo>
                      <a:pt x="315582" y="88125"/>
                    </a:moveTo>
                    <a:lnTo>
                      <a:pt x="3486" y="17431"/>
                    </a:lnTo>
                    <a:lnTo>
                      <a:pt x="0" y="0"/>
                    </a:lnTo>
                    <a:lnTo>
                      <a:pt x="315068" y="71380"/>
                    </a:lnTo>
                    <a:lnTo>
                      <a:pt x="315582" y="88125"/>
                    </a:lnTo>
                    <a:close/>
                  </a:path>
                </a:pathLst>
              </a:custGeom>
              <a:solidFill>
                <a:srgbClr val="7DC93A"/>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78">
                <a:extLst>
                  <a:ext uri="{FF2B5EF4-FFF2-40B4-BE49-F238E27FC236}">
                    <a16:creationId xmlns:a16="http://schemas.microsoft.com/office/drawing/2014/main" id="{23AE730A-0F5E-5538-38E7-6FC3DF63AAF6}"/>
                  </a:ext>
                </a:extLst>
              </p:cNvPr>
              <p:cNvSpPr>
                <a:spLocks/>
              </p:cNvSpPr>
              <p:nvPr/>
            </p:nvSpPr>
            <p:spPr>
              <a:xfrm>
                <a:off x="5897060" y="5524404"/>
                <a:ext cx="304038" cy="41262"/>
              </a:xfrm>
              <a:custGeom>
                <a:avLst/>
                <a:gdLst>
                  <a:gd name="connsiteX0" fmla="*/ 304038 w 304038"/>
                  <a:gd name="connsiteY0" fmla="*/ 41262 h 41262"/>
                  <a:gd name="connsiteX1" fmla="*/ 2629 w 304038"/>
                  <a:gd name="connsiteY1" fmla="*/ 16516 h 41262"/>
                  <a:gd name="connsiteX2" fmla="*/ 0 w 304038"/>
                  <a:gd name="connsiteY2" fmla="*/ 0 h 41262"/>
                  <a:gd name="connsiteX3" fmla="*/ 303924 w 304038"/>
                  <a:gd name="connsiteY3" fmla="*/ 24917 h 41262"/>
                  <a:gd name="connsiteX4" fmla="*/ 304038 w 304038"/>
                  <a:gd name="connsiteY4" fmla="*/ 41262 h 4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38" h="41262">
                    <a:moveTo>
                      <a:pt x="304038" y="41262"/>
                    </a:moveTo>
                    <a:lnTo>
                      <a:pt x="2629" y="16516"/>
                    </a:lnTo>
                    <a:lnTo>
                      <a:pt x="0" y="0"/>
                    </a:lnTo>
                    <a:lnTo>
                      <a:pt x="303924" y="24917"/>
                    </a:lnTo>
                    <a:lnTo>
                      <a:pt x="304038" y="41262"/>
                    </a:lnTo>
                    <a:close/>
                  </a:path>
                </a:pathLst>
              </a:custGeom>
              <a:solidFill>
                <a:srgbClr val="7DC93A"/>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79">
                <a:extLst>
                  <a:ext uri="{FF2B5EF4-FFF2-40B4-BE49-F238E27FC236}">
                    <a16:creationId xmlns:a16="http://schemas.microsoft.com/office/drawing/2014/main" id="{A6B08C94-5CB5-AF4A-2C0B-168AB29C3F19}"/>
                  </a:ext>
                </a:extLst>
              </p:cNvPr>
              <p:cNvSpPr>
                <a:spLocks/>
              </p:cNvSpPr>
              <p:nvPr/>
            </p:nvSpPr>
            <p:spPr>
              <a:xfrm>
                <a:off x="5606453" y="4402035"/>
                <a:ext cx="226371" cy="78123"/>
              </a:xfrm>
              <a:custGeom>
                <a:avLst/>
                <a:gdLst>
                  <a:gd name="connsiteX0" fmla="*/ 226371 w 226371"/>
                  <a:gd name="connsiteY0" fmla="*/ 78124 h 78123"/>
                  <a:gd name="connsiteX1" fmla="*/ 57 w 226371"/>
                  <a:gd name="connsiteY1" fmla="*/ 16802 h 78123"/>
                  <a:gd name="connsiteX2" fmla="*/ 0 w 226371"/>
                  <a:gd name="connsiteY2" fmla="*/ 0 h 78123"/>
                  <a:gd name="connsiteX3" fmla="*/ 206026 w 226371"/>
                  <a:gd name="connsiteY3" fmla="*/ 55778 h 78123"/>
                  <a:gd name="connsiteX4" fmla="*/ 226371 w 226371"/>
                  <a:gd name="connsiteY4" fmla="*/ 78124 h 7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1" h="78123">
                    <a:moveTo>
                      <a:pt x="226371" y="78124"/>
                    </a:moveTo>
                    <a:lnTo>
                      <a:pt x="57" y="16802"/>
                    </a:lnTo>
                    <a:lnTo>
                      <a:pt x="0" y="0"/>
                    </a:lnTo>
                    <a:lnTo>
                      <a:pt x="206026" y="55778"/>
                    </a:lnTo>
                    <a:lnTo>
                      <a:pt x="226371" y="78124"/>
                    </a:lnTo>
                    <a:close/>
                  </a:path>
                </a:pathLst>
              </a:custGeom>
              <a:solidFill>
                <a:srgbClr val="7DC93A"/>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80">
                <a:extLst>
                  <a:ext uri="{FF2B5EF4-FFF2-40B4-BE49-F238E27FC236}">
                    <a16:creationId xmlns:a16="http://schemas.microsoft.com/office/drawing/2014/main" id="{B3A3956C-1D64-2E16-E255-A751FE742AE6}"/>
                  </a:ext>
                </a:extLst>
              </p:cNvPr>
              <p:cNvSpPr>
                <a:spLocks/>
              </p:cNvSpPr>
              <p:nvPr/>
            </p:nvSpPr>
            <p:spPr>
              <a:xfrm>
                <a:off x="3247986" y="5691466"/>
                <a:ext cx="5337810" cy="620979"/>
              </a:xfrm>
              <a:custGeom>
                <a:avLst/>
                <a:gdLst>
                  <a:gd name="connsiteX0" fmla="*/ 0 w 5337810"/>
                  <a:gd name="connsiteY0" fmla="*/ 620980 h 620979"/>
                  <a:gd name="connsiteX1" fmla="*/ 4697730 w 5337810"/>
                  <a:gd name="connsiteY1" fmla="*/ 27248 h 620979"/>
                  <a:gd name="connsiteX2" fmla="*/ 5337810 w 5337810"/>
                  <a:gd name="connsiteY2" fmla="*/ 620980 h 620979"/>
                  <a:gd name="connsiteX3" fmla="*/ 0 w 5337810"/>
                  <a:gd name="connsiteY3" fmla="*/ 620980 h 620979"/>
                </a:gdLst>
                <a:ahLst/>
                <a:cxnLst>
                  <a:cxn ang="0">
                    <a:pos x="connsiteX0" y="connsiteY0"/>
                  </a:cxn>
                  <a:cxn ang="0">
                    <a:pos x="connsiteX1" y="connsiteY1"/>
                  </a:cxn>
                  <a:cxn ang="0">
                    <a:pos x="connsiteX2" y="connsiteY2"/>
                  </a:cxn>
                  <a:cxn ang="0">
                    <a:pos x="connsiteX3" y="connsiteY3"/>
                  </a:cxn>
                </a:cxnLst>
                <a:rect l="l" t="t" r="r" b="b"/>
                <a:pathLst>
                  <a:path w="5337810" h="620979">
                    <a:moveTo>
                      <a:pt x="0" y="620980"/>
                    </a:moveTo>
                    <a:cubicBezTo>
                      <a:pt x="0" y="620980"/>
                      <a:pt x="3875113" y="-153117"/>
                      <a:pt x="4697730" y="27248"/>
                    </a:cubicBezTo>
                    <a:cubicBezTo>
                      <a:pt x="5316208" y="162865"/>
                      <a:pt x="5337810" y="620980"/>
                      <a:pt x="5337810" y="620980"/>
                    </a:cubicBezTo>
                    <a:lnTo>
                      <a:pt x="0" y="620980"/>
                    </a:lnTo>
                    <a:close/>
                  </a:path>
                </a:pathLst>
              </a:custGeom>
              <a:solidFill>
                <a:srgbClr val="23655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9" name="TekstSylinder 8">
              <a:extLst>
                <a:ext uri="{FF2B5EF4-FFF2-40B4-BE49-F238E27FC236}">
                  <a16:creationId xmlns:a16="http://schemas.microsoft.com/office/drawing/2014/main" id="{90576BB8-16DA-14AF-C07E-05B97DEF7B03}"/>
                </a:ext>
              </a:extLst>
            </p:cNvPr>
            <p:cNvSpPr txBox="1">
              <a:spLocks/>
            </p:cNvSpPr>
            <p:nvPr/>
          </p:nvSpPr>
          <p:spPr>
            <a:xfrm>
              <a:off x="3400734" y="4669350"/>
              <a:ext cx="310983" cy="230832"/>
            </a:xfrm>
            <a:prstGeom prst="rect">
              <a:avLst/>
            </a:prstGeom>
            <a:noFill/>
          </p:spPr>
          <p:txBody>
            <a:bodyPr wrap="non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b-NO" sz="1500" b="0" i="0" u="none" strike="noStrike" kern="1200" cap="none" spc="0" normalizeH="0" baseline="0" noProof="0">
                  <a:ln>
                    <a:noFill/>
                  </a:ln>
                  <a:solidFill>
                    <a:srgbClr val="015168"/>
                  </a:solidFill>
                  <a:effectLst/>
                  <a:uLnTx/>
                  <a:uFillTx/>
                  <a:latin typeface="Arial" panose="020B0604020202020204"/>
                  <a:ea typeface="+mn-ea"/>
                  <a:cs typeface="+mn-cs"/>
                </a:rPr>
                <a:t>Mål</a:t>
              </a:r>
            </a:p>
          </p:txBody>
        </p:sp>
      </p:grpSp>
      <p:cxnSp>
        <p:nvCxnSpPr>
          <p:cNvPr id="46" name="Stiplet pil">
            <a:extLst>
              <a:ext uri="{FF2B5EF4-FFF2-40B4-BE49-F238E27FC236}">
                <a16:creationId xmlns:a16="http://schemas.microsoft.com/office/drawing/2014/main" id="{6A807D65-1261-78AB-FA3F-7F06CBEF6186}"/>
              </a:ext>
            </a:extLst>
          </p:cNvPr>
          <p:cNvCxnSpPr>
            <a:cxnSpLocks/>
          </p:cNvCxnSpPr>
          <p:nvPr/>
        </p:nvCxnSpPr>
        <p:spPr>
          <a:xfrm flipV="1">
            <a:off x="1450764" y="4052883"/>
            <a:ext cx="9904347" cy="1679339"/>
          </a:xfrm>
          <a:prstGeom prst="straightConnector1">
            <a:avLst/>
          </a:prstGeom>
          <a:ln w="63500" cap="rnd">
            <a:solidFill>
              <a:srgbClr val="F5ECC4"/>
            </a:solidFill>
            <a:prstDash val="sysDot"/>
            <a:round/>
            <a:tailEnd type="triangle"/>
          </a:ln>
        </p:spPr>
        <p:style>
          <a:lnRef idx="1">
            <a:schemeClr val="accent1"/>
          </a:lnRef>
          <a:fillRef idx="0">
            <a:schemeClr val="accent1"/>
          </a:fillRef>
          <a:effectRef idx="0">
            <a:schemeClr val="accent1"/>
          </a:effectRef>
          <a:fontRef idx="minor">
            <a:schemeClr val="tx1"/>
          </a:fontRef>
        </p:style>
      </p:cxnSp>
      <p:grpSp>
        <p:nvGrpSpPr>
          <p:cNvPr id="47" name="Flagg 2">
            <a:extLst>
              <a:ext uri="{FF2B5EF4-FFF2-40B4-BE49-F238E27FC236}">
                <a16:creationId xmlns:a16="http://schemas.microsoft.com/office/drawing/2014/main" id="{46B6BAC7-D02C-2A87-5C0A-46E49F3C71AD}"/>
              </a:ext>
            </a:extLst>
          </p:cNvPr>
          <p:cNvGrpSpPr>
            <a:grpSpLocks/>
          </p:cNvGrpSpPr>
          <p:nvPr/>
        </p:nvGrpSpPr>
        <p:grpSpPr>
          <a:xfrm>
            <a:off x="4370032" y="5065085"/>
            <a:ext cx="184529" cy="604007"/>
            <a:chOff x="3706928" y="5717478"/>
            <a:chExt cx="251925" cy="824608"/>
          </a:xfrm>
          <a:solidFill>
            <a:srgbClr val="EAF9F5"/>
          </a:solidFill>
        </p:grpSpPr>
        <p:sp>
          <p:nvSpPr>
            <p:cNvPr id="48" name="Freeform 64">
              <a:extLst>
                <a:ext uri="{FF2B5EF4-FFF2-40B4-BE49-F238E27FC236}">
                  <a16:creationId xmlns:a16="http://schemas.microsoft.com/office/drawing/2014/main" id="{F0191303-F417-9C9E-59CD-1DED13821018}"/>
                </a:ext>
              </a:extLst>
            </p:cNvPr>
            <p:cNvSpPr>
              <a:spLocks/>
            </p:cNvSpPr>
            <p:nvPr/>
          </p:nvSpPr>
          <p:spPr>
            <a:xfrm flipH="1">
              <a:off x="3706929" y="5738399"/>
              <a:ext cx="45719" cy="803687"/>
            </a:xfrm>
            <a:custGeom>
              <a:avLst/>
              <a:gdLst>
                <a:gd name="connsiteX0" fmla="*/ 0 w 74295"/>
                <a:gd name="connsiteY0" fmla="*/ 0 h 4684642"/>
                <a:gd name="connsiteX1" fmla="*/ 74295 w 74295"/>
                <a:gd name="connsiteY1" fmla="*/ 0 h 4684642"/>
                <a:gd name="connsiteX2" fmla="*/ 74295 w 74295"/>
                <a:gd name="connsiteY2" fmla="*/ 4684643 h 4684642"/>
                <a:gd name="connsiteX3" fmla="*/ 0 w 74295"/>
                <a:gd name="connsiteY3" fmla="*/ 4684643 h 4684642"/>
              </a:gdLst>
              <a:ahLst/>
              <a:cxnLst>
                <a:cxn ang="0">
                  <a:pos x="connsiteX0" y="connsiteY0"/>
                </a:cxn>
                <a:cxn ang="0">
                  <a:pos x="connsiteX1" y="connsiteY1"/>
                </a:cxn>
                <a:cxn ang="0">
                  <a:pos x="connsiteX2" y="connsiteY2"/>
                </a:cxn>
                <a:cxn ang="0">
                  <a:pos x="connsiteX3" y="connsiteY3"/>
                </a:cxn>
              </a:cxnLst>
              <a:rect l="l" t="t" r="r" b="b"/>
              <a:pathLst>
                <a:path w="74295" h="4684642">
                  <a:moveTo>
                    <a:pt x="0" y="0"/>
                  </a:moveTo>
                  <a:lnTo>
                    <a:pt x="74295" y="0"/>
                  </a:lnTo>
                  <a:lnTo>
                    <a:pt x="74295" y="4684643"/>
                  </a:lnTo>
                  <a:lnTo>
                    <a:pt x="0" y="4684643"/>
                  </a:lnTo>
                  <a:close/>
                </a:path>
              </a:pathLst>
            </a:custGeom>
            <a:grp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Triangle 97">
              <a:extLst>
                <a:ext uri="{FF2B5EF4-FFF2-40B4-BE49-F238E27FC236}">
                  <a16:creationId xmlns:a16="http://schemas.microsoft.com/office/drawing/2014/main" id="{90CA0A26-1204-D4FF-3E37-43711B2C0514}"/>
                </a:ext>
              </a:extLst>
            </p:cNvPr>
            <p:cNvSpPr>
              <a:spLocks/>
            </p:cNvSpPr>
            <p:nvPr/>
          </p:nvSpPr>
          <p:spPr>
            <a:xfrm rot="5400000">
              <a:off x="3713460" y="5710946"/>
              <a:ext cx="238862" cy="2519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0" name="Flagg 3">
            <a:extLst>
              <a:ext uri="{FF2B5EF4-FFF2-40B4-BE49-F238E27FC236}">
                <a16:creationId xmlns:a16="http://schemas.microsoft.com/office/drawing/2014/main" id="{FBBB90F9-ADA3-E725-C494-4667237964BF}"/>
              </a:ext>
            </a:extLst>
          </p:cNvPr>
          <p:cNvGrpSpPr>
            <a:grpSpLocks/>
          </p:cNvGrpSpPr>
          <p:nvPr/>
        </p:nvGrpSpPr>
        <p:grpSpPr>
          <a:xfrm>
            <a:off x="8906655" y="4213761"/>
            <a:ext cx="184529" cy="604007"/>
            <a:chOff x="3706928" y="5717478"/>
            <a:chExt cx="251925" cy="824608"/>
          </a:xfrm>
          <a:solidFill>
            <a:srgbClr val="EAF9F5"/>
          </a:solidFill>
        </p:grpSpPr>
        <p:sp>
          <p:nvSpPr>
            <p:cNvPr id="51" name="Freeform 64">
              <a:extLst>
                <a:ext uri="{FF2B5EF4-FFF2-40B4-BE49-F238E27FC236}">
                  <a16:creationId xmlns:a16="http://schemas.microsoft.com/office/drawing/2014/main" id="{EB741539-62ED-6271-8EC1-6DD2EFF51338}"/>
                </a:ext>
              </a:extLst>
            </p:cNvPr>
            <p:cNvSpPr>
              <a:spLocks/>
            </p:cNvSpPr>
            <p:nvPr/>
          </p:nvSpPr>
          <p:spPr>
            <a:xfrm flipH="1">
              <a:off x="3706929" y="5738399"/>
              <a:ext cx="45719" cy="803687"/>
            </a:xfrm>
            <a:custGeom>
              <a:avLst/>
              <a:gdLst>
                <a:gd name="connsiteX0" fmla="*/ 0 w 74295"/>
                <a:gd name="connsiteY0" fmla="*/ 0 h 4684642"/>
                <a:gd name="connsiteX1" fmla="*/ 74295 w 74295"/>
                <a:gd name="connsiteY1" fmla="*/ 0 h 4684642"/>
                <a:gd name="connsiteX2" fmla="*/ 74295 w 74295"/>
                <a:gd name="connsiteY2" fmla="*/ 4684643 h 4684642"/>
                <a:gd name="connsiteX3" fmla="*/ 0 w 74295"/>
                <a:gd name="connsiteY3" fmla="*/ 4684643 h 4684642"/>
              </a:gdLst>
              <a:ahLst/>
              <a:cxnLst>
                <a:cxn ang="0">
                  <a:pos x="connsiteX0" y="connsiteY0"/>
                </a:cxn>
                <a:cxn ang="0">
                  <a:pos x="connsiteX1" y="connsiteY1"/>
                </a:cxn>
                <a:cxn ang="0">
                  <a:pos x="connsiteX2" y="connsiteY2"/>
                </a:cxn>
                <a:cxn ang="0">
                  <a:pos x="connsiteX3" y="connsiteY3"/>
                </a:cxn>
              </a:cxnLst>
              <a:rect l="l" t="t" r="r" b="b"/>
              <a:pathLst>
                <a:path w="74295" h="4684642">
                  <a:moveTo>
                    <a:pt x="0" y="0"/>
                  </a:moveTo>
                  <a:lnTo>
                    <a:pt x="74295" y="0"/>
                  </a:lnTo>
                  <a:lnTo>
                    <a:pt x="74295" y="4684643"/>
                  </a:lnTo>
                  <a:lnTo>
                    <a:pt x="0" y="4684643"/>
                  </a:lnTo>
                  <a:close/>
                </a:path>
              </a:pathLst>
            </a:custGeom>
            <a:grp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Triangle 101">
              <a:extLst>
                <a:ext uri="{FF2B5EF4-FFF2-40B4-BE49-F238E27FC236}">
                  <a16:creationId xmlns:a16="http://schemas.microsoft.com/office/drawing/2014/main" id="{D0F32ABB-CA48-83B7-66A7-A2153353E757}"/>
                </a:ext>
              </a:extLst>
            </p:cNvPr>
            <p:cNvSpPr>
              <a:spLocks/>
            </p:cNvSpPr>
            <p:nvPr/>
          </p:nvSpPr>
          <p:spPr>
            <a:xfrm rot="5400000">
              <a:off x="3713460" y="5710946"/>
              <a:ext cx="238862" cy="2519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3" name="Flagg 1">
            <a:extLst>
              <a:ext uri="{FF2B5EF4-FFF2-40B4-BE49-F238E27FC236}">
                <a16:creationId xmlns:a16="http://schemas.microsoft.com/office/drawing/2014/main" id="{0B40198F-3EE5-1CDC-80BD-2C5E3BA8C8AE}"/>
              </a:ext>
            </a:extLst>
          </p:cNvPr>
          <p:cNvGrpSpPr>
            <a:grpSpLocks/>
          </p:cNvGrpSpPr>
          <p:nvPr/>
        </p:nvGrpSpPr>
        <p:grpSpPr>
          <a:xfrm>
            <a:off x="903423" y="5186582"/>
            <a:ext cx="184529" cy="604007"/>
            <a:chOff x="3706928" y="5717478"/>
            <a:chExt cx="251925" cy="824608"/>
          </a:xfrm>
          <a:solidFill>
            <a:srgbClr val="EAF9F5"/>
          </a:solidFill>
        </p:grpSpPr>
        <p:sp>
          <p:nvSpPr>
            <p:cNvPr id="54" name="Freeform 64">
              <a:extLst>
                <a:ext uri="{FF2B5EF4-FFF2-40B4-BE49-F238E27FC236}">
                  <a16:creationId xmlns:a16="http://schemas.microsoft.com/office/drawing/2014/main" id="{2884457D-B481-251E-8C20-6FBFCB6AEE01}"/>
                </a:ext>
              </a:extLst>
            </p:cNvPr>
            <p:cNvSpPr>
              <a:spLocks/>
            </p:cNvSpPr>
            <p:nvPr/>
          </p:nvSpPr>
          <p:spPr>
            <a:xfrm flipH="1">
              <a:off x="3706929" y="5738399"/>
              <a:ext cx="45719" cy="803687"/>
            </a:xfrm>
            <a:custGeom>
              <a:avLst/>
              <a:gdLst>
                <a:gd name="connsiteX0" fmla="*/ 0 w 74295"/>
                <a:gd name="connsiteY0" fmla="*/ 0 h 4684642"/>
                <a:gd name="connsiteX1" fmla="*/ 74295 w 74295"/>
                <a:gd name="connsiteY1" fmla="*/ 0 h 4684642"/>
                <a:gd name="connsiteX2" fmla="*/ 74295 w 74295"/>
                <a:gd name="connsiteY2" fmla="*/ 4684643 h 4684642"/>
                <a:gd name="connsiteX3" fmla="*/ 0 w 74295"/>
                <a:gd name="connsiteY3" fmla="*/ 4684643 h 4684642"/>
              </a:gdLst>
              <a:ahLst/>
              <a:cxnLst>
                <a:cxn ang="0">
                  <a:pos x="connsiteX0" y="connsiteY0"/>
                </a:cxn>
                <a:cxn ang="0">
                  <a:pos x="connsiteX1" y="connsiteY1"/>
                </a:cxn>
                <a:cxn ang="0">
                  <a:pos x="connsiteX2" y="connsiteY2"/>
                </a:cxn>
                <a:cxn ang="0">
                  <a:pos x="connsiteX3" y="connsiteY3"/>
                </a:cxn>
              </a:cxnLst>
              <a:rect l="l" t="t" r="r" b="b"/>
              <a:pathLst>
                <a:path w="74295" h="4684642">
                  <a:moveTo>
                    <a:pt x="0" y="0"/>
                  </a:moveTo>
                  <a:lnTo>
                    <a:pt x="74295" y="0"/>
                  </a:lnTo>
                  <a:lnTo>
                    <a:pt x="74295" y="4684643"/>
                  </a:lnTo>
                  <a:lnTo>
                    <a:pt x="0" y="4684643"/>
                  </a:lnTo>
                  <a:close/>
                </a:path>
              </a:pathLst>
            </a:custGeom>
            <a:grp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Triangle 104">
              <a:extLst>
                <a:ext uri="{FF2B5EF4-FFF2-40B4-BE49-F238E27FC236}">
                  <a16:creationId xmlns:a16="http://schemas.microsoft.com/office/drawing/2014/main" id="{51B9B8AA-6981-4608-1379-DB63C2C8D5C9}"/>
                </a:ext>
              </a:extLst>
            </p:cNvPr>
            <p:cNvSpPr>
              <a:spLocks/>
            </p:cNvSpPr>
            <p:nvPr/>
          </p:nvSpPr>
          <p:spPr>
            <a:xfrm rot="5400000">
              <a:off x="3713460" y="5710946"/>
              <a:ext cx="238862" cy="25192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 name="Graphic 5">
            <a:extLst>
              <a:ext uri="{FF2B5EF4-FFF2-40B4-BE49-F238E27FC236}">
                <a16:creationId xmlns:a16="http://schemas.microsoft.com/office/drawing/2014/main" id="{FD8BF8AE-466D-38CC-CE8C-AB5D9517E2CC}"/>
              </a:ext>
            </a:extLst>
          </p:cNvPr>
          <p:cNvGrpSpPr>
            <a:grpSpLocks/>
          </p:cNvGrpSpPr>
          <p:nvPr/>
        </p:nvGrpSpPr>
        <p:grpSpPr>
          <a:xfrm>
            <a:off x="1340789" y="4301241"/>
            <a:ext cx="428577" cy="1306341"/>
            <a:chOff x="5669590" y="3101757"/>
            <a:chExt cx="1134470" cy="3457961"/>
          </a:xfrm>
        </p:grpSpPr>
        <p:grpSp>
          <p:nvGrpSpPr>
            <p:cNvPr id="5" name="Graphic 5">
              <a:extLst>
                <a:ext uri="{FF2B5EF4-FFF2-40B4-BE49-F238E27FC236}">
                  <a16:creationId xmlns:a16="http://schemas.microsoft.com/office/drawing/2014/main" id="{280819E5-7ABA-631A-00ED-A7B522389D20}"/>
                </a:ext>
              </a:extLst>
            </p:cNvPr>
            <p:cNvGrpSpPr>
              <a:grpSpLocks/>
            </p:cNvGrpSpPr>
            <p:nvPr/>
          </p:nvGrpSpPr>
          <p:grpSpPr>
            <a:xfrm>
              <a:off x="6090255" y="3101757"/>
              <a:ext cx="705925" cy="3447585"/>
              <a:chOff x="6090255" y="3101757"/>
              <a:chExt cx="705925" cy="3447585"/>
            </a:xfrm>
          </p:grpSpPr>
          <p:grpSp>
            <p:nvGrpSpPr>
              <p:cNvPr id="63" name="Graphic 5">
                <a:extLst>
                  <a:ext uri="{FF2B5EF4-FFF2-40B4-BE49-F238E27FC236}">
                    <a16:creationId xmlns:a16="http://schemas.microsoft.com/office/drawing/2014/main" id="{0D4E77A9-1F60-AC37-6F3B-DAD7FB828321}"/>
                  </a:ext>
                </a:extLst>
              </p:cNvPr>
              <p:cNvGrpSpPr>
                <a:grpSpLocks/>
              </p:cNvGrpSpPr>
              <p:nvPr/>
            </p:nvGrpSpPr>
            <p:grpSpPr>
              <a:xfrm>
                <a:off x="6090255" y="3101757"/>
                <a:ext cx="356928" cy="506044"/>
                <a:chOff x="6090255" y="3101757"/>
                <a:chExt cx="356928" cy="506044"/>
              </a:xfrm>
            </p:grpSpPr>
            <p:sp>
              <p:nvSpPr>
                <p:cNvPr id="68" name="Freeform 25">
                  <a:extLst>
                    <a:ext uri="{FF2B5EF4-FFF2-40B4-BE49-F238E27FC236}">
                      <a16:creationId xmlns:a16="http://schemas.microsoft.com/office/drawing/2014/main" id="{AC39857D-821C-D520-5A86-5D495F6E0832}"/>
                    </a:ext>
                  </a:extLst>
                </p:cNvPr>
                <p:cNvSpPr>
                  <a:spLocks/>
                </p:cNvSpPr>
                <p:nvPr/>
              </p:nvSpPr>
              <p:spPr>
                <a:xfrm>
                  <a:off x="6100774" y="3116294"/>
                  <a:ext cx="346409" cy="491507"/>
                </a:xfrm>
                <a:custGeom>
                  <a:avLst/>
                  <a:gdLst>
                    <a:gd name="connsiteX0" fmla="*/ 130271 w 346409"/>
                    <a:gd name="connsiteY0" fmla="*/ 3845 h 491507"/>
                    <a:gd name="connsiteX1" fmla="*/ 330524 w 346409"/>
                    <a:gd name="connsiteY1" fmla="*/ 125934 h 491507"/>
                    <a:gd name="connsiteX2" fmla="*/ 307697 w 346409"/>
                    <a:gd name="connsiteY2" fmla="*/ 386712 h 491507"/>
                    <a:gd name="connsiteX3" fmla="*/ 188721 w 346409"/>
                    <a:gd name="connsiteY3" fmla="*/ 386712 h 491507"/>
                    <a:gd name="connsiteX4" fmla="*/ 208435 w 346409"/>
                    <a:gd name="connsiteY4" fmla="*/ 491508 h 491507"/>
                    <a:gd name="connsiteX5" fmla="*/ 35505 w 346409"/>
                    <a:gd name="connsiteY5" fmla="*/ 491508 h 491507"/>
                    <a:gd name="connsiteX6" fmla="*/ 63866 w 346409"/>
                    <a:gd name="connsiteY6" fmla="*/ 341404 h 491507"/>
                    <a:gd name="connsiteX7" fmla="*/ 130271 w 346409"/>
                    <a:gd name="connsiteY7" fmla="*/ 3845 h 4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09" h="491507">
                      <a:moveTo>
                        <a:pt x="130271" y="3845"/>
                      </a:moveTo>
                      <a:cubicBezTo>
                        <a:pt x="205322" y="-15177"/>
                        <a:pt x="313577" y="38085"/>
                        <a:pt x="330524" y="125934"/>
                      </a:cubicBezTo>
                      <a:cubicBezTo>
                        <a:pt x="347471" y="213782"/>
                        <a:pt x="363380" y="367344"/>
                        <a:pt x="307697" y="386712"/>
                      </a:cubicBezTo>
                      <a:cubicBezTo>
                        <a:pt x="283141" y="395359"/>
                        <a:pt x="188721" y="386712"/>
                        <a:pt x="188721" y="386712"/>
                      </a:cubicBezTo>
                      <a:lnTo>
                        <a:pt x="208435" y="491508"/>
                      </a:lnTo>
                      <a:lnTo>
                        <a:pt x="35505" y="491508"/>
                      </a:lnTo>
                      <a:lnTo>
                        <a:pt x="63866" y="341404"/>
                      </a:lnTo>
                      <a:cubicBezTo>
                        <a:pt x="64211" y="341404"/>
                        <a:pt x="-117365" y="66446"/>
                        <a:pt x="130271" y="3845"/>
                      </a:cubicBez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Freeform 26">
                  <a:extLst>
                    <a:ext uri="{FF2B5EF4-FFF2-40B4-BE49-F238E27FC236}">
                      <a16:creationId xmlns:a16="http://schemas.microsoft.com/office/drawing/2014/main" id="{86902A23-C33A-C5A1-6727-2331D82216BE}"/>
                    </a:ext>
                  </a:extLst>
                </p:cNvPr>
                <p:cNvSpPr>
                  <a:spLocks/>
                </p:cNvSpPr>
                <p:nvPr/>
              </p:nvSpPr>
              <p:spPr>
                <a:xfrm>
                  <a:off x="6090255" y="3101757"/>
                  <a:ext cx="297464" cy="355951"/>
                </a:xfrm>
                <a:custGeom>
                  <a:avLst/>
                  <a:gdLst>
                    <a:gd name="connsiteX0" fmla="*/ 213420 w 297464"/>
                    <a:gd name="connsiteY0" fmla="*/ 129058 h 355951"/>
                    <a:gd name="connsiteX1" fmla="*/ 172608 w 297464"/>
                    <a:gd name="connsiteY1" fmla="*/ 201689 h 355951"/>
                    <a:gd name="connsiteX2" fmla="*/ 106203 w 297464"/>
                    <a:gd name="connsiteY2" fmla="*/ 204455 h 355951"/>
                    <a:gd name="connsiteX3" fmla="*/ 126609 w 297464"/>
                    <a:gd name="connsiteY3" fmla="*/ 286770 h 355951"/>
                    <a:gd name="connsiteX4" fmla="*/ 74730 w 297464"/>
                    <a:gd name="connsiteY4" fmla="*/ 355942 h 355951"/>
                    <a:gd name="connsiteX5" fmla="*/ 10746 w 297464"/>
                    <a:gd name="connsiteY5" fmla="*/ 93780 h 355951"/>
                    <a:gd name="connsiteX6" fmla="*/ 297464 w 297464"/>
                    <a:gd name="connsiteY6" fmla="*/ 64382 h 355951"/>
                    <a:gd name="connsiteX7" fmla="*/ 213420 w 297464"/>
                    <a:gd name="connsiteY7" fmla="*/ 129058 h 35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64" h="355951">
                      <a:moveTo>
                        <a:pt x="213420" y="129058"/>
                      </a:moveTo>
                      <a:cubicBezTo>
                        <a:pt x="192669" y="189929"/>
                        <a:pt x="213766" y="278815"/>
                        <a:pt x="172608" y="201689"/>
                      </a:cubicBezTo>
                      <a:cubicBezTo>
                        <a:pt x="152549" y="163990"/>
                        <a:pt x="122113" y="174020"/>
                        <a:pt x="106203" y="204455"/>
                      </a:cubicBezTo>
                      <a:cubicBezTo>
                        <a:pt x="86489" y="242154"/>
                        <a:pt x="131105" y="273973"/>
                        <a:pt x="126609" y="286770"/>
                      </a:cubicBezTo>
                      <a:cubicBezTo>
                        <a:pt x="122459" y="299567"/>
                        <a:pt x="84414" y="354559"/>
                        <a:pt x="74730" y="355942"/>
                      </a:cubicBezTo>
                      <a:cubicBezTo>
                        <a:pt x="65046" y="357326"/>
                        <a:pt x="-31795" y="199613"/>
                        <a:pt x="10746" y="93780"/>
                      </a:cubicBezTo>
                      <a:cubicBezTo>
                        <a:pt x="57091" y="-21737"/>
                        <a:pt x="253540" y="-29346"/>
                        <a:pt x="297464" y="64382"/>
                      </a:cubicBezTo>
                      <a:cubicBezTo>
                        <a:pt x="280517" y="64036"/>
                        <a:pt x="234172" y="68878"/>
                        <a:pt x="213420" y="129058"/>
                      </a:cubicBezTo>
                      <a:close/>
                    </a:path>
                  </a:pathLst>
                </a:custGeom>
                <a:solidFill>
                  <a:srgbClr val="FFFFFF"/>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4" name="Graphic 5">
                <a:extLst>
                  <a:ext uri="{FF2B5EF4-FFF2-40B4-BE49-F238E27FC236}">
                    <a16:creationId xmlns:a16="http://schemas.microsoft.com/office/drawing/2014/main" id="{F23A27A3-6645-27A7-154F-82B6D2BBFFEB}"/>
                  </a:ext>
                </a:extLst>
              </p:cNvPr>
              <p:cNvGrpSpPr>
                <a:grpSpLocks/>
              </p:cNvGrpSpPr>
              <p:nvPr/>
            </p:nvGrpSpPr>
            <p:grpSpPr>
              <a:xfrm>
                <a:off x="6142505" y="4506459"/>
                <a:ext cx="653675" cy="2042883"/>
                <a:chOff x="6142505" y="4506459"/>
                <a:chExt cx="653675" cy="2042883"/>
              </a:xfrm>
            </p:grpSpPr>
            <p:sp>
              <p:nvSpPr>
                <p:cNvPr id="65" name="Freeform 28">
                  <a:extLst>
                    <a:ext uri="{FF2B5EF4-FFF2-40B4-BE49-F238E27FC236}">
                      <a16:creationId xmlns:a16="http://schemas.microsoft.com/office/drawing/2014/main" id="{9903037F-06B1-8AF4-3482-3AD2F1275F6C}"/>
                    </a:ext>
                  </a:extLst>
                </p:cNvPr>
                <p:cNvSpPr>
                  <a:spLocks/>
                </p:cNvSpPr>
                <p:nvPr/>
              </p:nvSpPr>
              <p:spPr>
                <a:xfrm>
                  <a:off x="6142505" y="4506459"/>
                  <a:ext cx="433016" cy="1780374"/>
                </a:xfrm>
                <a:custGeom>
                  <a:avLst/>
                  <a:gdLst>
                    <a:gd name="connsiteX0" fmla="*/ 0 w 433016"/>
                    <a:gd name="connsiteY0" fmla="*/ 44157 h 1780374"/>
                    <a:gd name="connsiteX1" fmla="*/ 185727 w 433016"/>
                    <a:gd name="connsiteY1" fmla="*/ 1031588 h 1780374"/>
                    <a:gd name="connsiteX2" fmla="*/ 252824 w 433016"/>
                    <a:gd name="connsiteY2" fmla="*/ 1775187 h 1780374"/>
                    <a:gd name="connsiteX3" fmla="*/ 409844 w 433016"/>
                    <a:gd name="connsiteY3" fmla="*/ 1780375 h 1780374"/>
                    <a:gd name="connsiteX4" fmla="*/ 427137 w 433016"/>
                    <a:gd name="connsiteY4" fmla="*/ 1078625 h 1780374"/>
                    <a:gd name="connsiteX5" fmla="*/ 433017 w 433016"/>
                    <a:gd name="connsiteY5" fmla="*/ 254786 h 1780374"/>
                    <a:gd name="connsiteX6" fmla="*/ 0 w 433016"/>
                    <a:gd name="connsiteY6" fmla="*/ 44157 h 178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6" h="1780374">
                      <a:moveTo>
                        <a:pt x="0" y="44157"/>
                      </a:moveTo>
                      <a:cubicBezTo>
                        <a:pt x="0" y="44157"/>
                        <a:pt x="178118" y="960341"/>
                        <a:pt x="185727" y="1031588"/>
                      </a:cubicBezTo>
                      <a:cubicBezTo>
                        <a:pt x="193336" y="1102835"/>
                        <a:pt x="170855" y="1451808"/>
                        <a:pt x="252824" y="1775187"/>
                      </a:cubicBezTo>
                      <a:lnTo>
                        <a:pt x="409844" y="1780375"/>
                      </a:lnTo>
                      <a:cubicBezTo>
                        <a:pt x="415724" y="1566287"/>
                        <a:pt x="425754" y="1165782"/>
                        <a:pt x="427137" y="1078625"/>
                      </a:cubicBezTo>
                      <a:cubicBezTo>
                        <a:pt x="429213" y="955153"/>
                        <a:pt x="433017" y="254786"/>
                        <a:pt x="433017" y="254786"/>
                      </a:cubicBezTo>
                      <a:cubicBezTo>
                        <a:pt x="433017" y="254786"/>
                        <a:pt x="70901" y="-127044"/>
                        <a:pt x="0" y="44157"/>
                      </a:cubicBez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29">
                  <a:extLst>
                    <a:ext uri="{FF2B5EF4-FFF2-40B4-BE49-F238E27FC236}">
                      <a16:creationId xmlns:a16="http://schemas.microsoft.com/office/drawing/2014/main" id="{323D152F-2A65-A4C8-F1BB-7618F7D42B54}"/>
                    </a:ext>
                  </a:extLst>
                </p:cNvPr>
                <p:cNvSpPr>
                  <a:spLocks/>
                </p:cNvSpPr>
                <p:nvPr/>
              </p:nvSpPr>
              <p:spPr>
                <a:xfrm>
                  <a:off x="6389795" y="6382638"/>
                  <a:ext cx="406385" cy="166704"/>
                </a:xfrm>
                <a:custGeom>
                  <a:avLst/>
                  <a:gdLst>
                    <a:gd name="connsiteX0" fmla="*/ 402927 w 406385"/>
                    <a:gd name="connsiteY0" fmla="*/ 154599 h 166704"/>
                    <a:gd name="connsiteX1" fmla="*/ 0 w 406385"/>
                    <a:gd name="connsiteY1" fmla="*/ 166704 h 166704"/>
                    <a:gd name="connsiteX2" fmla="*/ 0 w 406385"/>
                    <a:gd name="connsiteY2" fmla="*/ 0 h 166704"/>
                    <a:gd name="connsiteX3" fmla="*/ 157712 w 406385"/>
                    <a:gd name="connsiteY3" fmla="*/ 0 h 166704"/>
                    <a:gd name="connsiteX4" fmla="*/ 406386 w 406385"/>
                    <a:gd name="connsiteY4" fmla="*/ 108946 h 16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85" h="166704">
                      <a:moveTo>
                        <a:pt x="402927" y="154599"/>
                      </a:moveTo>
                      <a:lnTo>
                        <a:pt x="0" y="166704"/>
                      </a:lnTo>
                      <a:lnTo>
                        <a:pt x="0" y="0"/>
                      </a:lnTo>
                      <a:lnTo>
                        <a:pt x="157712" y="0"/>
                      </a:lnTo>
                      <a:lnTo>
                        <a:pt x="406386" y="108946"/>
                      </a:ln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Freeform 30">
                  <a:extLst>
                    <a:ext uri="{FF2B5EF4-FFF2-40B4-BE49-F238E27FC236}">
                      <a16:creationId xmlns:a16="http://schemas.microsoft.com/office/drawing/2014/main" id="{7DC71DBE-F715-2562-9F5B-18C830EB9FE2}"/>
                    </a:ext>
                  </a:extLst>
                </p:cNvPr>
                <p:cNvSpPr>
                  <a:spLocks/>
                </p:cNvSpPr>
                <p:nvPr/>
              </p:nvSpPr>
              <p:spPr>
                <a:xfrm>
                  <a:off x="6410200" y="6282338"/>
                  <a:ext cx="120013" cy="100299"/>
                </a:xfrm>
                <a:custGeom>
                  <a:avLst/>
                  <a:gdLst>
                    <a:gd name="connsiteX0" fmla="*/ 2767 w 120013"/>
                    <a:gd name="connsiteY0" fmla="*/ 100299 h 100299"/>
                    <a:gd name="connsiteX1" fmla="*/ 120014 w 120013"/>
                    <a:gd name="connsiteY1" fmla="*/ 100299 h 100299"/>
                    <a:gd name="connsiteX2" fmla="*/ 120014 w 120013"/>
                    <a:gd name="connsiteY2" fmla="*/ 4842 h 100299"/>
                    <a:gd name="connsiteX3" fmla="*/ 0 w 120013"/>
                    <a:gd name="connsiteY3" fmla="*/ 0 h 100299"/>
                  </a:gdLst>
                  <a:ahLst/>
                  <a:cxnLst>
                    <a:cxn ang="0">
                      <a:pos x="connsiteX0" y="connsiteY0"/>
                    </a:cxn>
                    <a:cxn ang="0">
                      <a:pos x="connsiteX1" y="connsiteY1"/>
                    </a:cxn>
                    <a:cxn ang="0">
                      <a:pos x="connsiteX2" y="connsiteY2"/>
                    </a:cxn>
                    <a:cxn ang="0">
                      <a:pos x="connsiteX3" y="connsiteY3"/>
                    </a:cxn>
                  </a:cxnLst>
                  <a:rect l="l" t="t" r="r" b="b"/>
                  <a:pathLst>
                    <a:path w="120013" h="100299">
                      <a:moveTo>
                        <a:pt x="2767" y="100299"/>
                      </a:moveTo>
                      <a:lnTo>
                        <a:pt x="120014" y="100299"/>
                      </a:lnTo>
                      <a:lnTo>
                        <a:pt x="120014" y="4842"/>
                      </a:lnTo>
                      <a:lnTo>
                        <a:pt x="0" y="0"/>
                      </a:ln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22" name="Graphic 5">
              <a:extLst>
                <a:ext uri="{FF2B5EF4-FFF2-40B4-BE49-F238E27FC236}">
                  <a16:creationId xmlns:a16="http://schemas.microsoft.com/office/drawing/2014/main" id="{CBA466BF-6920-DF8B-767C-3FABD14BA663}"/>
                </a:ext>
              </a:extLst>
            </p:cNvPr>
            <p:cNvGrpSpPr>
              <a:grpSpLocks/>
            </p:cNvGrpSpPr>
            <p:nvPr/>
          </p:nvGrpSpPr>
          <p:grpSpPr>
            <a:xfrm>
              <a:off x="5865471" y="3552410"/>
              <a:ext cx="938589" cy="3007308"/>
              <a:chOff x="5865471" y="3552410"/>
              <a:chExt cx="938589" cy="3007308"/>
            </a:xfrm>
          </p:grpSpPr>
          <p:grpSp>
            <p:nvGrpSpPr>
              <p:cNvPr id="24" name="Graphic 5">
                <a:extLst>
                  <a:ext uri="{FF2B5EF4-FFF2-40B4-BE49-F238E27FC236}">
                    <a16:creationId xmlns:a16="http://schemas.microsoft.com/office/drawing/2014/main" id="{83B2FC31-CFCF-0C5B-8115-BE3DA6CB2BC7}"/>
                  </a:ext>
                </a:extLst>
              </p:cNvPr>
              <p:cNvGrpSpPr>
                <a:grpSpLocks/>
              </p:cNvGrpSpPr>
              <p:nvPr/>
            </p:nvGrpSpPr>
            <p:grpSpPr>
              <a:xfrm>
                <a:off x="5883110" y="4669445"/>
                <a:ext cx="414340" cy="1890273"/>
                <a:chOff x="5883110" y="4669445"/>
                <a:chExt cx="414340" cy="1890273"/>
              </a:xfrm>
            </p:grpSpPr>
            <p:sp>
              <p:nvSpPr>
                <p:cNvPr id="60" name="Freeform 33">
                  <a:extLst>
                    <a:ext uri="{FF2B5EF4-FFF2-40B4-BE49-F238E27FC236}">
                      <a16:creationId xmlns:a16="http://schemas.microsoft.com/office/drawing/2014/main" id="{C58F2C52-2E7F-F59B-1AB2-B7D047B81AFA}"/>
                    </a:ext>
                  </a:extLst>
                </p:cNvPr>
                <p:cNvSpPr>
                  <a:spLocks/>
                </p:cNvSpPr>
                <p:nvPr/>
              </p:nvSpPr>
              <p:spPr>
                <a:xfrm>
                  <a:off x="5968537" y="6269196"/>
                  <a:ext cx="122434" cy="176042"/>
                </a:xfrm>
                <a:custGeom>
                  <a:avLst/>
                  <a:gdLst>
                    <a:gd name="connsiteX0" fmla="*/ 113096 w 122434"/>
                    <a:gd name="connsiteY0" fmla="*/ 176043 h 176042"/>
                    <a:gd name="connsiteX1" fmla="*/ 0 w 122434"/>
                    <a:gd name="connsiteY1" fmla="*/ 145261 h 176042"/>
                    <a:gd name="connsiteX2" fmla="*/ 2767 w 122434"/>
                    <a:gd name="connsiteY2" fmla="*/ 0 h 176042"/>
                    <a:gd name="connsiteX3" fmla="*/ 122434 w 122434"/>
                    <a:gd name="connsiteY3" fmla="*/ 0 h 176042"/>
                  </a:gdLst>
                  <a:ahLst/>
                  <a:cxnLst>
                    <a:cxn ang="0">
                      <a:pos x="connsiteX0" y="connsiteY0"/>
                    </a:cxn>
                    <a:cxn ang="0">
                      <a:pos x="connsiteX1" y="connsiteY1"/>
                    </a:cxn>
                    <a:cxn ang="0">
                      <a:pos x="connsiteX2" y="connsiteY2"/>
                    </a:cxn>
                    <a:cxn ang="0">
                      <a:pos x="connsiteX3" y="connsiteY3"/>
                    </a:cxn>
                  </a:cxnLst>
                  <a:rect l="l" t="t" r="r" b="b"/>
                  <a:pathLst>
                    <a:path w="122434" h="176042">
                      <a:moveTo>
                        <a:pt x="113096" y="176043"/>
                      </a:moveTo>
                      <a:lnTo>
                        <a:pt x="0" y="145261"/>
                      </a:lnTo>
                      <a:lnTo>
                        <a:pt x="2767" y="0"/>
                      </a:lnTo>
                      <a:lnTo>
                        <a:pt x="122434" y="0"/>
                      </a:ln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Freeform 34">
                  <a:extLst>
                    <a:ext uri="{FF2B5EF4-FFF2-40B4-BE49-F238E27FC236}">
                      <a16:creationId xmlns:a16="http://schemas.microsoft.com/office/drawing/2014/main" id="{931FCA96-5F11-EA57-DA81-B65D4FE689EF}"/>
                    </a:ext>
                  </a:extLst>
                </p:cNvPr>
                <p:cNvSpPr>
                  <a:spLocks/>
                </p:cNvSpPr>
                <p:nvPr/>
              </p:nvSpPr>
              <p:spPr>
                <a:xfrm>
                  <a:off x="5883110" y="4669445"/>
                  <a:ext cx="414340" cy="1609780"/>
                </a:xfrm>
                <a:custGeom>
                  <a:avLst/>
                  <a:gdLst>
                    <a:gd name="connsiteX0" fmla="*/ 0 w 414340"/>
                    <a:gd name="connsiteY0" fmla="*/ 84883 h 1609780"/>
                    <a:gd name="connsiteX1" fmla="*/ 54992 w 414340"/>
                    <a:gd name="connsiteY1" fmla="*/ 910105 h 1609780"/>
                    <a:gd name="connsiteX2" fmla="*/ 57413 w 414340"/>
                    <a:gd name="connsiteY2" fmla="*/ 1609435 h 1609780"/>
                    <a:gd name="connsiteX3" fmla="*/ 225155 w 414340"/>
                    <a:gd name="connsiteY3" fmla="*/ 1609781 h 1609780"/>
                    <a:gd name="connsiteX4" fmla="*/ 281876 w 414340"/>
                    <a:gd name="connsiteY4" fmla="*/ 927053 h 1609780"/>
                    <a:gd name="connsiteX5" fmla="*/ 414340 w 414340"/>
                    <a:gd name="connsiteY5" fmla="*/ 55831 h 1609780"/>
                    <a:gd name="connsiteX6" fmla="*/ 0 w 414340"/>
                    <a:gd name="connsiteY6" fmla="*/ 84883 h 16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40" h="1609780">
                      <a:moveTo>
                        <a:pt x="0" y="84883"/>
                      </a:moveTo>
                      <a:cubicBezTo>
                        <a:pt x="0" y="84883"/>
                        <a:pt x="40120" y="514096"/>
                        <a:pt x="54992" y="910105"/>
                      </a:cubicBezTo>
                      <a:cubicBezTo>
                        <a:pt x="29052" y="1241094"/>
                        <a:pt x="52917" y="1564819"/>
                        <a:pt x="57413" y="1609435"/>
                      </a:cubicBezTo>
                      <a:lnTo>
                        <a:pt x="225155" y="1609781"/>
                      </a:lnTo>
                      <a:cubicBezTo>
                        <a:pt x="226538" y="1522970"/>
                        <a:pt x="245215" y="1209274"/>
                        <a:pt x="281876" y="927053"/>
                      </a:cubicBezTo>
                      <a:cubicBezTo>
                        <a:pt x="335830" y="512366"/>
                        <a:pt x="414340" y="55831"/>
                        <a:pt x="414340" y="55831"/>
                      </a:cubicBezTo>
                      <a:cubicBezTo>
                        <a:pt x="414340" y="55831"/>
                        <a:pt x="68826" y="-87355"/>
                        <a:pt x="0" y="84883"/>
                      </a:cubicBez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eeform 35">
                  <a:extLst>
                    <a:ext uri="{FF2B5EF4-FFF2-40B4-BE49-F238E27FC236}">
                      <a16:creationId xmlns:a16="http://schemas.microsoft.com/office/drawing/2014/main" id="{C33C6AE8-8F7E-FB7D-5161-178D89139661}"/>
                    </a:ext>
                  </a:extLst>
                </p:cNvPr>
                <p:cNvSpPr>
                  <a:spLocks/>
                </p:cNvSpPr>
                <p:nvPr/>
              </p:nvSpPr>
              <p:spPr>
                <a:xfrm>
                  <a:off x="5912162" y="6382638"/>
                  <a:ext cx="196102" cy="177080"/>
                </a:xfrm>
                <a:custGeom>
                  <a:avLst/>
                  <a:gdLst>
                    <a:gd name="connsiteX0" fmla="*/ 196103 w 196102"/>
                    <a:gd name="connsiteY0" fmla="*/ 177080 h 177080"/>
                    <a:gd name="connsiteX1" fmla="*/ 0 w 196102"/>
                    <a:gd name="connsiteY1" fmla="*/ 177080 h 177080"/>
                    <a:gd name="connsiteX2" fmla="*/ 0 w 196102"/>
                    <a:gd name="connsiteY2" fmla="*/ 130735 h 177080"/>
                    <a:gd name="connsiteX3" fmla="*/ 53262 w 196102"/>
                    <a:gd name="connsiteY3" fmla="*/ 0 h 177080"/>
                    <a:gd name="connsiteX4" fmla="*/ 172930 w 196102"/>
                    <a:gd name="connsiteY4" fmla="*/ 0 h 177080"/>
                    <a:gd name="connsiteX5" fmla="*/ 196103 w 196102"/>
                    <a:gd name="connsiteY5" fmla="*/ 130735 h 17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102" h="177080">
                      <a:moveTo>
                        <a:pt x="196103" y="177080"/>
                      </a:moveTo>
                      <a:lnTo>
                        <a:pt x="0" y="177080"/>
                      </a:lnTo>
                      <a:lnTo>
                        <a:pt x="0" y="130735"/>
                      </a:lnTo>
                      <a:lnTo>
                        <a:pt x="53262" y="0"/>
                      </a:lnTo>
                      <a:lnTo>
                        <a:pt x="172930" y="0"/>
                      </a:lnTo>
                      <a:lnTo>
                        <a:pt x="196103" y="130735"/>
                      </a:lnTo>
                      <a:close/>
                    </a:path>
                  </a:pathLst>
                </a:custGeom>
                <a:solidFill>
                  <a:srgbClr val="76A7DB"/>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5" name="Graphic 5">
                <a:extLst>
                  <a:ext uri="{FF2B5EF4-FFF2-40B4-BE49-F238E27FC236}">
                    <a16:creationId xmlns:a16="http://schemas.microsoft.com/office/drawing/2014/main" id="{36E59127-CD63-2C0F-1A19-5A76C36795D6}"/>
                  </a:ext>
                </a:extLst>
              </p:cNvPr>
              <p:cNvGrpSpPr>
                <a:grpSpLocks/>
              </p:cNvGrpSpPr>
              <p:nvPr/>
            </p:nvGrpSpPr>
            <p:grpSpPr>
              <a:xfrm>
                <a:off x="6414860" y="3602268"/>
                <a:ext cx="389200" cy="1558853"/>
                <a:chOff x="6414860" y="3602268"/>
                <a:chExt cx="389200" cy="1558853"/>
              </a:xfrm>
            </p:grpSpPr>
            <p:sp>
              <p:nvSpPr>
                <p:cNvPr id="57" name="Freeform 37">
                  <a:extLst>
                    <a:ext uri="{FF2B5EF4-FFF2-40B4-BE49-F238E27FC236}">
                      <a16:creationId xmlns:a16="http://schemas.microsoft.com/office/drawing/2014/main" id="{94C8E9BB-DAFC-B4EA-2911-82F0B513A797}"/>
                    </a:ext>
                  </a:extLst>
                </p:cNvPr>
                <p:cNvSpPr>
                  <a:spLocks/>
                </p:cNvSpPr>
                <p:nvPr/>
              </p:nvSpPr>
              <p:spPr>
                <a:xfrm>
                  <a:off x="6674437" y="4873650"/>
                  <a:ext cx="90269" cy="96495"/>
                </a:xfrm>
                <a:custGeom>
                  <a:avLst/>
                  <a:gdLst>
                    <a:gd name="connsiteX0" fmla="*/ 0 w 90269"/>
                    <a:gd name="connsiteY0" fmla="*/ 3113 h 96495"/>
                    <a:gd name="connsiteX1" fmla="*/ 25940 w 90269"/>
                    <a:gd name="connsiteY1" fmla="*/ 96495 h 96495"/>
                    <a:gd name="connsiteX2" fmla="*/ 89232 w 90269"/>
                    <a:gd name="connsiteY2" fmla="*/ 87157 h 96495"/>
                    <a:gd name="connsiteX3" fmla="*/ 90270 w 90269"/>
                    <a:gd name="connsiteY3" fmla="*/ 0 h 96495"/>
                  </a:gdLst>
                  <a:ahLst/>
                  <a:cxnLst>
                    <a:cxn ang="0">
                      <a:pos x="connsiteX0" y="connsiteY0"/>
                    </a:cxn>
                    <a:cxn ang="0">
                      <a:pos x="connsiteX1" y="connsiteY1"/>
                    </a:cxn>
                    <a:cxn ang="0">
                      <a:pos x="connsiteX2" y="connsiteY2"/>
                    </a:cxn>
                    <a:cxn ang="0">
                      <a:pos x="connsiteX3" y="connsiteY3"/>
                    </a:cxn>
                  </a:cxnLst>
                  <a:rect l="l" t="t" r="r" b="b"/>
                  <a:pathLst>
                    <a:path w="90269" h="96495">
                      <a:moveTo>
                        <a:pt x="0" y="3113"/>
                      </a:moveTo>
                      <a:lnTo>
                        <a:pt x="25940" y="96495"/>
                      </a:lnTo>
                      <a:lnTo>
                        <a:pt x="89232" y="87157"/>
                      </a:lnTo>
                      <a:lnTo>
                        <a:pt x="90270" y="0"/>
                      </a:ln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38">
                  <a:extLst>
                    <a:ext uri="{FF2B5EF4-FFF2-40B4-BE49-F238E27FC236}">
                      <a16:creationId xmlns:a16="http://schemas.microsoft.com/office/drawing/2014/main" id="{93E1328B-5FE3-84EE-A5EA-C2C04FD5C049}"/>
                    </a:ext>
                  </a:extLst>
                </p:cNvPr>
                <p:cNvSpPr>
                  <a:spLocks/>
                </p:cNvSpPr>
                <p:nvPr/>
              </p:nvSpPr>
              <p:spPr>
                <a:xfrm>
                  <a:off x="6414860" y="3602268"/>
                  <a:ext cx="378261" cy="1305276"/>
                </a:xfrm>
                <a:custGeom>
                  <a:avLst/>
                  <a:gdLst>
                    <a:gd name="connsiteX0" fmla="*/ 30273 w 378261"/>
                    <a:gd name="connsiteY0" fmla="*/ 0 h 1305276"/>
                    <a:gd name="connsiteX1" fmla="*/ 346735 w 378261"/>
                    <a:gd name="connsiteY1" fmla="*/ 720081 h 1305276"/>
                    <a:gd name="connsiteX2" fmla="*/ 378208 w 378261"/>
                    <a:gd name="connsiteY2" fmla="*/ 1303547 h 1305276"/>
                    <a:gd name="connsiteX3" fmla="*/ 257848 w 378261"/>
                    <a:gd name="connsiteY3" fmla="*/ 1305276 h 1305276"/>
                    <a:gd name="connsiteX4" fmla="*/ 1566 w 378261"/>
                    <a:gd name="connsiteY4" fmla="*/ 457573 h 1305276"/>
                    <a:gd name="connsiteX5" fmla="*/ 30273 w 378261"/>
                    <a:gd name="connsiteY5" fmla="*/ 0 h 1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261" h="1305276">
                      <a:moveTo>
                        <a:pt x="30273" y="0"/>
                      </a:moveTo>
                      <a:cubicBezTo>
                        <a:pt x="30273" y="0"/>
                        <a:pt x="294856" y="86465"/>
                        <a:pt x="346735" y="720081"/>
                      </a:cubicBezTo>
                      <a:cubicBezTo>
                        <a:pt x="380975" y="1139609"/>
                        <a:pt x="378208" y="1303547"/>
                        <a:pt x="378208" y="1303547"/>
                      </a:cubicBezTo>
                      <a:lnTo>
                        <a:pt x="257848" y="1305276"/>
                      </a:lnTo>
                      <a:cubicBezTo>
                        <a:pt x="257848" y="1305276"/>
                        <a:pt x="23010" y="718006"/>
                        <a:pt x="1566" y="457573"/>
                      </a:cubicBezTo>
                      <a:cubicBezTo>
                        <a:pt x="-8118" y="334447"/>
                        <a:pt x="30273" y="0"/>
                        <a:pt x="30273" y="0"/>
                      </a:cubicBezTo>
                      <a:close/>
                    </a:path>
                  </a:pathLst>
                </a:custGeom>
                <a:solidFill>
                  <a:srgbClr val="E3B3F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eeform 39">
                  <a:extLst>
                    <a:ext uri="{FF2B5EF4-FFF2-40B4-BE49-F238E27FC236}">
                      <a16:creationId xmlns:a16="http://schemas.microsoft.com/office/drawing/2014/main" id="{E0DB69C0-FECB-FFF8-DCD0-01B5D25ECED1}"/>
                    </a:ext>
                  </a:extLst>
                </p:cNvPr>
                <p:cNvSpPr>
                  <a:spLocks/>
                </p:cNvSpPr>
                <p:nvPr/>
              </p:nvSpPr>
              <p:spPr>
                <a:xfrm>
                  <a:off x="6683776" y="4927215"/>
                  <a:ext cx="120284" cy="233906"/>
                </a:xfrm>
                <a:custGeom>
                  <a:avLst/>
                  <a:gdLst>
                    <a:gd name="connsiteX0" fmla="*/ 120014 w 120284"/>
                    <a:gd name="connsiteY0" fmla="*/ 113485 h 233906"/>
                    <a:gd name="connsiteX1" fmla="*/ 41503 w 120284"/>
                    <a:gd name="connsiteY1" fmla="*/ 43 h 233906"/>
                    <a:gd name="connsiteX2" fmla="*/ 9684 w 120284"/>
                    <a:gd name="connsiteY2" fmla="*/ 13878 h 233906"/>
                    <a:gd name="connsiteX3" fmla="*/ 13834 w 120284"/>
                    <a:gd name="connsiteY3" fmla="*/ 95155 h 233906"/>
                    <a:gd name="connsiteX4" fmla="*/ 18331 w 120284"/>
                    <a:gd name="connsiteY4" fmla="*/ 132162 h 233906"/>
                    <a:gd name="connsiteX5" fmla="*/ 0 w 120284"/>
                    <a:gd name="connsiteY5" fmla="*/ 202026 h 233906"/>
                    <a:gd name="connsiteX6" fmla="*/ 53263 w 120284"/>
                    <a:gd name="connsiteY6" fmla="*/ 233844 h 233906"/>
                    <a:gd name="connsiteX7" fmla="*/ 120014 w 120284"/>
                    <a:gd name="connsiteY7" fmla="*/ 113485 h 2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4" h="233906">
                      <a:moveTo>
                        <a:pt x="120014" y="113485"/>
                      </a:moveTo>
                      <a:cubicBezTo>
                        <a:pt x="116901" y="48809"/>
                        <a:pt x="81623" y="-1686"/>
                        <a:pt x="41503" y="43"/>
                      </a:cubicBezTo>
                      <a:cubicBezTo>
                        <a:pt x="29744" y="735"/>
                        <a:pt x="19022" y="5577"/>
                        <a:pt x="9684" y="13878"/>
                      </a:cubicBezTo>
                      <a:cubicBezTo>
                        <a:pt x="346" y="22178"/>
                        <a:pt x="8647" y="73365"/>
                        <a:pt x="13834" y="95155"/>
                      </a:cubicBezTo>
                      <a:cubicBezTo>
                        <a:pt x="16601" y="106568"/>
                        <a:pt x="18331" y="119019"/>
                        <a:pt x="18331" y="132162"/>
                      </a:cubicBezTo>
                      <a:cubicBezTo>
                        <a:pt x="18331" y="160522"/>
                        <a:pt x="11068" y="185424"/>
                        <a:pt x="0" y="202026"/>
                      </a:cubicBezTo>
                      <a:cubicBezTo>
                        <a:pt x="14180" y="222777"/>
                        <a:pt x="33203" y="234882"/>
                        <a:pt x="53263" y="233844"/>
                      </a:cubicBezTo>
                      <a:cubicBezTo>
                        <a:pt x="93382" y="232115"/>
                        <a:pt x="123472" y="178161"/>
                        <a:pt x="120014" y="113485"/>
                      </a:cubicBezTo>
                      <a:close/>
                    </a:path>
                  </a:pathLst>
                </a:custGeom>
                <a:solidFill>
                  <a:srgbClr val="DFAB9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6" name="Freeform 40">
                <a:extLst>
                  <a:ext uri="{FF2B5EF4-FFF2-40B4-BE49-F238E27FC236}">
                    <a16:creationId xmlns:a16="http://schemas.microsoft.com/office/drawing/2014/main" id="{C50857C0-DD00-0F72-A9F2-F1CE3F1D3E37}"/>
                  </a:ext>
                </a:extLst>
              </p:cNvPr>
              <p:cNvSpPr>
                <a:spLocks/>
              </p:cNvSpPr>
              <p:nvPr/>
            </p:nvSpPr>
            <p:spPr>
              <a:xfrm>
                <a:off x="5865471" y="3552410"/>
                <a:ext cx="735039" cy="1373810"/>
              </a:xfrm>
              <a:custGeom>
                <a:avLst/>
                <a:gdLst>
                  <a:gd name="connsiteX0" fmla="*/ 281530 w 735039"/>
                  <a:gd name="connsiteY0" fmla="*/ 54 h 1373810"/>
                  <a:gd name="connsiteX1" fmla="*/ 44962 w 735039"/>
                  <a:gd name="connsiteY1" fmla="*/ 104158 h 1373810"/>
                  <a:gd name="connsiteX2" fmla="*/ 0 w 735039"/>
                  <a:gd name="connsiteY2" fmla="*/ 1368277 h 1373810"/>
                  <a:gd name="connsiteX3" fmla="*/ 733915 w 735039"/>
                  <a:gd name="connsiteY3" fmla="*/ 1373810 h 1373810"/>
                  <a:gd name="connsiteX4" fmla="*/ 643992 w 735039"/>
                  <a:gd name="connsiteY4" fmla="*/ 100699 h 1373810"/>
                  <a:gd name="connsiteX5" fmla="*/ 433708 w 735039"/>
                  <a:gd name="connsiteY5" fmla="*/ 2129 h 1373810"/>
                  <a:gd name="connsiteX6" fmla="*/ 281530 w 735039"/>
                  <a:gd name="connsiteY6" fmla="*/ 54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039" h="1373810">
                    <a:moveTo>
                      <a:pt x="281530" y="54"/>
                    </a:moveTo>
                    <a:cubicBezTo>
                      <a:pt x="204403" y="7663"/>
                      <a:pt x="66751" y="82369"/>
                      <a:pt x="44962" y="104158"/>
                    </a:cubicBezTo>
                    <a:cubicBezTo>
                      <a:pt x="6917" y="365628"/>
                      <a:pt x="0" y="1368277"/>
                      <a:pt x="0" y="1368277"/>
                    </a:cubicBezTo>
                    <a:lnTo>
                      <a:pt x="733915" y="1373810"/>
                    </a:lnTo>
                    <a:cubicBezTo>
                      <a:pt x="733915" y="1373810"/>
                      <a:pt x="751900" y="484258"/>
                      <a:pt x="643992" y="100699"/>
                    </a:cubicBezTo>
                    <a:cubicBezTo>
                      <a:pt x="608714" y="41903"/>
                      <a:pt x="474174" y="13543"/>
                      <a:pt x="433708" y="2129"/>
                    </a:cubicBezTo>
                    <a:cubicBezTo>
                      <a:pt x="430942" y="1092"/>
                      <a:pt x="283951" y="-292"/>
                      <a:pt x="281530" y="54"/>
                    </a:cubicBezTo>
                    <a:close/>
                  </a:path>
                </a:pathLst>
              </a:custGeom>
              <a:solidFill>
                <a:srgbClr val="E3B3F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3" name="Freeform 41">
              <a:extLst>
                <a:ext uri="{FF2B5EF4-FFF2-40B4-BE49-F238E27FC236}">
                  <a16:creationId xmlns:a16="http://schemas.microsoft.com/office/drawing/2014/main" id="{07207A45-AF79-2509-2223-8627C1693281}"/>
                </a:ext>
              </a:extLst>
            </p:cNvPr>
            <p:cNvSpPr>
              <a:spLocks/>
            </p:cNvSpPr>
            <p:nvPr/>
          </p:nvSpPr>
          <p:spPr>
            <a:xfrm>
              <a:off x="5669590" y="3633742"/>
              <a:ext cx="365006" cy="1035850"/>
            </a:xfrm>
            <a:custGeom>
              <a:avLst/>
              <a:gdLst>
                <a:gd name="connsiteX0" fmla="*/ 273699 w 365006"/>
                <a:gd name="connsiteY0" fmla="*/ 0 h 1035850"/>
                <a:gd name="connsiteX1" fmla="*/ 6349 w 365006"/>
                <a:gd name="connsiteY1" fmla="*/ 705900 h 1035850"/>
                <a:gd name="connsiteX2" fmla="*/ 365006 w 365006"/>
                <a:gd name="connsiteY2" fmla="*/ 1035851 h 1035850"/>
                <a:gd name="connsiteX3" fmla="*/ 273699 w 365006"/>
                <a:gd name="connsiteY3" fmla="*/ 0 h 1035850"/>
              </a:gdLst>
              <a:ahLst/>
              <a:cxnLst>
                <a:cxn ang="0">
                  <a:pos x="connsiteX0" y="connsiteY0"/>
                </a:cxn>
                <a:cxn ang="0">
                  <a:pos x="connsiteX1" y="connsiteY1"/>
                </a:cxn>
                <a:cxn ang="0">
                  <a:pos x="connsiteX2" y="connsiteY2"/>
                </a:cxn>
                <a:cxn ang="0">
                  <a:pos x="connsiteX3" y="connsiteY3"/>
                </a:cxn>
              </a:cxnLst>
              <a:rect l="l" t="t" r="r" b="b"/>
              <a:pathLst>
                <a:path w="365006" h="1035850">
                  <a:moveTo>
                    <a:pt x="273699" y="0"/>
                  </a:moveTo>
                  <a:cubicBezTo>
                    <a:pt x="85897" y="110329"/>
                    <a:pt x="-28928" y="499422"/>
                    <a:pt x="6349" y="705900"/>
                  </a:cubicBezTo>
                  <a:cubicBezTo>
                    <a:pt x="40244" y="904770"/>
                    <a:pt x="365006" y="1035851"/>
                    <a:pt x="365006" y="1035851"/>
                  </a:cubicBezTo>
                  <a:cubicBezTo>
                    <a:pt x="365006" y="1035851"/>
                    <a:pt x="365352" y="148028"/>
                    <a:pt x="273699" y="0"/>
                  </a:cubicBezTo>
                  <a:close/>
                </a:path>
              </a:pathLst>
            </a:custGeom>
            <a:solidFill>
              <a:srgbClr val="E3B3F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6" name="Gruppe 25">
            <a:extLst>
              <a:ext uri="{FF2B5EF4-FFF2-40B4-BE49-F238E27FC236}">
                <a16:creationId xmlns:a16="http://schemas.microsoft.com/office/drawing/2014/main" id="{3C6B5200-D40B-65E2-C57F-4C7B0A43F470}"/>
              </a:ext>
            </a:extLst>
          </p:cNvPr>
          <p:cNvGrpSpPr/>
          <p:nvPr/>
        </p:nvGrpSpPr>
        <p:grpSpPr>
          <a:xfrm>
            <a:off x="11609547" y="6438593"/>
            <a:ext cx="378532" cy="249578"/>
            <a:chOff x="2784223" y="578109"/>
            <a:chExt cx="1295921" cy="854459"/>
          </a:xfrm>
          <a:solidFill>
            <a:srgbClr val="E8F7F2"/>
          </a:solidFill>
        </p:grpSpPr>
        <p:sp>
          <p:nvSpPr>
            <p:cNvPr id="27" name="Friform 26">
              <a:extLst>
                <a:ext uri="{FF2B5EF4-FFF2-40B4-BE49-F238E27FC236}">
                  <a16:creationId xmlns:a16="http://schemas.microsoft.com/office/drawing/2014/main" id="{D16DBE86-AECC-61E4-4253-E469FF152ABB}"/>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8" name="Friform 27">
              <a:extLst>
                <a:ext uri="{FF2B5EF4-FFF2-40B4-BE49-F238E27FC236}">
                  <a16:creationId xmlns:a16="http://schemas.microsoft.com/office/drawing/2014/main" id="{DF4C5F47-B481-C13B-69D8-7423A5B6D7D9}"/>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9" name="Friform 28">
              <a:extLst>
                <a:ext uri="{FF2B5EF4-FFF2-40B4-BE49-F238E27FC236}">
                  <a16:creationId xmlns:a16="http://schemas.microsoft.com/office/drawing/2014/main" id="{187C7247-0D07-1DA7-6253-C8F12993CEA1}"/>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0" name="Friform 29">
              <a:extLst>
                <a:ext uri="{FF2B5EF4-FFF2-40B4-BE49-F238E27FC236}">
                  <a16:creationId xmlns:a16="http://schemas.microsoft.com/office/drawing/2014/main" id="{23E54808-7B98-F784-6F53-542D7A9630B8}"/>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1" name="Friform 30">
              <a:extLst>
                <a:ext uri="{FF2B5EF4-FFF2-40B4-BE49-F238E27FC236}">
                  <a16:creationId xmlns:a16="http://schemas.microsoft.com/office/drawing/2014/main" id="{BDD7D012-E688-BFD1-9641-BF2FD9459C84}"/>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2" name="Friform 31">
              <a:extLst>
                <a:ext uri="{FF2B5EF4-FFF2-40B4-BE49-F238E27FC236}">
                  <a16:creationId xmlns:a16="http://schemas.microsoft.com/office/drawing/2014/main" id="{69974517-E74A-6163-AE06-CFEC8837D06C}"/>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3" name="Friform 32">
              <a:extLst>
                <a:ext uri="{FF2B5EF4-FFF2-40B4-BE49-F238E27FC236}">
                  <a16:creationId xmlns:a16="http://schemas.microsoft.com/office/drawing/2014/main" id="{DA4BAC47-6A2C-2A0F-5753-EF7C1CF3EE30}"/>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4" name="Friform 33">
              <a:extLst>
                <a:ext uri="{FF2B5EF4-FFF2-40B4-BE49-F238E27FC236}">
                  <a16:creationId xmlns:a16="http://schemas.microsoft.com/office/drawing/2014/main" id="{955765B0-3C0D-EC12-61C1-8B8333C406CB}"/>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14323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37"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anim calcmode="lin" valueType="num">
                                      <p:cBhvr>
                                        <p:cTn id="20" dur="500" fill="hold"/>
                                        <p:tgtEl>
                                          <p:spTgt spid="53"/>
                                        </p:tgtEl>
                                        <p:attrNameLst>
                                          <p:attrName>ppt_x</p:attrName>
                                        </p:attrNameLst>
                                      </p:cBhvr>
                                      <p:tavLst>
                                        <p:tav tm="0">
                                          <p:val>
                                            <p:strVal val="#ppt_x"/>
                                          </p:val>
                                        </p:tav>
                                        <p:tav tm="100000">
                                          <p:val>
                                            <p:strVal val="#ppt_x"/>
                                          </p:val>
                                        </p:tav>
                                      </p:tavLst>
                                    </p:anim>
                                    <p:anim calcmode="lin" valueType="num">
                                      <p:cBhvr>
                                        <p:cTn id="21" dur="450" decel="100000" fill="hold"/>
                                        <p:tgtEl>
                                          <p:spTgt spid="53"/>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53"/>
                                        </p:tgtEl>
                                        <p:attrNameLst>
                                          <p:attrName>ppt_y</p:attrName>
                                        </p:attrNameLst>
                                      </p:cBhvr>
                                      <p:tavLst>
                                        <p:tav tm="0">
                                          <p:val>
                                            <p:strVal val="#ppt_y-.03"/>
                                          </p:val>
                                        </p:tav>
                                        <p:tav tm="100000">
                                          <p:val>
                                            <p:strVal val="#ppt_y"/>
                                          </p:val>
                                        </p:tav>
                                      </p:tavLst>
                                    </p:anim>
                                  </p:childTnLst>
                                </p:cTn>
                              </p:par>
                            </p:childTnLst>
                          </p:cTn>
                        </p:par>
                        <p:par>
                          <p:cTn id="23" fill="hold">
                            <p:stCondLst>
                              <p:cond delay="3500"/>
                            </p:stCondLst>
                            <p:childTnLst>
                              <p:par>
                                <p:cTn id="24" presetID="37" presetClass="entr" presetSubtype="0"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anim calcmode="lin" valueType="num">
                                      <p:cBhvr>
                                        <p:cTn id="27" dur="500" fill="hold"/>
                                        <p:tgtEl>
                                          <p:spTgt spid="47"/>
                                        </p:tgtEl>
                                        <p:attrNameLst>
                                          <p:attrName>ppt_x</p:attrName>
                                        </p:attrNameLst>
                                      </p:cBhvr>
                                      <p:tavLst>
                                        <p:tav tm="0">
                                          <p:val>
                                            <p:strVal val="#ppt_x"/>
                                          </p:val>
                                        </p:tav>
                                        <p:tav tm="100000">
                                          <p:val>
                                            <p:strVal val="#ppt_x"/>
                                          </p:val>
                                        </p:tav>
                                      </p:tavLst>
                                    </p:anim>
                                    <p:anim calcmode="lin" valueType="num">
                                      <p:cBhvr>
                                        <p:cTn id="28" dur="450" decel="100000" fill="hold"/>
                                        <p:tgtEl>
                                          <p:spTgt spid="47"/>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47"/>
                                        </p:tgtEl>
                                        <p:attrNameLst>
                                          <p:attrName>ppt_y</p:attrName>
                                        </p:attrNameLst>
                                      </p:cBhvr>
                                      <p:tavLst>
                                        <p:tav tm="0">
                                          <p:val>
                                            <p:strVal val="#ppt_y-.03"/>
                                          </p:val>
                                        </p:tav>
                                        <p:tav tm="100000">
                                          <p:val>
                                            <p:strVal val="#ppt_y"/>
                                          </p:val>
                                        </p:tav>
                                      </p:tavLst>
                                    </p:anim>
                                  </p:childTnLst>
                                </p:cTn>
                              </p:par>
                            </p:childTnLst>
                          </p:cTn>
                        </p:par>
                        <p:par>
                          <p:cTn id="30" fill="hold">
                            <p:stCondLst>
                              <p:cond delay="4000"/>
                            </p:stCondLst>
                            <p:childTnLst>
                              <p:par>
                                <p:cTn id="31" presetID="37"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anim calcmode="lin" valueType="num">
                                      <p:cBhvr>
                                        <p:cTn id="34" dur="500" fill="hold"/>
                                        <p:tgtEl>
                                          <p:spTgt spid="50"/>
                                        </p:tgtEl>
                                        <p:attrNameLst>
                                          <p:attrName>ppt_x</p:attrName>
                                        </p:attrNameLst>
                                      </p:cBhvr>
                                      <p:tavLst>
                                        <p:tav tm="0">
                                          <p:val>
                                            <p:strVal val="#ppt_x"/>
                                          </p:val>
                                        </p:tav>
                                        <p:tav tm="100000">
                                          <p:val>
                                            <p:strVal val="#ppt_x"/>
                                          </p:val>
                                        </p:tav>
                                      </p:tavLst>
                                    </p:anim>
                                    <p:anim calcmode="lin" valueType="num">
                                      <p:cBhvr>
                                        <p:cTn id="35" dur="450" decel="100000" fill="hold"/>
                                        <p:tgtEl>
                                          <p:spTgt spid="50"/>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6359"/>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4D3DDD-617B-BF09-00BB-ADB52201FA60}"/>
              </a:ext>
            </a:extLst>
          </p:cNvPr>
          <p:cNvSpPr>
            <a:spLocks noGrp="1"/>
          </p:cNvSpPr>
          <p:nvPr>
            <p:ph type="ctrTitle"/>
          </p:nvPr>
        </p:nvSpPr>
        <p:spPr>
          <a:xfrm>
            <a:off x="569362" y="726910"/>
            <a:ext cx="4477587" cy="666249"/>
          </a:xfrm>
        </p:spPr>
        <p:txBody>
          <a:bodyPr>
            <a:noAutofit/>
          </a:bodyPr>
          <a:lstStyle/>
          <a:p>
            <a:r>
              <a:rPr lang="nb-NO">
                <a:solidFill>
                  <a:srgbClr val="E9F6F2"/>
                </a:solidFill>
              </a:rPr>
              <a:t>Glipp/sidesteg</a:t>
            </a:r>
          </a:p>
        </p:txBody>
      </p:sp>
      <p:grpSp>
        <p:nvGrpSpPr>
          <p:cNvPr id="32" name="Gruppe 31">
            <a:extLst>
              <a:ext uri="{FF2B5EF4-FFF2-40B4-BE49-F238E27FC236}">
                <a16:creationId xmlns:a16="http://schemas.microsoft.com/office/drawing/2014/main" id="{7BFB9A79-9E9D-D287-6FD2-CC681FE50E16}"/>
              </a:ext>
            </a:extLst>
          </p:cNvPr>
          <p:cNvGrpSpPr>
            <a:grpSpLocks noGrp="1" noUngrp="1" noRot="1" noMove="1" noResize="1"/>
          </p:cNvGrpSpPr>
          <p:nvPr/>
        </p:nvGrpSpPr>
        <p:grpSpPr>
          <a:xfrm>
            <a:off x="6120885" y="2129263"/>
            <a:ext cx="5140840" cy="3483570"/>
            <a:chOff x="6364546" y="1611812"/>
            <a:chExt cx="5140840" cy="3483570"/>
          </a:xfrm>
        </p:grpSpPr>
        <p:sp>
          <p:nvSpPr>
            <p:cNvPr id="8" name="Friform 7">
              <a:extLst>
                <a:ext uri="{FF2B5EF4-FFF2-40B4-BE49-F238E27FC236}">
                  <a16:creationId xmlns:a16="http://schemas.microsoft.com/office/drawing/2014/main" id="{BE4EE2FB-7756-E465-3ADD-3ACA0E2AA6D2}"/>
                </a:ext>
              </a:extLst>
            </p:cNvPr>
            <p:cNvSpPr>
              <a:spLocks noGrp="1" noRot="1" noMove="1" noResize="1" noEditPoints="1" noAdjustHandles="1" noChangeArrowheads="1" noChangeShapeType="1"/>
            </p:cNvSpPr>
            <p:nvPr/>
          </p:nvSpPr>
          <p:spPr>
            <a:xfrm>
              <a:off x="7019579" y="4128102"/>
              <a:ext cx="4485807" cy="637474"/>
            </a:xfrm>
            <a:custGeom>
              <a:avLst/>
              <a:gdLst>
                <a:gd name="connsiteX0" fmla="*/ 1766343 w 3532717"/>
                <a:gd name="connsiteY0" fmla="*/ 32 h 502031"/>
                <a:gd name="connsiteX1" fmla="*/ 1565167 w 3532717"/>
                <a:gd name="connsiteY1" fmla="*/ 1651 h 502031"/>
                <a:gd name="connsiteX2" fmla="*/ 1384783 w 3532717"/>
                <a:gd name="connsiteY2" fmla="*/ 5926 h 502031"/>
                <a:gd name="connsiteX3" fmla="*/ 551776 w 3532717"/>
                <a:gd name="connsiteY3" fmla="*/ 68786 h 502031"/>
                <a:gd name="connsiteX4" fmla="*/ 0 w 3532717"/>
                <a:gd name="connsiteY4" fmla="*/ 251016 h 502031"/>
                <a:gd name="connsiteX5" fmla="*/ 551776 w 3532717"/>
                <a:gd name="connsiteY5" fmla="*/ 433246 h 502031"/>
                <a:gd name="connsiteX6" fmla="*/ 1384783 w 3532717"/>
                <a:gd name="connsiteY6" fmla="*/ 496106 h 502031"/>
                <a:gd name="connsiteX7" fmla="*/ 1565167 w 3532717"/>
                <a:gd name="connsiteY7" fmla="*/ 500380 h 502031"/>
                <a:gd name="connsiteX8" fmla="*/ 1766343 w 3532717"/>
                <a:gd name="connsiteY8" fmla="*/ 502032 h 502031"/>
                <a:gd name="connsiteX9" fmla="*/ 3532718 w 3532717"/>
                <a:gd name="connsiteY9" fmla="*/ 251016 h 502031"/>
                <a:gd name="connsiteX10" fmla="*/ 1766343 w 3532717"/>
                <a:gd name="connsiteY10" fmla="*/ 0 h 50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717" h="502031">
                  <a:moveTo>
                    <a:pt x="1766343" y="32"/>
                  </a:moveTo>
                  <a:cubicBezTo>
                    <a:pt x="1698302" y="32"/>
                    <a:pt x="1631200" y="583"/>
                    <a:pt x="1565167" y="1651"/>
                  </a:cubicBezTo>
                  <a:cubicBezTo>
                    <a:pt x="1504057" y="2655"/>
                    <a:pt x="1443853" y="4080"/>
                    <a:pt x="1384783" y="5926"/>
                  </a:cubicBezTo>
                  <a:cubicBezTo>
                    <a:pt x="1066373" y="15868"/>
                    <a:pt x="780187" y="38052"/>
                    <a:pt x="551776" y="68786"/>
                  </a:cubicBezTo>
                  <a:cubicBezTo>
                    <a:pt x="211992" y="114546"/>
                    <a:pt x="0" y="179251"/>
                    <a:pt x="0" y="251016"/>
                  </a:cubicBezTo>
                  <a:cubicBezTo>
                    <a:pt x="0" y="322781"/>
                    <a:pt x="211992" y="387519"/>
                    <a:pt x="551776" y="433246"/>
                  </a:cubicBezTo>
                  <a:cubicBezTo>
                    <a:pt x="780187" y="463980"/>
                    <a:pt x="1066373" y="486164"/>
                    <a:pt x="1384783" y="496106"/>
                  </a:cubicBezTo>
                  <a:cubicBezTo>
                    <a:pt x="1443853" y="497951"/>
                    <a:pt x="1504057" y="499377"/>
                    <a:pt x="1565167" y="500380"/>
                  </a:cubicBezTo>
                  <a:cubicBezTo>
                    <a:pt x="1631200" y="501449"/>
                    <a:pt x="1698302" y="502032"/>
                    <a:pt x="1766343" y="502032"/>
                  </a:cubicBezTo>
                  <a:cubicBezTo>
                    <a:pt x="2741876" y="502032"/>
                    <a:pt x="3532718" y="389656"/>
                    <a:pt x="3532718" y="251016"/>
                  </a:cubicBezTo>
                  <a:cubicBezTo>
                    <a:pt x="3532718" y="112376"/>
                    <a:pt x="2741909" y="0"/>
                    <a:pt x="1766343" y="0"/>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iform 8">
              <a:extLst>
                <a:ext uri="{FF2B5EF4-FFF2-40B4-BE49-F238E27FC236}">
                  <a16:creationId xmlns:a16="http://schemas.microsoft.com/office/drawing/2014/main" id="{0578DEA7-1BEE-6F7D-2C06-F616F6563148}"/>
                </a:ext>
              </a:extLst>
            </p:cNvPr>
            <p:cNvSpPr>
              <a:spLocks noGrp="1" noRot="1" noMove="1" noResize="1" noEditPoints="1" noAdjustHandles="1" noChangeArrowheads="1" noChangeShapeType="1"/>
            </p:cNvSpPr>
            <p:nvPr/>
          </p:nvSpPr>
          <p:spPr>
            <a:xfrm>
              <a:off x="6364546" y="3601820"/>
              <a:ext cx="4485807" cy="637433"/>
            </a:xfrm>
            <a:custGeom>
              <a:avLst/>
              <a:gdLst>
                <a:gd name="connsiteX0" fmla="*/ 3276002 w 3532717"/>
                <a:gd name="connsiteY0" fmla="*/ 120602 h 501999"/>
                <a:gd name="connsiteX1" fmla="*/ 1766343 w 3532717"/>
                <a:gd name="connsiteY1" fmla="*/ 0 h 501999"/>
                <a:gd name="connsiteX2" fmla="*/ 256716 w 3532717"/>
                <a:gd name="connsiteY2" fmla="*/ 120602 h 501999"/>
                <a:gd name="connsiteX3" fmla="*/ 0 w 3532717"/>
                <a:gd name="connsiteY3" fmla="*/ 120602 h 501999"/>
                <a:gd name="connsiteX4" fmla="*/ 0 w 3532717"/>
                <a:gd name="connsiteY4" fmla="*/ 250984 h 501999"/>
                <a:gd name="connsiteX5" fmla="*/ 1766343 w 3532717"/>
                <a:gd name="connsiteY5" fmla="*/ 502000 h 501999"/>
                <a:gd name="connsiteX6" fmla="*/ 3532718 w 3532717"/>
                <a:gd name="connsiteY6" fmla="*/ 250984 h 501999"/>
                <a:gd name="connsiteX7" fmla="*/ 3532718 w 3532717"/>
                <a:gd name="connsiteY7" fmla="*/ 120602 h 501999"/>
                <a:gd name="connsiteX8" fmla="*/ 3276002 w 3532717"/>
                <a:gd name="connsiteY8" fmla="*/ 120602 h 5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2717" h="501999">
                  <a:moveTo>
                    <a:pt x="3276002" y="120602"/>
                  </a:moveTo>
                  <a:cubicBezTo>
                    <a:pt x="2966013" y="48286"/>
                    <a:pt x="2405882" y="0"/>
                    <a:pt x="1766343" y="0"/>
                  </a:cubicBezTo>
                  <a:cubicBezTo>
                    <a:pt x="1126804" y="0"/>
                    <a:pt x="566705" y="48318"/>
                    <a:pt x="256716" y="120602"/>
                  </a:cubicBezTo>
                  <a:lnTo>
                    <a:pt x="0" y="120602"/>
                  </a:lnTo>
                  <a:lnTo>
                    <a:pt x="0" y="250984"/>
                  </a:lnTo>
                  <a:cubicBezTo>
                    <a:pt x="0" y="389624"/>
                    <a:pt x="790809" y="502000"/>
                    <a:pt x="1766343" y="502000"/>
                  </a:cubicBezTo>
                  <a:cubicBezTo>
                    <a:pt x="2741876" y="502000"/>
                    <a:pt x="3532718" y="389624"/>
                    <a:pt x="3532718" y="250984"/>
                  </a:cubicBezTo>
                  <a:lnTo>
                    <a:pt x="3532718" y="120602"/>
                  </a:lnTo>
                  <a:lnTo>
                    <a:pt x="3276002" y="120602"/>
                  </a:lnTo>
                  <a:close/>
                </a:path>
              </a:pathLst>
            </a:custGeom>
            <a:solidFill>
              <a:srgbClr val="AA979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iform 9">
              <a:extLst>
                <a:ext uri="{FF2B5EF4-FFF2-40B4-BE49-F238E27FC236}">
                  <a16:creationId xmlns:a16="http://schemas.microsoft.com/office/drawing/2014/main" id="{885A01C7-0B22-DD45-2094-10DC946A3B19}"/>
                </a:ext>
              </a:extLst>
            </p:cNvPr>
            <p:cNvSpPr>
              <a:spLocks noGrp="1" noRot="1" noMove="1" noResize="1" noEditPoints="1" noAdjustHandles="1" noChangeArrowheads="1" noChangeShapeType="1"/>
            </p:cNvSpPr>
            <p:nvPr/>
          </p:nvSpPr>
          <p:spPr>
            <a:xfrm>
              <a:off x="6364546" y="3436222"/>
              <a:ext cx="4485807" cy="637475"/>
            </a:xfrm>
            <a:custGeom>
              <a:avLst/>
              <a:gdLst>
                <a:gd name="connsiteX0" fmla="*/ 3532718 w 3532717"/>
                <a:gd name="connsiteY0" fmla="*/ 251016 h 502032"/>
                <a:gd name="connsiteX1" fmla="*/ 1766343 w 3532717"/>
                <a:gd name="connsiteY1" fmla="*/ 502032 h 502032"/>
                <a:gd name="connsiteX2" fmla="*/ 0 w 3532717"/>
                <a:gd name="connsiteY2" fmla="*/ 251016 h 502032"/>
                <a:gd name="connsiteX3" fmla="*/ 1766343 w 3532717"/>
                <a:gd name="connsiteY3" fmla="*/ 0 h 502032"/>
                <a:gd name="connsiteX4" fmla="*/ 3532718 w 3532717"/>
                <a:gd name="connsiteY4" fmla="*/ 251016 h 50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717" h="502032">
                  <a:moveTo>
                    <a:pt x="3532718" y="251016"/>
                  </a:moveTo>
                  <a:cubicBezTo>
                    <a:pt x="3532718" y="389656"/>
                    <a:pt x="2741876" y="502032"/>
                    <a:pt x="1766343" y="502032"/>
                  </a:cubicBezTo>
                  <a:cubicBezTo>
                    <a:pt x="790809" y="502032"/>
                    <a:pt x="0" y="389656"/>
                    <a:pt x="0" y="251016"/>
                  </a:cubicBezTo>
                  <a:cubicBezTo>
                    <a:pt x="0" y="112376"/>
                    <a:pt x="790809" y="0"/>
                    <a:pt x="1766343" y="0"/>
                  </a:cubicBezTo>
                  <a:cubicBezTo>
                    <a:pt x="2741876" y="0"/>
                    <a:pt x="3532718" y="112376"/>
                    <a:pt x="3532718" y="251016"/>
                  </a:cubicBezTo>
                  <a:close/>
                </a:path>
              </a:pathLst>
            </a:custGeom>
            <a:solidFill>
              <a:srgbClr val="C4B7B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iform 10">
              <a:extLst>
                <a:ext uri="{FF2B5EF4-FFF2-40B4-BE49-F238E27FC236}">
                  <a16:creationId xmlns:a16="http://schemas.microsoft.com/office/drawing/2014/main" id="{B9FA6830-7D93-A8C2-8004-AEDEEE47EABF}"/>
                </a:ext>
              </a:extLst>
            </p:cNvPr>
            <p:cNvSpPr>
              <a:spLocks noGrp="1" noRot="1" noMove="1" noResize="1" noEditPoints="1" noAdjustHandles="1" noChangeArrowheads="1" noChangeShapeType="1"/>
            </p:cNvSpPr>
            <p:nvPr/>
          </p:nvSpPr>
          <p:spPr>
            <a:xfrm>
              <a:off x="7186001" y="3552967"/>
              <a:ext cx="2842937" cy="403984"/>
            </a:xfrm>
            <a:custGeom>
              <a:avLst/>
              <a:gdLst>
                <a:gd name="connsiteX0" fmla="*/ 2238905 w 2238904"/>
                <a:gd name="connsiteY0" fmla="*/ 159075 h 318150"/>
                <a:gd name="connsiteX1" fmla="*/ 1119452 w 2238904"/>
                <a:gd name="connsiteY1" fmla="*/ 318150 h 318150"/>
                <a:gd name="connsiteX2" fmla="*/ 0 w 2238904"/>
                <a:gd name="connsiteY2" fmla="*/ 159075 h 318150"/>
                <a:gd name="connsiteX3" fmla="*/ 1119452 w 2238904"/>
                <a:gd name="connsiteY3" fmla="*/ 0 h 318150"/>
                <a:gd name="connsiteX4" fmla="*/ 2238905 w 2238904"/>
                <a:gd name="connsiteY4" fmla="*/ 159075 h 31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04" h="318150">
                  <a:moveTo>
                    <a:pt x="2238905" y="159075"/>
                  </a:moveTo>
                  <a:cubicBezTo>
                    <a:pt x="2238905" y="246936"/>
                    <a:pt x="1737714" y="318150"/>
                    <a:pt x="1119452" y="318150"/>
                  </a:cubicBezTo>
                  <a:cubicBezTo>
                    <a:pt x="501190" y="318150"/>
                    <a:pt x="0" y="246936"/>
                    <a:pt x="0" y="159075"/>
                  </a:cubicBezTo>
                  <a:cubicBezTo>
                    <a:pt x="0" y="71215"/>
                    <a:pt x="501190" y="0"/>
                    <a:pt x="1119452" y="0"/>
                  </a:cubicBezTo>
                  <a:cubicBezTo>
                    <a:pt x="1737714" y="0"/>
                    <a:pt x="2238905" y="71215"/>
                    <a:pt x="2238905" y="159075"/>
                  </a:cubicBezTo>
                  <a:close/>
                </a:path>
              </a:pathLst>
            </a:custGeom>
            <a:solidFill>
              <a:srgbClr val="AA979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iform 11">
              <a:extLst>
                <a:ext uri="{FF2B5EF4-FFF2-40B4-BE49-F238E27FC236}">
                  <a16:creationId xmlns:a16="http://schemas.microsoft.com/office/drawing/2014/main" id="{B889694B-32BB-AB89-E86B-BEF90151DAC1}"/>
                </a:ext>
              </a:extLst>
            </p:cNvPr>
            <p:cNvSpPr>
              <a:spLocks noGrp="1" noRot="1" noMove="1" noResize="1" noEditPoints="1" noAdjustHandles="1" noChangeArrowheads="1" noChangeShapeType="1"/>
            </p:cNvSpPr>
            <p:nvPr/>
          </p:nvSpPr>
          <p:spPr>
            <a:xfrm>
              <a:off x="8075802" y="3054902"/>
              <a:ext cx="722268" cy="242160"/>
            </a:xfrm>
            <a:custGeom>
              <a:avLst/>
              <a:gdLst>
                <a:gd name="connsiteX0" fmla="*/ 0 w 568809"/>
                <a:gd name="connsiteY0" fmla="*/ 77492 h 190709"/>
                <a:gd name="connsiteX1" fmla="*/ 568810 w 568809"/>
                <a:gd name="connsiteY1" fmla="*/ 23053 h 190709"/>
                <a:gd name="connsiteX2" fmla="*/ 235309 w 568809"/>
                <a:gd name="connsiteY2" fmla="*/ 190710 h 190709"/>
                <a:gd name="connsiteX3" fmla="*/ 0 w 568809"/>
                <a:gd name="connsiteY3" fmla="*/ 77492 h 190709"/>
              </a:gdLst>
              <a:ahLst/>
              <a:cxnLst>
                <a:cxn ang="0">
                  <a:pos x="connsiteX0" y="connsiteY0"/>
                </a:cxn>
                <a:cxn ang="0">
                  <a:pos x="connsiteX1" y="connsiteY1"/>
                </a:cxn>
                <a:cxn ang="0">
                  <a:pos x="connsiteX2" y="connsiteY2"/>
                </a:cxn>
                <a:cxn ang="0">
                  <a:pos x="connsiteX3" y="connsiteY3"/>
                </a:cxn>
              </a:cxnLst>
              <a:rect l="l" t="t" r="r" b="b"/>
              <a:pathLst>
                <a:path w="568809" h="190709">
                  <a:moveTo>
                    <a:pt x="0" y="77492"/>
                  </a:moveTo>
                  <a:cubicBezTo>
                    <a:pt x="0" y="77492"/>
                    <a:pt x="459414" y="-51141"/>
                    <a:pt x="568810" y="23053"/>
                  </a:cubicBezTo>
                  <a:lnTo>
                    <a:pt x="235309" y="190710"/>
                  </a:lnTo>
                  <a:lnTo>
                    <a:pt x="0" y="77492"/>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iform 12">
              <a:extLst>
                <a:ext uri="{FF2B5EF4-FFF2-40B4-BE49-F238E27FC236}">
                  <a16:creationId xmlns:a16="http://schemas.microsoft.com/office/drawing/2014/main" id="{71E03608-67E1-3086-36E1-07D27B17F105}"/>
                </a:ext>
              </a:extLst>
            </p:cNvPr>
            <p:cNvSpPr>
              <a:spLocks noGrp="1" noRot="1" noMove="1" noResize="1" noEditPoints="1" noAdjustHandles="1" noChangeArrowheads="1" noChangeShapeType="1"/>
            </p:cNvSpPr>
            <p:nvPr/>
          </p:nvSpPr>
          <p:spPr>
            <a:xfrm>
              <a:off x="8190861" y="2161724"/>
              <a:ext cx="551241" cy="1104992"/>
            </a:xfrm>
            <a:custGeom>
              <a:avLst/>
              <a:gdLst>
                <a:gd name="connsiteX0" fmla="*/ 434121 w 434120"/>
                <a:gd name="connsiteY0" fmla="*/ 788640 h 870217"/>
                <a:gd name="connsiteX1" fmla="*/ 423045 w 434120"/>
                <a:gd name="connsiteY1" fmla="*/ 266010 h 870217"/>
                <a:gd name="connsiteX2" fmla="*/ 417410 w 434120"/>
                <a:gd name="connsiteY2" fmla="*/ 0 h 870217"/>
                <a:gd name="connsiteX3" fmla="*/ 0 w 434120"/>
                <a:gd name="connsiteY3" fmla="*/ 197257 h 870217"/>
                <a:gd name="connsiteX4" fmla="*/ 95795 w 434120"/>
                <a:gd name="connsiteY4" fmla="*/ 494325 h 870217"/>
                <a:gd name="connsiteX5" fmla="*/ 28402 w 434120"/>
                <a:gd name="connsiteY5" fmla="*/ 870217 h 870217"/>
                <a:gd name="connsiteX6" fmla="*/ 434121 w 434120"/>
                <a:gd name="connsiteY6" fmla="*/ 788607 h 8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0" h="870217">
                  <a:moveTo>
                    <a:pt x="434121" y="788640"/>
                  </a:moveTo>
                  <a:cubicBezTo>
                    <a:pt x="431627" y="781612"/>
                    <a:pt x="424308" y="324886"/>
                    <a:pt x="423045" y="266010"/>
                  </a:cubicBezTo>
                  <a:cubicBezTo>
                    <a:pt x="421815" y="207167"/>
                    <a:pt x="412714" y="97"/>
                    <a:pt x="417410" y="0"/>
                  </a:cubicBezTo>
                  <a:cubicBezTo>
                    <a:pt x="422106" y="-97"/>
                    <a:pt x="0" y="197257"/>
                    <a:pt x="0" y="197257"/>
                  </a:cubicBezTo>
                  <a:cubicBezTo>
                    <a:pt x="0" y="197257"/>
                    <a:pt x="98288" y="390660"/>
                    <a:pt x="95795" y="494325"/>
                  </a:cubicBezTo>
                  <a:cubicBezTo>
                    <a:pt x="93269" y="598021"/>
                    <a:pt x="28402" y="870217"/>
                    <a:pt x="28402" y="870217"/>
                  </a:cubicBezTo>
                  <a:lnTo>
                    <a:pt x="434121" y="788607"/>
                  </a:lnTo>
                  <a:close/>
                </a:path>
              </a:pathLst>
            </a:custGeom>
            <a:solidFill>
              <a:srgbClr val="E2BC5D"/>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iform 13">
              <a:extLst>
                <a:ext uri="{FF2B5EF4-FFF2-40B4-BE49-F238E27FC236}">
                  <a16:creationId xmlns:a16="http://schemas.microsoft.com/office/drawing/2014/main" id="{AE9331D0-BD0B-0EEC-2765-C360A430C098}"/>
                </a:ext>
              </a:extLst>
            </p:cNvPr>
            <p:cNvSpPr>
              <a:spLocks noGrp="1" noRot="1" noMove="1" noResize="1" noEditPoints="1" noAdjustHandles="1" noChangeArrowheads="1" noChangeShapeType="1"/>
            </p:cNvSpPr>
            <p:nvPr/>
          </p:nvSpPr>
          <p:spPr>
            <a:xfrm>
              <a:off x="7300315" y="1611812"/>
              <a:ext cx="1559563" cy="707985"/>
            </a:xfrm>
            <a:custGeom>
              <a:avLst/>
              <a:gdLst>
                <a:gd name="connsiteX0" fmla="*/ 1228174 w 1228206"/>
                <a:gd name="connsiteY0" fmla="*/ 39790 h 557561"/>
                <a:gd name="connsiteX1" fmla="*/ 1010708 w 1228206"/>
                <a:gd name="connsiteY1" fmla="*/ 1996 h 557561"/>
                <a:gd name="connsiteX2" fmla="*/ 575098 w 1228206"/>
                <a:gd name="connsiteY2" fmla="*/ 117222 h 557561"/>
                <a:gd name="connsiteX3" fmla="*/ 135601 w 1228206"/>
                <a:gd name="connsiteY3" fmla="*/ 271763 h 557561"/>
                <a:gd name="connsiteX4" fmla="*/ 5 w 1228206"/>
                <a:gd name="connsiteY4" fmla="*/ 452116 h 557561"/>
                <a:gd name="connsiteX5" fmla="*/ 134565 w 1228206"/>
                <a:gd name="connsiteY5" fmla="*/ 557561 h 557561"/>
                <a:gd name="connsiteX6" fmla="*/ 714612 w 1228206"/>
                <a:gd name="connsiteY6" fmla="*/ 366295 h 557561"/>
                <a:gd name="connsiteX7" fmla="*/ 1080272 w 1228206"/>
                <a:gd name="connsiteY7" fmla="*/ 172503 h 557561"/>
                <a:gd name="connsiteX8" fmla="*/ 1228206 w 1228206"/>
                <a:gd name="connsiteY8" fmla="*/ 39822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06" h="557561">
                  <a:moveTo>
                    <a:pt x="1228174" y="39790"/>
                  </a:moveTo>
                  <a:cubicBezTo>
                    <a:pt x="1228174" y="39790"/>
                    <a:pt x="1156441" y="-10504"/>
                    <a:pt x="1010708" y="1996"/>
                  </a:cubicBezTo>
                  <a:cubicBezTo>
                    <a:pt x="864944" y="14497"/>
                    <a:pt x="746123" y="75899"/>
                    <a:pt x="575098" y="117222"/>
                  </a:cubicBezTo>
                  <a:cubicBezTo>
                    <a:pt x="404040" y="158513"/>
                    <a:pt x="216725" y="210394"/>
                    <a:pt x="135601" y="271763"/>
                  </a:cubicBezTo>
                  <a:cubicBezTo>
                    <a:pt x="54477" y="333165"/>
                    <a:pt x="-610" y="414484"/>
                    <a:pt x="5" y="452116"/>
                  </a:cubicBezTo>
                  <a:cubicBezTo>
                    <a:pt x="620" y="489747"/>
                    <a:pt x="134565" y="557561"/>
                    <a:pt x="134565" y="557561"/>
                  </a:cubicBezTo>
                  <a:lnTo>
                    <a:pt x="714612" y="366295"/>
                  </a:lnTo>
                  <a:lnTo>
                    <a:pt x="1080272" y="172503"/>
                  </a:lnTo>
                  <a:cubicBezTo>
                    <a:pt x="1080272" y="172503"/>
                    <a:pt x="1221794" y="70588"/>
                    <a:pt x="1228206" y="39822"/>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iform 14">
              <a:extLst>
                <a:ext uri="{FF2B5EF4-FFF2-40B4-BE49-F238E27FC236}">
                  <a16:creationId xmlns:a16="http://schemas.microsoft.com/office/drawing/2014/main" id="{22AF37B5-390C-9B26-3955-C1F82685916C}"/>
                </a:ext>
              </a:extLst>
            </p:cNvPr>
            <p:cNvSpPr>
              <a:spLocks noGrp="1" noRot="1" noMove="1" noResize="1" noEditPoints="1" noAdjustHandles="1" noChangeArrowheads="1" noChangeShapeType="1"/>
            </p:cNvSpPr>
            <p:nvPr/>
          </p:nvSpPr>
          <p:spPr>
            <a:xfrm>
              <a:off x="7298376" y="1662336"/>
              <a:ext cx="1564060" cy="993047"/>
            </a:xfrm>
            <a:custGeom>
              <a:avLst/>
              <a:gdLst>
                <a:gd name="connsiteX0" fmla="*/ 1181155 w 1231747"/>
                <a:gd name="connsiteY0" fmla="*/ 488560 h 782056"/>
                <a:gd name="connsiteX1" fmla="*/ 1231740 w 1231747"/>
                <a:gd name="connsiteY1" fmla="*/ 96313 h 782056"/>
                <a:gd name="connsiteX2" fmla="*/ 1229700 w 1231747"/>
                <a:gd name="connsiteY2" fmla="*/ 0 h 782056"/>
                <a:gd name="connsiteX3" fmla="*/ 1085036 w 1231747"/>
                <a:gd name="connsiteY3" fmla="*/ 64284 h 782056"/>
                <a:gd name="connsiteX4" fmla="*/ 708269 w 1231747"/>
                <a:gd name="connsiteY4" fmla="*/ 178247 h 782056"/>
                <a:gd name="connsiteX5" fmla="*/ 351354 w 1231747"/>
                <a:gd name="connsiteY5" fmla="*/ 371294 h 782056"/>
                <a:gd name="connsiteX6" fmla="*/ 35568 w 1231747"/>
                <a:gd name="connsiteY6" fmla="*/ 442152 h 782056"/>
                <a:gd name="connsiteX7" fmla="*/ 2147 w 1231747"/>
                <a:gd name="connsiteY7" fmla="*/ 394579 h 782056"/>
                <a:gd name="connsiteX8" fmla="*/ 13902 w 1231747"/>
                <a:gd name="connsiteY8" fmla="*/ 522079 h 782056"/>
                <a:gd name="connsiteX9" fmla="*/ 106070 w 1231747"/>
                <a:gd name="connsiteY9" fmla="*/ 628042 h 782056"/>
                <a:gd name="connsiteX10" fmla="*/ 176572 w 1231747"/>
                <a:gd name="connsiteY10" fmla="*/ 651133 h 782056"/>
                <a:gd name="connsiteX11" fmla="*/ 364243 w 1231747"/>
                <a:gd name="connsiteY11" fmla="*/ 616546 h 782056"/>
                <a:gd name="connsiteX12" fmla="*/ 541843 w 1231747"/>
                <a:gd name="connsiteY12" fmla="*/ 662241 h 782056"/>
                <a:gd name="connsiteX13" fmla="*/ 660922 w 1231747"/>
                <a:gd name="connsiteY13" fmla="*/ 751008 h 782056"/>
                <a:gd name="connsiteX14" fmla="*/ 775760 w 1231747"/>
                <a:gd name="connsiteY14" fmla="*/ 781450 h 782056"/>
                <a:gd name="connsiteX15" fmla="*/ 851767 w 1231747"/>
                <a:gd name="connsiteY15" fmla="*/ 761630 h 782056"/>
                <a:gd name="connsiteX16" fmla="*/ 1034224 w 1231747"/>
                <a:gd name="connsiteY16" fmla="*/ 557573 h 782056"/>
                <a:gd name="connsiteX17" fmla="*/ 1181123 w 1231747"/>
                <a:gd name="connsiteY17" fmla="*/ 488528 h 7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1747" h="782056">
                  <a:moveTo>
                    <a:pt x="1181155" y="488560"/>
                  </a:moveTo>
                  <a:cubicBezTo>
                    <a:pt x="1181155" y="488560"/>
                    <a:pt x="1232421" y="128860"/>
                    <a:pt x="1231740" y="96313"/>
                  </a:cubicBezTo>
                  <a:lnTo>
                    <a:pt x="1229700" y="0"/>
                  </a:lnTo>
                  <a:cubicBezTo>
                    <a:pt x="1229700" y="0"/>
                    <a:pt x="1234979" y="30215"/>
                    <a:pt x="1085036" y="64284"/>
                  </a:cubicBezTo>
                  <a:cubicBezTo>
                    <a:pt x="1004268" y="82646"/>
                    <a:pt x="829227" y="107389"/>
                    <a:pt x="708269" y="178247"/>
                  </a:cubicBezTo>
                  <a:cubicBezTo>
                    <a:pt x="617559" y="231391"/>
                    <a:pt x="473187" y="317470"/>
                    <a:pt x="351354" y="371294"/>
                  </a:cubicBezTo>
                  <a:cubicBezTo>
                    <a:pt x="310743" y="389235"/>
                    <a:pt x="90234" y="475347"/>
                    <a:pt x="35568" y="442152"/>
                  </a:cubicBezTo>
                  <a:cubicBezTo>
                    <a:pt x="-3132" y="418641"/>
                    <a:pt x="2147" y="394579"/>
                    <a:pt x="2147" y="394579"/>
                  </a:cubicBezTo>
                  <a:cubicBezTo>
                    <a:pt x="2147" y="394579"/>
                    <a:pt x="-7439" y="468449"/>
                    <a:pt x="13902" y="522079"/>
                  </a:cubicBezTo>
                  <a:cubicBezTo>
                    <a:pt x="31779" y="566932"/>
                    <a:pt x="63646" y="604984"/>
                    <a:pt x="106070" y="628042"/>
                  </a:cubicBezTo>
                  <a:cubicBezTo>
                    <a:pt x="128740" y="640349"/>
                    <a:pt x="154227" y="650679"/>
                    <a:pt x="176572" y="651133"/>
                  </a:cubicBezTo>
                  <a:cubicBezTo>
                    <a:pt x="233117" y="652299"/>
                    <a:pt x="305497" y="622504"/>
                    <a:pt x="364243" y="616546"/>
                  </a:cubicBezTo>
                  <a:cubicBezTo>
                    <a:pt x="422990" y="610587"/>
                    <a:pt x="474676" y="604790"/>
                    <a:pt x="541843" y="662241"/>
                  </a:cubicBezTo>
                  <a:cubicBezTo>
                    <a:pt x="579442" y="694399"/>
                    <a:pt x="626627" y="727820"/>
                    <a:pt x="660922" y="751008"/>
                  </a:cubicBezTo>
                  <a:cubicBezTo>
                    <a:pt x="694667" y="773840"/>
                    <a:pt x="735149" y="784850"/>
                    <a:pt x="775760" y="781450"/>
                  </a:cubicBezTo>
                  <a:cubicBezTo>
                    <a:pt x="801927" y="779248"/>
                    <a:pt x="830490" y="773807"/>
                    <a:pt x="851767" y="761630"/>
                  </a:cubicBezTo>
                  <a:cubicBezTo>
                    <a:pt x="902968" y="732290"/>
                    <a:pt x="985614" y="596273"/>
                    <a:pt x="1034224" y="557573"/>
                  </a:cubicBezTo>
                  <a:cubicBezTo>
                    <a:pt x="1082866" y="518872"/>
                    <a:pt x="1181123" y="488528"/>
                    <a:pt x="1181123" y="488528"/>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iform 15">
              <a:extLst>
                <a:ext uri="{FF2B5EF4-FFF2-40B4-BE49-F238E27FC236}">
                  <a16:creationId xmlns:a16="http://schemas.microsoft.com/office/drawing/2014/main" id="{61FD346B-138F-D16F-E4D2-2273E7A44C39}"/>
                </a:ext>
              </a:extLst>
            </p:cNvPr>
            <p:cNvSpPr>
              <a:spLocks noGrp="1" noRot="1" noMove="1" noResize="1" noEditPoints="1" noAdjustHandles="1" noChangeArrowheads="1" noChangeShapeType="1"/>
            </p:cNvSpPr>
            <p:nvPr/>
          </p:nvSpPr>
          <p:spPr>
            <a:xfrm>
              <a:off x="8052589" y="3084216"/>
              <a:ext cx="921170" cy="2011166"/>
            </a:xfrm>
            <a:custGeom>
              <a:avLst/>
              <a:gdLst>
                <a:gd name="connsiteX0" fmla="*/ 725278 w 725451"/>
                <a:gd name="connsiteY0" fmla="*/ 1408586 h 1583858"/>
                <a:gd name="connsiteX1" fmla="*/ 587091 w 725451"/>
                <a:gd name="connsiteY1" fmla="*/ 0 h 1583858"/>
                <a:gd name="connsiteX2" fmla="*/ 18281 w 725451"/>
                <a:gd name="connsiteY2" fmla="*/ 54439 h 1583858"/>
                <a:gd name="connsiteX3" fmla="*/ 696 w 725451"/>
                <a:gd name="connsiteY3" fmla="*/ 1447480 h 1583858"/>
                <a:gd name="connsiteX4" fmla="*/ 725278 w 725451"/>
                <a:gd name="connsiteY4" fmla="*/ 1408586 h 158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51" h="1583858">
                  <a:moveTo>
                    <a:pt x="725278" y="1408586"/>
                  </a:moveTo>
                  <a:cubicBezTo>
                    <a:pt x="712162" y="1234581"/>
                    <a:pt x="587091" y="0"/>
                    <a:pt x="587091" y="0"/>
                  </a:cubicBezTo>
                  <a:cubicBezTo>
                    <a:pt x="412666" y="95827"/>
                    <a:pt x="18281" y="54439"/>
                    <a:pt x="18281" y="54439"/>
                  </a:cubicBezTo>
                  <a:cubicBezTo>
                    <a:pt x="18281" y="54439"/>
                    <a:pt x="-4194" y="1216801"/>
                    <a:pt x="696" y="1447480"/>
                  </a:cubicBezTo>
                  <a:cubicBezTo>
                    <a:pt x="5586" y="1678191"/>
                    <a:pt x="738362" y="1582590"/>
                    <a:pt x="725278" y="1408586"/>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iform 16">
              <a:extLst>
                <a:ext uri="{FF2B5EF4-FFF2-40B4-BE49-F238E27FC236}">
                  <a16:creationId xmlns:a16="http://schemas.microsoft.com/office/drawing/2014/main" id="{2B780999-6400-577D-B036-C192D8B5A7C8}"/>
                </a:ext>
              </a:extLst>
            </p:cNvPr>
            <p:cNvSpPr>
              <a:spLocks noGrp="1" noRot="1" noMove="1" noResize="1" noEditPoints="1" noAdjustHandles="1" noChangeArrowheads="1" noChangeShapeType="1"/>
            </p:cNvSpPr>
            <p:nvPr/>
          </p:nvSpPr>
          <p:spPr>
            <a:xfrm>
              <a:off x="9727637" y="3054902"/>
              <a:ext cx="722269" cy="242160"/>
            </a:xfrm>
            <a:custGeom>
              <a:avLst/>
              <a:gdLst>
                <a:gd name="connsiteX0" fmla="*/ 568810 w 568810"/>
                <a:gd name="connsiteY0" fmla="*/ 77492 h 190709"/>
                <a:gd name="connsiteX1" fmla="*/ 0 w 568810"/>
                <a:gd name="connsiteY1" fmla="*/ 23053 h 190709"/>
                <a:gd name="connsiteX2" fmla="*/ 333501 w 568810"/>
                <a:gd name="connsiteY2" fmla="*/ 190710 h 190709"/>
                <a:gd name="connsiteX3" fmla="*/ 568810 w 568810"/>
                <a:gd name="connsiteY3" fmla="*/ 77492 h 190709"/>
              </a:gdLst>
              <a:ahLst/>
              <a:cxnLst>
                <a:cxn ang="0">
                  <a:pos x="connsiteX0" y="connsiteY0"/>
                </a:cxn>
                <a:cxn ang="0">
                  <a:pos x="connsiteX1" y="connsiteY1"/>
                </a:cxn>
                <a:cxn ang="0">
                  <a:pos x="connsiteX2" y="connsiteY2"/>
                </a:cxn>
                <a:cxn ang="0">
                  <a:pos x="connsiteX3" y="connsiteY3"/>
                </a:cxn>
              </a:cxnLst>
              <a:rect l="l" t="t" r="r" b="b"/>
              <a:pathLst>
                <a:path w="568810" h="190709">
                  <a:moveTo>
                    <a:pt x="568810" y="77492"/>
                  </a:moveTo>
                  <a:cubicBezTo>
                    <a:pt x="568810" y="77492"/>
                    <a:pt x="109397" y="-51141"/>
                    <a:pt x="0" y="23053"/>
                  </a:cubicBezTo>
                  <a:lnTo>
                    <a:pt x="333501" y="190710"/>
                  </a:lnTo>
                  <a:lnTo>
                    <a:pt x="568810" y="77492"/>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iform 17">
              <a:extLst>
                <a:ext uri="{FF2B5EF4-FFF2-40B4-BE49-F238E27FC236}">
                  <a16:creationId xmlns:a16="http://schemas.microsoft.com/office/drawing/2014/main" id="{63696365-8EE8-947E-FE24-08855C8DFBFE}"/>
                </a:ext>
              </a:extLst>
            </p:cNvPr>
            <p:cNvSpPr>
              <a:spLocks noGrp="1" noRot="1" noMove="1" noResize="1" noEditPoints="1" noAdjustHandles="1" noChangeArrowheads="1" noChangeShapeType="1"/>
            </p:cNvSpPr>
            <p:nvPr/>
          </p:nvSpPr>
          <p:spPr>
            <a:xfrm>
              <a:off x="9783604" y="2161724"/>
              <a:ext cx="551241" cy="1104992"/>
            </a:xfrm>
            <a:custGeom>
              <a:avLst/>
              <a:gdLst>
                <a:gd name="connsiteX0" fmla="*/ 0 w 434120"/>
                <a:gd name="connsiteY0" fmla="*/ 788640 h 870217"/>
                <a:gd name="connsiteX1" fmla="*/ 11076 w 434120"/>
                <a:gd name="connsiteY1" fmla="*/ 266010 h 870217"/>
                <a:gd name="connsiteX2" fmla="*/ 16711 w 434120"/>
                <a:gd name="connsiteY2" fmla="*/ 0 h 870217"/>
                <a:gd name="connsiteX3" fmla="*/ 434121 w 434120"/>
                <a:gd name="connsiteY3" fmla="*/ 197257 h 870217"/>
                <a:gd name="connsiteX4" fmla="*/ 338326 w 434120"/>
                <a:gd name="connsiteY4" fmla="*/ 494325 h 870217"/>
                <a:gd name="connsiteX5" fmla="*/ 405719 w 434120"/>
                <a:gd name="connsiteY5" fmla="*/ 870217 h 870217"/>
                <a:gd name="connsiteX6" fmla="*/ 0 w 434120"/>
                <a:gd name="connsiteY6" fmla="*/ 788607 h 8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0" h="870217">
                  <a:moveTo>
                    <a:pt x="0" y="788640"/>
                  </a:moveTo>
                  <a:cubicBezTo>
                    <a:pt x="2494" y="781612"/>
                    <a:pt x="9813" y="324886"/>
                    <a:pt x="11076" y="266010"/>
                  </a:cubicBezTo>
                  <a:cubicBezTo>
                    <a:pt x="12306" y="207167"/>
                    <a:pt x="21406" y="97"/>
                    <a:pt x="16711" y="0"/>
                  </a:cubicBezTo>
                  <a:cubicBezTo>
                    <a:pt x="12015" y="-97"/>
                    <a:pt x="434121" y="197257"/>
                    <a:pt x="434121" y="197257"/>
                  </a:cubicBezTo>
                  <a:cubicBezTo>
                    <a:pt x="434121" y="197257"/>
                    <a:pt x="335832" y="390660"/>
                    <a:pt x="338326" y="494325"/>
                  </a:cubicBezTo>
                  <a:cubicBezTo>
                    <a:pt x="340852" y="598021"/>
                    <a:pt x="405719" y="870217"/>
                    <a:pt x="405719" y="870217"/>
                  </a:cubicBezTo>
                  <a:lnTo>
                    <a:pt x="0" y="788607"/>
                  </a:lnTo>
                  <a:close/>
                </a:path>
              </a:pathLst>
            </a:custGeom>
            <a:solidFill>
              <a:srgbClr val="E2BC5D"/>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iform 18">
              <a:extLst>
                <a:ext uri="{FF2B5EF4-FFF2-40B4-BE49-F238E27FC236}">
                  <a16:creationId xmlns:a16="http://schemas.microsoft.com/office/drawing/2014/main" id="{4E5A9E1C-FA1B-42FA-476C-6D1C45761BE8}"/>
                </a:ext>
              </a:extLst>
            </p:cNvPr>
            <p:cNvSpPr>
              <a:spLocks noGrp="1" noRot="1" noMove="1" noResize="1" noEditPoints="1" noAdjustHandles="1" noChangeArrowheads="1" noChangeShapeType="1"/>
            </p:cNvSpPr>
            <p:nvPr/>
          </p:nvSpPr>
          <p:spPr>
            <a:xfrm>
              <a:off x="9665830" y="1611812"/>
              <a:ext cx="1559563" cy="707985"/>
            </a:xfrm>
            <a:custGeom>
              <a:avLst/>
              <a:gdLst>
                <a:gd name="connsiteX0" fmla="*/ 32 w 1228206"/>
                <a:gd name="connsiteY0" fmla="*/ 39790 h 557561"/>
                <a:gd name="connsiteX1" fmla="*/ 217498 w 1228206"/>
                <a:gd name="connsiteY1" fmla="*/ 1996 h 557561"/>
                <a:gd name="connsiteX2" fmla="*/ 653108 w 1228206"/>
                <a:gd name="connsiteY2" fmla="*/ 117222 h 557561"/>
                <a:gd name="connsiteX3" fmla="*/ 1092605 w 1228206"/>
                <a:gd name="connsiteY3" fmla="*/ 271763 h 557561"/>
                <a:gd name="connsiteX4" fmla="*/ 1228201 w 1228206"/>
                <a:gd name="connsiteY4" fmla="*/ 452116 h 557561"/>
                <a:gd name="connsiteX5" fmla="*/ 1093641 w 1228206"/>
                <a:gd name="connsiteY5" fmla="*/ 557561 h 557561"/>
                <a:gd name="connsiteX6" fmla="*/ 513594 w 1228206"/>
                <a:gd name="connsiteY6" fmla="*/ 366295 h 557561"/>
                <a:gd name="connsiteX7" fmla="*/ 147935 w 1228206"/>
                <a:gd name="connsiteY7" fmla="*/ 172503 h 557561"/>
                <a:gd name="connsiteX8" fmla="*/ 0 w 1228206"/>
                <a:gd name="connsiteY8" fmla="*/ 39822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06" h="557561">
                  <a:moveTo>
                    <a:pt x="32" y="39790"/>
                  </a:moveTo>
                  <a:cubicBezTo>
                    <a:pt x="32" y="39790"/>
                    <a:pt x="71765" y="-10504"/>
                    <a:pt x="217498" y="1996"/>
                  </a:cubicBezTo>
                  <a:cubicBezTo>
                    <a:pt x="363263" y="14497"/>
                    <a:pt x="482083" y="75899"/>
                    <a:pt x="653108" y="117222"/>
                  </a:cubicBezTo>
                  <a:cubicBezTo>
                    <a:pt x="824166" y="158513"/>
                    <a:pt x="1011481" y="210394"/>
                    <a:pt x="1092605" y="271763"/>
                  </a:cubicBezTo>
                  <a:cubicBezTo>
                    <a:pt x="1173730" y="333165"/>
                    <a:pt x="1228816" y="414484"/>
                    <a:pt x="1228201" y="452116"/>
                  </a:cubicBezTo>
                  <a:cubicBezTo>
                    <a:pt x="1227586" y="489747"/>
                    <a:pt x="1093641" y="557561"/>
                    <a:pt x="1093641" y="557561"/>
                  </a:cubicBezTo>
                  <a:lnTo>
                    <a:pt x="513594" y="366295"/>
                  </a:lnTo>
                  <a:lnTo>
                    <a:pt x="147935" y="172503"/>
                  </a:lnTo>
                  <a:cubicBezTo>
                    <a:pt x="147935" y="172503"/>
                    <a:pt x="6412" y="70588"/>
                    <a:pt x="0" y="39822"/>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iform 19">
              <a:extLst>
                <a:ext uri="{FF2B5EF4-FFF2-40B4-BE49-F238E27FC236}">
                  <a16:creationId xmlns:a16="http://schemas.microsoft.com/office/drawing/2014/main" id="{82401281-A4E5-FE0D-2A80-2DE5312657BB}"/>
                </a:ext>
              </a:extLst>
            </p:cNvPr>
            <p:cNvSpPr>
              <a:spLocks noGrp="1" noRot="1" noMove="1" noResize="1" noEditPoints="1" noAdjustHandles="1" noChangeArrowheads="1" noChangeShapeType="1"/>
            </p:cNvSpPr>
            <p:nvPr/>
          </p:nvSpPr>
          <p:spPr>
            <a:xfrm>
              <a:off x="9663273" y="1662336"/>
              <a:ext cx="1564060" cy="993047"/>
            </a:xfrm>
            <a:custGeom>
              <a:avLst/>
              <a:gdLst>
                <a:gd name="connsiteX0" fmla="*/ 50592 w 1231747"/>
                <a:gd name="connsiteY0" fmla="*/ 488560 h 782056"/>
                <a:gd name="connsiteX1" fmla="*/ 7 w 1231747"/>
                <a:gd name="connsiteY1" fmla="*/ 96313 h 782056"/>
                <a:gd name="connsiteX2" fmla="*/ 2047 w 1231747"/>
                <a:gd name="connsiteY2" fmla="*/ 0 h 782056"/>
                <a:gd name="connsiteX3" fmla="*/ 146711 w 1231747"/>
                <a:gd name="connsiteY3" fmla="*/ 64284 h 782056"/>
                <a:gd name="connsiteX4" fmla="*/ 523478 w 1231747"/>
                <a:gd name="connsiteY4" fmla="*/ 178247 h 782056"/>
                <a:gd name="connsiteX5" fmla="*/ 880393 w 1231747"/>
                <a:gd name="connsiteY5" fmla="*/ 371294 h 782056"/>
                <a:gd name="connsiteX6" fmla="*/ 1196179 w 1231747"/>
                <a:gd name="connsiteY6" fmla="*/ 442152 h 782056"/>
                <a:gd name="connsiteX7" fmla="*/ 1229601 w 1231747"/>
                <a:gd name="connsiteY7" fmla="*/ 394579 h 782056"/>
                <a:gd name="connsiteX8" fmla="*/ 1217845 w 1231747"/>
                <a:gd name="connsiteY8" fmla="*/ 522079 h 782056"/>
                <a:gd name="connsiteX9" fmla="*/ 1125677 w 1231747"/>
                <a:gd name="connsiteY9" fmla="*/ 628042 h 782056"/>
                <a:gd name="connsiteX10" fmla="*/ 1055175 w 1231747"/>
                <a:gd name="connsiteY10" fmla="*/ 651133 h 782056"/>
                <a:gd name="connsiteX11" fmla="*/ 867504 w 1231747"/>
                <a:gd name="connsiteY11" fmla="*/ 616546 h 782056"/>
                <a:gd name="connsiteX12" fmla="*/ 689904 w 1231747"/>
                <a:gd name="connsiteY12" fmla="*/ 662241 h 782056"/>
                <a:gd name="connsiteX13" fmla="*/ 570825 w 1231747"/>
                <a:gd name="connsiteY13" fmla="*/ 751008 h 782056"/>
                <a:gd name="connsiteX14" fmla="*/ 455988 w 1231747"/>
                <a:gd name="connsiteY14" fmla="*/ 781450 h 782056"/>
                <a:gd name="connsiteX15" fmla="*/ 379980 w 1231747"/>
                <a:gd name="connsiteY15" fmla="*/ 761630 h 782056"/>
                <a:gd name="connsiteX16" fmla="*/ 197523 w 1231747"/>
                <a:gd name="connsiteY16" fmla="*/ 557573 h 782056"/>
                <a:gd name="connsiteX17" fmla="*/ 50624 w 1231747"/>
                <a:gd name="connsiteY17" fmla="*/ 488528 h 7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1747" h="782056">
                  <a:moveTo>
                    <a:pt x="50592" y="488560"/>
                  </a:moveTo>
                  <a:cubicBezTo>
                    <a:pt x="50592" y="488560"/>
                    <a:pt x="-673" y="128860"/>
                    <a:pt x="7" y="96313"/>
                  </a:cubicBezTo>
                  <a:lnTo>
                    <a:pt x="2047" y="0"/>
                  </a:lnTo>
                  <a:cubicBezTo>
                    <a:pt x="2047" y="0"/>
                    <a:pt x="-3232" y="30215"/>
                    <a:pt x="146711" y="64284"/>
                  </a:cubicBezTo>
                  <a:cubicBezTo>
                    <a:pt x="227479" y="82646"/>
                    <a:pt x="402520" y="107389"/>
                    <a:pt x="523478" y="178247"/>
                  </a:cubicBezTo>
                  <a:cubicBezTo>
                    <a:pt x="614188" y="231391"/>
                    <a:pt x="758561" y="317470"/>
                    <a:pt x="880393" y="371294"/>
                  </a:cubicBezTo>
                  <a:cubicBezTo>
                    <a:pt x="921004" y="389235"/>
                    <a:pt x="1141513" y="475347"/>
                    <a:pt x="1196179" y="442152"/>
                  </a:cubicBezTo>
                  <a:cubicBezTo>
                    <a:pt x="1234879" y="418641"/>
                    <a:pt x="1229601" y="394579"/>
                    <a:pt x="1229601" y="394579"/>
                  </a:cubicBezTo>
                  <a:cubicBezTo>
                    <a:pt x="1229601" y="394579"/>
                    <a:pt x="1239186" y="468449"/>
                    <a:pt x="1217845" y="522079"/>
                  </a:cubicBezTo>
                  <a:cubicBezTo>
                    <a:pt x="1199968" y="566932"/>
                    <a:pt x="1168101" y="604984"/>
                    <a:pt x="1125677" y="628042"/>
                  </a:cubicBezTo>
                  <a:cubicBezTo>
                    <a:pt x="1103007" y="640349"/>
                    <a:pt x="1077520" y="650679"/>
                    <a:pt x="1055175" y="651133"/>
                  </a:cubicBezTo>
                  <a:cubicBezTo>
                    <a:pt x="998631" y="652299"/>
                    <a:pt x="926250" y="622504"/>
                    <a:pt x="867504" y="616546"/>
                  </a:cubicBezTo>
                  <a:cubicBezTo>
                    <a:pt x="808757" y="610587"/>
                    <a:pt x="757071" y="604790"/>
                    <a:pt x="689904" y="662241"/>
                  </a:cubicBezTo>
                  <a:cubicBezTo>
                    <a:pt x="652306" y="694399"/>
                    <a:pt x="605120" y="727820"/>
                    <a:pt x="570825" y="751008"/>
                  </a:cubicBezTo>
                  <a:cubicBezTo>
                    <a:pt x="537079" y="773840"/>
                    <a:pt x="496598" y="784850"/>
                    <a:pt x="455988" y="781450"/>
                  </a:cubicBezTo>
                  <a:cubicBezTo>
                    <a:pt x="429820" y="779248"/>
                    <a:pt x="401257" y="773807"/>
                    <a:pt x="379980" y="761630"/>
                  </a:cubicBezTo>
                  <a:cubicBezTo>
                    <a:pt x="328779" y="732290"/>
                    <a:pt x="246133" y="596273"/>
                    <a:pt x="197523" y="557573"/>
                  </a:cubicBezTo>
                  <a:cubicBezTo>
                    <a:pt x="148880" y="518872"/>
                    <a:pt x="50624" y="488528"/>
                    <a:pt x="50624" y="488528"/>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iform 20">
              <a:extLst>
                <a:ext uri="{FF2B5EF4-FFF2-40B4-BE49-F238E27FC236}">
                  <a16:creationId xmlns:a16="http://schemas.microsoft.com/office/drawing/2014/main" id="{B94036AB-2189-DB04-066C-BF179F13E2FD}"/>
                </a:ext>
              </a:extLst>
            </p:cNvPr>
            <p:cNvSpPr>
              <a:spLocks noGrp="1" noRot="1" noMove="1" noResize="1" noEditPoints="1" noAdjustHandles="1" noChangeArrowheads="1" noChangeShapeType="1"/>
            </p:cNvSpPr>
            <p:nvPr/>
          </p:nvSpPr>
          <p:spPr>
            <a:xfrm>
              <a:off x="9551949" y="3084216"/>
              <a:ext cx="921170" cy="2011166"/>
            </a:xfrm>
            <a:custGeom>
              <a:avLst/>
              <a:gdLst>
                <a:gd name="connsiteX0" fmla="*/ 173 w 725451"/>
                <a:gd name="connsiteY0" fmla="*/ 1408586 h 1583858"/>
                <a:gd name="connsiteX1" fmla="*/ 138360 w 725451"/>
                <a:gd name="connsiteY1" fmla="*/ 0 h 1583858"/>
                <a:gd name="connsiteX2" fmla="*/ 707170 w 725451"/>
                <a:gd name="connsiteY2" fmla="*/ 54439 h 1583858"/>
                <a:gd name="connsiteX3" fmla="*/ 724755 w 725451"/>
                <a:gd name="connsiteY3" fmla="*/ 1447480 h 1583858"/>
                <a:gd name="connsiteX4" fmla="*/ 173 w 725451"/>
                <a:gd name="connsiteY4" fmla="*/ 1408586 h 158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51" h="1583858">
                  <a:moveTo>
                    <a:pt x="173" y="1408586"/>
                  </a:moveTo>
                  <a:cubicBezTo>
                    <a:pt x="13289" y="1234581"/>
                    <a:pt x="138360" y="0"/>
                    <a:pt x="138360" y="0"/>
                  </a:cubicBezTo>
                  <a:cubicBezTo>
                    <a:pt x="312786" y="95827"/>
                    <a:pt x="707170" y="54439"/>
                    <a:pt x="707170" y="54439"/>
                  </a:cubicBezTo>
                  <a:cubicBezTo>
                    <a:pt x="707170" y="54439"/>
                    <a:pt x="729645" y="1216801"/>
                    <a:pt x="724755" y="1447480"/>
                  </a:cubicBezTo>
                  <a:cubicBezTo>
                    <a:pt x="719865" y="1678191"/>
                    <a:pt x="-12911" y="1582590"/>
                    <a:pt x="173" y="1408586"/>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2" name="Friform 21">
            <a:extLst>
              <a:ext uri="{FF2B5EF4-FFF2-40B4-BE49-F238E27FC236}">
                <a16:creationId xmlns:a16="http://schemas.microsoft.com/office/drawing/2014/main" id="{139EF030-A268-FCDB-2E86-6FA1B7B388A0}"/>
              </a:ext>
            </a:extLst>
          </p:cNvPr>
          <p:cNvSpPr>
            <a:spLocks noGrp="1" noRot="1" noMove="1" noResize="1" noEditPoints="1" noAdjustHandles="1" noChangeArrowheads="1" noChangeShapeType="1"/>
          </p:cNvSpPr>
          <p:nvPr/>
        </p:nvSpPr>
        <p:spPr>
          <a:xfrm>
            <a:off x="5822502" y="4964331"/>
            <a:ext cx="6611246" cy="1403087"/>
          </a:xfrm>
          <a:custGeom>
            <a:avLst/>
            <a:gdLst>
              <a:gd name="connsiteX0" fmla="*/ 4283564 w 5206568"/>
              <a:gd name="connsiteY0" fmla="*/ 0 h 1104976"/>
              <a:gd name="connsiteX1" fmla="*/ 2517189 w 5206568"/>
              <a:gd name="connsiteY1" fmla="*/ 251016 h 1104976"/>
              <a:gd name="connsiteX2" fmla="*/ 2316013 w 5206568"/>
              <a:gd name="connsiteY2" fmla="*/ 249365 h 1104976"/>
              <a:gd name="connsiteX3" fmla="*/ 2135629 w 5206568"/>
              <a:gd name="connsiteY3" fmla="*/ 245090 h 1104976"/>
              <a:gd name="connsiteX4" fmla="*/ 1302622 w 5206568"/>
              <a:gd name="connsiteY4" fmla="*/ 182230 h 1104976"/>
              <a:gd name="connsiteX5" fmla="*/ 750846 w 5206568"/>
              <a:gd name="connsiteY5" fmla="*/ 0 h 1104976"/>
              <a:gd name="connsiteX6" fmla="*/ 0 w 5206568"/>
              <a:gd name="connsiteY6" fmla="*/ 0 h 1104976"/>
              <a:gd name="connsiteX7" fmla="*/ 0 w 5206568"/>
              <a:gd name="connsiteY7" fmla="*/ 1104976 h 1104976"/>
              <a:gd name="connsiteX8" fmla="*/ 5206569 w 5206568"/>
              <a:gd name="connsiteY8" fmla="*/ 1104976 h 1104976"/>
              <a:gd name="connsiteX9" fmla="*/ 5206569 w 5206568"/>
              <a:gd name="connsiteY9" fmla="*/ 0 h 1104976"/>
              <a:gd name="connsiteX10" fmla="*/ 4283564 w 5206568"/>
              <a:gd name="connsiteY10" fmla="*/ 0 h 11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6568" h="1104976">
                <a:moveTo>
                  <a:pt x="4283564" y="0"/>
                </a:moveTo>
                <a:cubicBezTo>
                  <a:pt x="4283564" y="138640"/>
                  <a:pt x="3492722" y="251016"/>
                  <a:pt x="2517189" y="251016"/>
                </a:cubicBezTo>
                <a:cubicBezTo>
                  <a:pt x="2449148" y="251016"/>
                  <a:pt x="2382047" y="250466"/>
                  <a:pt x="2316013" y="249365"/>
                </a:cubicBezTo>
                <a:cubicBezTo>
                  <a:pt x="2254903" y="248361"/>
                  <a:pt x="2194699" y="246968"/>
                  <a:pt x="2135629" y="245090"/>
                </a:cubicBezTo>
                <a:cubicBezTo>
                  <a:pt x="1817220" y="235147"/>
                  <a:pt x="1531033" y="212964"/>
                  <a:pt x="1302622" y="182230"/>
                </a:cubicBezTo>
                <a:cubicBezTo>
                  <a:pt x="962838" y="136470"/>
                  <a:pt x="750846" y="71765"/>
                  <a:pt x="750846" y="0"/>
                </a:cubicBezTo>
                <a:lnTo>
                  <a:pt x="0" y="0"/>
                </a:lnTo>
                <a:lnTo>
                  <a:pt x="0" y="1104976"/>
                </a:lnTo>
                <a:lnTo>
                  <a:pt x="5206569" y="1104976"/>
                </a:lnTo>
                <a:lnTo>
                  <a:pt x="5206569" y="0"/>
                </a:lnTo>
                <a:lnTo>
                  <a:pt x="4283564" y="0"/>
                </a:lnTo>
                <a:close/>
              </a:path>
            </a:pathLst>
          </a:custGeom>
          <a:solidFill>
            <a:srgbClr val="366359"/>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0" name="Gruppe 29">
            <a:extLst>
              <a:ext uri="{FF2B5EF4-FFF2-40B4-BE49-F238E27FC236}">
                <a16:creationId xmlns:a16="http://schemas.microsoft.com/office/drawing/2014/main" id="{7E2F0F97-69DB-1A04-1BC8-BF304E9243FD}"/>
              </a:ext>
            </a:extLst>
          </p:cNvPr>
          <p:cNvGrpSpPr>
            <a:grpSpLocks noGrp="1" noUngrp="1" noRot="1" noMove="1" noResize="1"/>
          </p:cNvGrpSpPr>
          <p:nvPr/>
        </p:nvGrpSpPr>
        <p:grpSpPr>
          <a:xfrm>
            <a:off x="4466481" y="3846079"/>
            <a:ext cx="2171252" cy="2471138"/>
            <a:chOff x="8926685" y="3459582"/>
            <a:chExt cx="2171252" cy="2471138"/>
          </a:xfrm>
        </p:grpSpPr>
        <p:sp>
          <p:nvSpPr>
            <p:cNvPr id="23" name="Friform 22">
              <a:extLst>
                <a:ext uri="{FF2B5EF4-FFF2-40B4-BE49-F238E27FC236}">
                  <a16:creationId xmlns:a16="http://schemas.microsoft.com/office/drawing/2014/main" id="{BE74D291-6107-9B3F-F050-FDF8385A3402}"/>
                </a:ext>
              </a:extLst>
            </p:cNvPr>
            <p:cNvSpPr>
              <a:spLocks noGrp="1" noRot="1" noMove="1" noResize="1" noEditPoints="1" noAdjustHandles="1" noChangeArrowheads="1" noChangeShapeType="1"/>
            </p:cNvSpPr>
            <p:nvPr/>
          </p:nvSpPr>
          <p:spPr>
            <a:xfrm>
              <a:off x="8926685" y="5147813"/>
              <a:ext cx="2171252" cy="640477"/>
            </a:xfrm>
            <a:custGeom>
              <a:avLst/>
              <a:gdLst>
                <a:gd name="connsiteX0" fmla="*/ 1085642 w 2171252"/>
                <a:gd name="connsiteY0" fmla="*/ 640478 h 640477"/>
                <a:gd name="connsiteX1" fmla="*/ 2171252 w 2171252"/>
                <a:gd name="connsiteY1" fmla="*/ 342504 h 640477"/>
                <a:gd name="connsiteX2" fmla="*/ 1085642 w 2171252"/>
                <a:gd name="connsiteY2" fmla="*/ 0 h 640477"/>
                <a:gd name="connsiteX3" fmla="*/ 0 w 2171252"/>
                <a:gd name="connsiteY3" fmla="*/ 342471 h 640477"/>
                <a:gd name="connsiteX4" fmla="*/ 1085642 w 2171252"/>
                <a:gd name="connsiteY4" fmla="*/ 640478 h 64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52" h="640477">
                  <a:moveTo>
                    <a:pt x="1085642" y="640478"/>
                  </a:moveTo>
                  <a:lnTo>
                    <a:pt x="2171252" y="342504"/>
                  </a:lnTo>
                  <a:lnTo>
                    <a:pt x="1085642" y="0"/>
                  </a:lnTo>
                  <a:lnTo>
                    <a:pt x="0" y="342471"/>
                  </a:lnTo>
                  <a:lnTo>
                    <a:pt x="1085642" y="640478"/>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iform 23">
              <a:extLst>
                <a:ext uri="{FF2B5EF4-FFF2-40B4-BE49-F238E27FC236}">
                  <a16:creationId xmlns:a16="http://schemas.microsoft.com/office/drawing/2014/main" id="{14914D08-9F25-5198-35D4-18281F8AA67A}"/>
                </a:ext>
              </a:extLst>
            </p:cNvPr>
            <p:cNvSpPr>
              <a:spLocks noGrp="1" noRot="1" noMove="1" noResize="1" noEditPoints="1" noAdjustHandles="1" noChangeArrowheads="1" noChangeShapeType="1"/>
            </p:cNvSpPr>
            <p:nvPr/>
          </p:nvSpPr>
          <p:spPr>
            <a:xfrm>
              <a:off x="10012327" y="5490316"/>
              <a:ext cx="1085609" cy="440403"/>
            </a:xfrm>
            <a:custGeom>
              <a:avLst/>
              <a:gdLst>
                <a:gd name="connsiteX0" fmla="*/ 1085610 w 1085609"/>
                <a:gd name="connsiteY0" fmla="*/ 0 h 440403"/>
                <a:gd name="connsiteX1" fmla="*/ 1085610 w 1085609"/>
                <a:gd name="connsiteY1" fmla="*/ 142429 h 440403"/>
                <a:gd name="connsiteX2" fmla="*/ 0 w 1085609"/>
                <a:gd name="connsiteY2" fmla="*/ 440404 h 440403"/>
                <a:gd name="connsiteX3" fmla="*/ 0 w 1085609"/>
                <a:gd name="connsiteY3" fmla="*/ 297974 h 440403"/>
                <a:gd name="connsiteX4" fmla="*/ 1085610 w 1085609"/>
                <a:gd name="connsiteY4" fmla="*/ 0 h 44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609" h="440403">
                  <a:moveTo>
                    <a:pt x="1085610" y="0"/>
                  </a:moveTo>
                  <a:lnTo>
                    <a:pt x="1085610" y="142429"/>
                  </a:lnTo>
                  <a:lnTo>
                    <a:pt x="0" y="440404"/>
                  </a:lnTo>
                  <a:lnTo>
                    <a:pt x="0" y="297974"/>
                  </a:lnTo>
                  <a:lnTo>
                    <a:pt x="1085610" y="0"/>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iform 24">
              <a:extLst>
                <a:ext uri="{FF2B5EF4-FFF2-40B4-BE49-F238E27FC236}">
                  <a16:creationId xmlns:a16="http://schemas.microsoft.com/office/drawing/2014/main" id="{2468BF1E-0A7A-3C52-E5E1-751E3F2AB0C8}"/>
                </a:ext>
              </a:extLst>
            </p:cNvPr>
            <p:cNvSpPr>
              <a:spLocks noGrp="1" noRot="1" noMove="1" noResize="1" noEditPoints="1" noAdjustHandles="1" noChangeArrowheads="1" noChangeShapeType="1"/>
            </p:cNvSpPr>
            <p:nvPr/>
          </p:nvSpPr>
          <p:spPr>
            <a:xfrm>
              <a:off x="8926685" y="5490284"/>
              <a:ext cx="1085642" cy="440436"/>
            </a:xfrm>
            <a:custGeom>
              <a:avLst/>
              <a:gdLst>
                <a:gd name="connsiteX0" fmla="*/ 0 w 1085642"/>
                <a:gd name="connsiteY0" fmla="*/ 0 h 440436"/>
                <a:gd name="connsiteX1" fmla="*/ 0 w 1085642"/>
                <a:gd name="connsiteY1" fmla="*/ 142429 h 440436"/>
                <a:gd name="connsiteX2" fmla="*/ 1085642 w 1085642"/>
                <a:gd name="connsiteY2" fmla="*/ 440436 h 440436"/>
                <a:gd name="connsiteX3" fmla="*/ 1085642 w 1085642"/>
                <a:gd name="connsiteY3" fmla="*/ 298006 h 440436"/>
                <a:gd name="connsiteX4" fmla="*/ 0 w 1085642"/>
                <a:gd name="connsiteY4" fmla="*/ 0 h 44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642" h="440436">
                  <a:moveTo>
                    <a:pt x="0" y="0"/>
                  </a:moveTo>
                  <a:lnTo>
                    <a:pt x="0" y="142429"/>
                  </a:lnTo>
                  <a:lnTo>
                    <a:pt x="1085642" y="440436"/>
                  </a:lnTo>
                  <a:lnTo>
                    <a:pt x="1085642" y="298006"/>
                  </a:lnTo>
                  <a:lnTo>
                    <a:pt x="0" y="0"/>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iform 25">
              <a:extLst>
                <a:ext uri="{FF2B5EF4-FFF2-40B4-BE49-F238E27FC236}">
                  <a16:creationId xmlns:a16="http://schemas.microsoft.com/office/drawing/2014/main" id="{70F75741-C55D-0FC2-D5D7-B0C2AC3AACEB}"/>
                </a:ext>
              </a:extLst>
            </p:cNvPr>
            <p:cNvSpPr>
              <a:spLocks noGrp="1" noRot="1" noMove="1" noResize="1" noEditPoints="1" noAdjustHandles="1" noChangeArrowheads="1" noChangeShapeType="1"/>
            </p:cNvSpPr>
            <p:nvPr/>
          </p:nvSpPr>
          <p:spPr>
            <a:xfrm>
              <a:off x="9413593" y="3459582"/>
              <a:ext cx="1197403" cy="2198617"/>
            </a:xfrm>
            <a:custGeom>
              <a:avLst/>
              <a:gdLst>
                <a:gd name="connsiteX0" fmla="*/ 15318 w 1197403"/>
                <a:gd name="connsiteY0" fmla="*/ 1952006 h 2198617"/>
                <a:gd name="connsiteX1" fmla="*/ 93528 w 1197403"/>
                <a:gd name="connsiteY1" fmla="*/ 1685218 h 2198617"/>
                <a:gd name="connsiteX2" fmla="*/ 273265 w 1197403"/>
                <a:gd name="connsiteY2" fmla="*/ 1401947 h 2198617"/>
                <a:gd name="connsiteX3" fmla="*/ 205613 w 1197403"/>
                <a:gd name="connsiteY3" fmla="*/ 1250514 h 2198617"/>
                <a:gd name="connsiteX4" fmla="*/ 299788 w 1197403"/>
                <a:gd name="connsiteY4" fmla="*/ 869764 h 2198617"/>
                <a:gd name="connsiteX5" fmla="*/ 441343 w 1197403"/>
                <a:gd name="connsiteY5" fmla="*/ 714866 h 2198617"/>
                <a:gd name="connsiteX6" fmla="*/ 373788 w 1197403"/>
                <a:gd name="connsiteY6" fmla="*/ 570429 h 2198617"/>
                <a:gd name="connsiteX7" fmla="*/ 494681 w 1197403"/>
                <a:gd name="connsiteY7" fmla="*/ 81448 h 2198617"/>
                <a:gd name="connsiteX8" fmla="*/ 598734 w 1197403"/>
                <a:gd name="connsiteY8" fmla="*/ 0 h 2198617"/>
                <a:gd name="connsiteX9" fmla="*/ 598734 w 1197403"/>
                <a:gd name="connsiteY9" fmla="*/ 0 h 2198617"/>
                <a:gd name="connsiteX10" fmla="*/ 702787 w 1197403"/>
                <a:gd name="connsiteY10" fmla="*/ 81448 h 2198617"/>
                <a:gd name="connsiteX11" fmla="*/ 823680 w 1197403"/>
                <a:gd name="connsiteY11" fmla="*/ 570397 h 2198617"/>
                <a:gd name="connsiteX12" fmla="*/ 774747 w 1197403"/>
                <a:gd name="connsiteY12" fmla="*/ 711466 h 2198617"/>
                <a:gd name="connsiteX13" fmla="*/ 897550 w 1197403"/>
                <a:gd name="connsiteY13" fmla="*/ 869149 h 2198617"/>
                <a:gd name="connsiteX14" fmla="*/ 991855 w 1197403"/>
                <a:gd name="connsiteY14" fmla="*/ 1250547 h 2198617"/>
                <a:gd name="connsiteX15" fmla="*/ 951213 w 1197403"/>
                <a:gd name="connsiteY15" fmla="*/ 1583206 h 2198617"/>
                <a:gd name="connsiteX16" fmla="*/ 1103778 w 1197403"/>
                <a:gd name="connsiteY16" fmla="*/ 1684895 h 2198617"/>
                <a:gd name="connsiteX17" fmla="*/ 1182117 w 1197403"/>
                <a:gd name="connsiteY17" fmla="*/ 1952006 h 2198617"/>
                <a:gd name="connsiteX18" fmla="*/ 1197403 w 1197403"/>
                <a:gd name="connsiteY18" fmla="*/ 1997410 h 2198617"/>
                <a:gd name="connsiteX19" fmla="*/ 1197403 w 1197403"/>
                <a:gd name="connsiteY19" fmla="*/ 2013991 h 2198617"/>
                <a:gd name="connsiteX20" fmla="*/ 1195233 w 1197403"/>
                <a:gd name="connsiteY20" fmla="*/ 2014444 h 2198617"/>
                <a:gd name="connsiteX21" fmla="*/ 598734 w 1197403"/>
                <a:gd name="connsiteY21" fmla="*/ 2198618 h 2198617"/>
                <a:gd name="connsiteX22" fmla="*/ 0 w 1197403"/>
                <a:gd name="connsiteY22" fmla="*/ 1997377 h 2198617"/>
                <a:gd name="connsiteX23" fmla="*/ 15318 w 1197403"/>
                <a:gd name="connsiteY23" fmla="*/ 1951974 h 21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403" h="2198617">
                  <a:moveTo>
                    <a:pt x="15318" y="1952006"/>
                  </a:moveTo>
                  <a:lnTo>
                    <a:pt x="93528" y="1685218"/>
                  </a:lnTo>
                  <a:lnTo>
                    <a:pt x="273265" y="1401947"/>
                  </a:lnTo>
                  <a:lnTo>
                    <a:pt x="205613" y="1250514"/>
                  </a:lnTo>
                  <a:lnTo>
                    <a:pt x="299788" y="869764"/>
                  </a:lnTo>
                  <a:lnTo>
                    <a:pt x="441343" y="714866"/>
                  </a:lnTo>
                  <a:lnTo>
                    <a:pt x="373788" y="570429"/>
                  </a:lnTo>
                  <a:lnTo>
                    <a:pt x="494681" y="81448"/>
                  </a:lnTo>
                  <a:cubicBezTo>
                    <a:pt x="506501" y="33616"/>
                    <a:pt x="549444" y="0"/>
                    <a:pt x="598734" y="0"/>
                  </a:cubicBezTo>
                  <a:lnTo>
                    <a:pt x="598734" y="0"/>
                  </a:lnTo>
                  <a:cubicBezTo>
                    <a:pt x="648024" y="0"/>
                    <a:pt x="690967" y="33616"/>
                    <a:pt x="702787" y="81448"/>
                  </a:cubicBezTo>
                  <a:lnTo>
                    <a:pt x="823680" y="570397"/>
                  </a:lnTo>
                  <a:lnTo>
                    <a:pt x="774747" y="711466"/>
                  </a:lnTo>
                  <a:lnTo>
                    <a:pt x="897550" y="869149"/>
                  </a:lnTo>
                  <a:lnTo>
                    <a:pt x="991855" y="1250547"/>
                  </a:lnTo>
                  <a:lnTo>
                    <a:pt x="951213" y="1583206"/>
                  </a:lnTo>
                  <a:lnTo>
                    <a:pt x="1103778" y="1684895"/>
                  </a:lnTo>
                  <a:lnTo>
                    <a:pt x="1182117" y="1952006"/>
                  </a:lnTo>
                  <a:cubicBezTo>
                    <a:pt x="1192125" y="1966579"/>
                    <a:pt x="1197403" y="1981768"/>
                    <a:pt x="1197403" y="1997410"/>
                  </a:cubicBezTo>
                  <a:lnTo>
                    <a:pt x="1197403" y="2013991"/>
                  </a:lnTo>
                  <a:lnTo>
                    <a:pt x="1195233" y="2014444"/>
                  </a:lnTo>
                  <a:cubicBezTo>
                    <a:pt x="1169423" y="2117623"/>
                    <a:pt x="912253" y="2198618"/>
                    <a:pt x="598734" y="2198618"/>
                  </a:cubicBezTo>
                  <a:cubicBezTo>
                    <a:pt x="268051" y="2198618"/>
                    <a:pt x="0" y="2108523"/>
                    <a:pt x="0" y="1997377"/>
                  </a:cubicBezTo>
                  <a:cubicBezTo>
                    <a:pt x="0" y="1981768"/>
                    <a:pt x="5311" y="1966547"/>
                    <a:pt x="15318" y="1951974"/>
                  </a:cubicBezTo>
                  <a:close/>
                </a:path>
              </a:pathLst>
            </a:custGeom>
            <a:solidFill>
              <a:schemeClr val="accent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iform 26">
              <a:extLst>
                <a:ext uri="{FF2B5EF4-FFF2-40B4-BE49-F238E27FC236}">
                  <a16:creationId xmlns:a16="http://schemas.microsoft.com/office/drawing/2014/main" id="{A4C26A80-650A-ECD7-9093-90108CB48008}"/>
                </a:ext>
              </a:extLst>
            </p:cNvPr>
            <p:cNvSpPr>
              <a:spLocks noGrp="1" noRot="1" noMove="1" noResize="1" noEditPoints="1" noAdjustHandles="1" noChangeArrowheads="1" noChangeShapeType="1"/>
            </p:cNvSpPr>
            <p:nvPr/>
          </p:nvSpPr>
          <p:spPr>
            <a:xfrm>
              <a:off x="9405950" y="5343580"/>
              <a:ext cx="1210810" cy="322295"/>
            </a:xfrm>
            <a:custGeom>
              <a:avLst/>
              <a:gdLst>
                <a:gd name="connsiteX0" fmla="*/ 606377 w 1210810"/>
                <a:gd name="connsiteY0" fmla="*/ 322296 h 322295"/>
                <a:gd name="connsiteX1" fmla="*/ 0 w 1210810"/>
                <a:gd name="connsiteY1" fmla="*/ 113380 h 322295"/>
                <a:gd name="connsiteX2" fmla="*/ 356 w 1210810"/>
                <a:gd name="connsiteY2" fmla="*/ 111081 h 322295"/>
                <a:gd name="connsiteX3" fmla="*/ 32094 w 1210810"/>
                <a:gd name="connsiteY3" fmla="*/ 9586 h 322295"/>
                <a:gd name="connsiteX4" fmla="*/ 46732 w 1210810"/>
                <a:gd name="connsiteY4" fmla="*/ 14152 h 322295"/>
                <a:gd name="connsiteX5" fmla="*/ 15350 w 1210810"/>
                <a:gd name="connsiteY5" fmla="*/ 114481 h 322295"/>
                <a:gd name="connsiteX6" fmla="*/ 606377 w 1210810"/>
                <a:gd name="connsiteY6" fmla="*/ 306880 h 322295"/>
                <a:gd name="connsiteX7" fmla="*/ 1194942 w 1210810"/>
                <a:gd name="connsiteY7" fmla="*/ 130350 h 322295"/>
                <a:gd name="connsiteX8" fmla="*/ 1162751 w 1210810"/>
                <a:gd name="connsiteY8" fmla="*/ 3789 h 322295"/>
                <a:gd name="connsiteX9" fmla="*/ 1177616 w 1210810"/>
                <a:gd name="connsiteY9" fmla="*/ 0 h 322295"/>
                <a:gd name="connsiteX10" fmla="*/ 1210810 w 1210810"/>
                <a:gd name="connsiteY10" fmla="*/ 130382 h 322295"/>
                <a:gd name="connsiteX11" fmla="*/ 1210325 w 1210810"/>
                <a:gd name="connsiteY11" fmla="*/ 132260 h 322295"/>
                <a:gd name="connsiteX12" fmla="*/ 606377 w 1210810"/>
                <a:gd name="connsiteY12" fmla="*/ 322263 h 32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810" h="322295">
                  <a:moveTo>
                    <a:pt x="606377" y="322296"/>
                  </a:moveTo>
                  <a:cubicBezTo>
                    <a:pt x="266334" y="322296"/>
                    <a:pt x="0" y="230549"/>
                    <a:pt x="0" y="113380"/>
                  </a:cubicBezTo>
                  <a:lnTo>
                    <a:pt x="356" y="111081"/>
                  </a:lnTo>
                  <a:lnTo>
                    <a:pt x="32094" y="9586"/>
                  </a:lnTo>
                  <a:lnTo>
                    <a:pt x="46732" y="14152"/>
                  </a:lnTo>
                  <a:lnTo>
                    <a:pt x="15350" y="114481"/>
                  </a:lnTo>
                  <a:cubicBezTo>
                    <a:pt x="17294" y="218890"/>
                    <a:pt x="287158" y="306880"/>
                    <a:pt x="606377" y="306880"/>
                  </a:cubicBezTo>
                  <a:cubicBezTo>
                    <a:pt x="925596" y="306880"/>
                    <a:pt x="1167285" y="229480"/>
                    <a:pt x="1194942" y="130350"/>
                  </a:cubicBezTo>
                  <a:lnTo>
                    <a:pt x="1162751" y="3789"/>
                  </a:lnTo>
                  <a:lnTo>
                    <a:pt x="1177616" y="0"/>
                  </a:lnTo>
                  <a:lnTo>
                    <a:pt x="1210810" y="130382"/>
                  </a:lnTo>
                  <a:lnTo>
                    <a:pt x="1210325" y="132260"/>
                  </a:lnTo>
                  <a:cubicBezTo>
                    <a:pt x="1183251" y="240556"/>
                    <a:pt x="923588" y="322263"/>
                    <a:pt x="606377" y="322263"/>
                  </a:cubicBezTo>
                  <a:close/>
                </a:path>
              </a:pathLst>
            </a:custGeom>
            <a:solidFill>
              <a:srgbClr val="9E513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iform 27">
              <a:extLst>
                <a:ext uri="{FF2B5EF4-FFF2-40B4-BE49-F238E27FC236}">
                  <a16:creationId xmlns:a16="http://schemas.microsoft.com/office/drawing/2014/main" id="{4545A309-3842-9C55-013F-D43D07A5AF8B}"/>
                </a:ext>
              </a:extLst>
            </p:cNvPr>
            <p:cNvSpPr>
              <a:spLocks noGrp="1" noRot="1" noMove="1" noResize="1" noEditPoints="1" noAdjustHandles="1" noChangeArrowheads="1" noChangeShapeType="1"/>
            </p:cNvSpPr>
            <p:nvPr/>
          </p:nvSpPr>
          <p:spPr>
            <a:xfrm>
              <a:off x="9713316" y="4030012"/>
              <a:ext cx="597827" cy="326473"/>
            </a:xfrm>
            <a:custGeom>
              <a:avLst/>
              <a:gdLst>
                <a:gd name="connsiteX0" fmla="*/ 0 w 597827"/>
                <a:gd name="connsiteY0" fmla="*/ 299432 h 326473"/>
                <a:gd name="connsiteX1" fmla="*/ 74032 w 597827"/>
                <a:gd name="connsiteY1" fmla="*/ 0 h 326473"/>
                <a:gd name="connsiteX2" fmla="*/ 299011 w 597827"/>
                <a:gd name="connsiteY2" fmla="*/ 16808 h 326473"/>
                <a:gd name="connsiteX3" fmla="*/ 523957 w 597827"/>
                <a:gd name="connsiteY3" fmla="*/ 0 h 326473"/>
                <a:gd name="connsiteX4" fmla="*/ 597827 w 597827"/>
                <a:gd name="connsiteY4" fmla="*/ 298752 h 326473"/>
                <a:gd name="connsiteX5" fmla="*/ 299011 w 597827"/>
                <a:gd name="connsiteY5" fmla="*/ 326473 h 326473"/>
                <a:gd name="connsiteX6" fmla="*/ 0 w 597827"/>
                <a:gd name="connsiteY6" fmla="*/ 299432 h 3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827" h="326473">
                  <a:moveTo>
                    <a:pt x="0" y="299432"/>
                  </a:moveTo>
                  <a:lnTo>
                    <a:pt x="74032" y="0"/>
                  </a:lnTo>
                  <a:cubicBezTo>
                    <a:pt x="142721" y="10525"/>
                    <a:pt x="217659" y="16808"/>
                    <a:pt x="299011" y="16808"/>
                  </a:cubicBezTo>
                  <a:cubicBezTo>
                    <a:pt x="380362" y="16808"/>
                    <a:pt x="455301" y="10525"/>
                    <a:pt x="523957" y="0"/>
                  </a:cubicBezTo>
                  <a:lnTo>
                    <a:pt x="597827" y="298752"/>
                  </a:lnTo>
                  <a:cubicBezTo>
                    <a:pt x="499927" y="316920"/>
                    <a:pt x="398627" y="326473"/>
                    <a:pt x="299011" y="326473"/>
                  </a:cubicBezTo>
                  <a:cubicBezTo>
                    <a:pt x="199394" y="326473"/>
                    <a:pt x="96475" y="317146"/>
                    <a:pt x="0" y="299432"/>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iform 28">
              <a:extLst>
                <a:ext uri="{FF2B5EF4-FFF2-40B4-BE49-F238E27FC236}">
                  <a16:creationId xmlns:a16="http://schemas.microsoft.com/office/drawing/2014/main" id="{CBF10BD2-843D-5BD3-F08C-5245D739CFF3}"/>
                </a:ext>
              </a:extLst>
            </p:cNvPr>
            <p:cNvSpPr>
              <a:spLocks noGrp="1" noRot="1" noMove="1" noResize="1" noEditPoints="1" noAdjustHandles="1" noChangeArrowheads="1" noChangeShapeType="1"/>
            </p:cNvSpPr>
            <p:nvPr/>
          </p:nvSpPr>
          <p:spPr>
            <a:xfrm>
              <a:off x="9507153" y="4710064"/>
              <a:ext cx="1010282" cy="494065"/>
            </a:xfrm>
            <a:custGeom>
              <a:avLst/>
              <a:gdLst>
                <a:gd name="connsiteX0" fmla="*/ 505174 w 1010282"/>
                <a:gd name="connsiteY0" fmla="*/ 52107 h 494065"/>
                <a:gd name="connsiteX1" fmla="*/ 898328 w 1010282"/>
                <a:gd name="connsiteY1" fmla="*/ 65 h 494065"/>
                <a:gd name="connsiteX2" fmla="*/ 1010283 w 1010282"/>
                <a:gd name="connsiteY2" fmla="*/ 434380 h 494065"/>
                <a:gd name="connsiteX3" fmla="*/ 505174 w 1010282"/>
                <a:gd name="connsiteY3" fmla="*/ 494066 h 494065"/>
                <a:gd name="connsiteX4" fmla="*/ 0 w 1010282"/>
                <a:gd name="connsiteY4" fmla="*/ 434704 h 494065"/>
                <a:gd name="connsiteX5" fmla="*/ 112020 w 1010282"/>
                <a:gd name="connsiteY5" fmla="*/ 0 h 494065"/>
                <a:gd name="connsiteX6" fmla="*/ 505174 w 1010282"/>
                <a:gd name="connsiteY6" fmla="*/ 52075 h 4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282" h="494065">
                  <a:moveTo>
                    <a:pt x="505174" y="52107"/>
                  </a:moveTo>
                  <a:cubicBezTo>
                    <a:pt x="641126" y="52107"/>
                    <a:pt x="776334" y="38538"/>
                    <a:pt x="898328" y="65"/>
                  </a:cubicBezTo>
                  <a:lnTo>
                    <a:pt x="1010283" y="434380"/>
                  </a:lnTo>
                  <a:cubicBezTo>
                    <a:pt x="852211" y="477549"/>
                    <a:pt x="676717" y="494066"/>
                    <a:pt x="505174" y="494066"/>
                  </a:cubicBezTo>
                  <a:cubicBezTo>
                    <a:pt x="333630" y="494066"/>
                    <a:pt x="156743" y="478035"/>
                    <a:pt x="0" y="434704"/>
                  </a:cubicBezTo>
                  <a:lnTo>
                    <a:pt x="112020" y="0"/>
                  </a:lnTo>
                  <a:cubicBezTo>
                    <a:pt x="233949" y="38473"/>
                    <a:pt x="369157" y="52075"/>
                    <a:pt x="505174" y="52075"/>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 name="Gruppe 2">
            <a:extLst>
              <a:ext uri="{FF2B5EF4-FFF2-40B4-BE49-F238E27FC236}">
                <a16:creationId xmlns:a16="http://schemas.microsoft.com/office/drawing/2014/main" id="{A7BAB377-9C95-E967-E316-520F5309EF0D}"/>
              </a:ext>
            </a:extLst>
          </p:cNvPr>
          <p:cNvGrpSpPr/>
          <p:nvPr/>
        </p:nvGrpSpPr>
        <p:grpSpPr>
          <a:xfrm>
            <a:off x="11609538" y="6438595"/>
            <a:ext cx="378528" cy="249580"/>
            <a:chOff x="2784223" y="578109"/>
            <a:chExt cx="1295921" cy="854459"/>
          </a:xfrm>
          <a:solidFill>
            <a:srgbClr val="E8F7F2"/>
          </a:solidFill>
        </p:grpSpPr>
        <p:sp>
          <p:nvSpPr>
            <p:cNvPr id="4" name="Friform 3">
              <a:extLst>
                <a:ext uri="{FF2B5EF4-FFF2-40B4-BE49-F238E27FC236}">
                  <a16:creationId xmlns:a16="http://schemas.microsoft.com/office/drawing/2014/main" id="{B26F6794-9872-8A10-5CB4-260F6B83E8EA}"/>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Friform 5">
              <a:extLst>
                <a:ext uri="{FF2B5EF4-FFF2-40B4-BE49-F238E27FC236}">
                  <a16:creationId xmlns:a16="http://schemas.microsoft.com/office/drawing/2014/main" id="{772F7364-B7EB-B961-CB4B-AEBD67066D89}"/>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Friform 6">
              <a:extLst>
                <a:ext uri="{FF2B5EF4-FFF2-40B4-BE49-F238E27FC236}">
                  <a16:creationId xmlns:a16="http://schemas.microsoft.com/office/drawing/2014/main" id="{E727EA5B-D56E-214D-FF07-5DC60DE69359}"/>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iform 30">
              <a:extLst>
                <a:ext uri="{FF2B5EF4-FFF2-40B4-BE49-F238E27FC236}">
                  <a16:creationId xmlns:a16="http://schemas.microsoft.com/office/drawing/2014/main" id="{D0E7EBD9-37AC-A5B7-06ED-FBCB30A0C61A}"/>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iform 32">
              <a:extLst>
                <a:ext uri="{FF2B5EF4-FFF2-40B4-BE49-F238E27FC236}">
                  <a16:creationId xmlns:a16="http://schemas.microsoft.com/office/drawing/2014/main" id="{119AE266-180E-F042-11F0-1ABC0F80FF50}"/>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iform 33">
              <a:extLst>
                <a:ext uri="{FF2B5EF4-FFF2-40B4-BE49-F238E27FC236}">
                  <a16:creationId xmlns:a16="http://schemas.microsoft.com/office/drawing/2014/main" id="{7C4DA374-9AF4-E92E-2ACA-48CE5FCB0C8F}"/>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iform 34">
              <a:extLst>
                <a:ext uri="{FF2B5EF4-FFF2-40B4-BE49-F238E27FC236}">
                  <a16:creationId xmlns:a16="http://schemas.microsoft.com/office/drawing/2014/main" id="{5D305BE0-6CE2-0C15-78E7-D0DFE231BAFD}"/>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iform 35">
              <a:extLst>
                <a:ext uri="{FF2B5EF4-FFF2-40B4-BE49-F238E27FC236}">
                  <a16:creationId xmlns:a16="http://schemas.microsoft.com/office/drawing/2014/main" id="{AF139A05-47E8-1CE2-112A-1C1CAAF01A0E}"/>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 name="Plassholder for innhold 2">
            <a:extLst>
              <a:ext uri="{FF2B5EF4-FFF2-40B4-BE49-F238E27FC236}">
                <a16:creationId xmlns:a16="http://schemas.microsoft.com/office/drawing/2014/main" id="{A83F40BE-9EC6-DCD3-36BA-61802935A253}"/>
              </a:ext>
            </a:extLst>
          </p:cNvPr>
          <p:cNvSpPr txBox="1">
            <a:spLocks/>
          </p:cNvSpPr>
          <p:nvPr/>
        </p:nvSpPr>
        <p:spPr>
          <a:xfrm>
            <a:off x="573627" y="1393159"/>
            <a:ext cx="3338260" cy="2759838"/>
          </a:xfrm>
          <a:prstGeom prst="rect">
            <a:avLst/>
          </a:prstGeom>
        </p:spPr>
        <p:txBody>
          <a:bodyPr vert="horz" wrap="square" lIns="0" tIns="0" rIns="0" bIns="0" rtlCol="0" anchor="t">
            <a:normAutofit/>
          </a:bodyPr>
          <a:lstStyle>
            <a:lvl1pPr marL="179982" indent="-179982" algn="l" defTabSz="914263" rtl="0" eaLnBrk="1" latinLnBrk="0" hangingPunct="1">
              <a:lnSpc>
                <a:spcPct val="100000"/>
              </a:lnSpc>
              <a:spcBef>
                <a:spcPts val="1200"/>
              </a:spcBef>
              <a:spcAft>
                <a:spcPts val="0"/>
              </a:spcAft>
              <a:buFont typeface="Arial" panose="020B0604020202020204" pitchFamily="34" charset="0"/>
              <a:buChar char="•"/>
              <a:defRPr sz="2299" kern="1200">
                <a:solidFill>
                  <a:srgbClr val="202020"/>
                </a:solidFill>
                <a:latin typeface="+mn-lt"/>
                <a:ea typeface="+mn-ea"/>
                <a:cs typeface="+mn-cs"/>
              </a:defRPr>
            </a:lvl1pPr>
            <a:lvl2pPr marL="359964" indent="-179982" algn="l" defTabSz="914263" rtl="0" eaLnBrk="1" latinLnBrk="0" hangingPunct="1">
              <a:lnSpc>
                <a:spcPct val="100000"/>
              </a:lnSpc>
              <a:spcBef>
                <a:spcPts val="600"/>
              </a:spcBef>
              <a:spcAft>
                <a:spcPts val="0"/>
              </a:spcAft>
              <a:buFont typeface="Arial" panose="020B0604020202020204" pitchFamily="34" charset="0"/>
              <a:buChar char="•"/>
              <a:defRPr sz="1999" kern="1200">
                <a:solidFill>
                  <a:srgbClr val="202020"/>
                </a:solidFill>
                <a:latin typeface="+mn-lt"/>
                <a:ea typeface="+mn-ea"/>
                <a:cs typeface="+mn-cs"/>
              </a:defRPr>
            </a:lvl2pPr>
            <a:lvl3pPr marL="539946" indent="-179982" algn="l" defTabSz="914263" rtl="0" eaLnBrk="1" latinLnBrk="0" hangingPunct="1">
              <a:lnSpc>
                <a:spcPct val="100000"/>
              </a:lnSpc>
              <a:spcBef>
                <a:spcPts val="400"/>
              </a:spcBef>
              <a:buFont typeface="Arial" panose="020B0604020202020204" pitchFamily="34" charset="0"/>
              <a:buChar char="•"/>
              <a:defRPr sz="1799" kern="1200">
                <a:solidFill>
                  <a:srgbClr val="202020"/>
                </a:solidFill>
                <a:latin typeface="+mn-lt"/>
                <a:ea typeface="+mn-ea"/>
                <a:cs typeface="+mn-cs"/>
              </a:defRPr>
            </a:lvl3pPr>
            <a:lvl4pPr marL="719928" indent="-179982" algn="l" defTabSz="914263" rtl="0" eaLnBrk="1" latinLnBrk="0" hangingPunct="1">
              <a:lnSpc>
                <a:spcPct val="100000"/>
              </a:lnSpc>
              <a:spcBef>
                <a:spcPts val="200"/>
              </a:spcBef>
              <a:buFont typeface="Arial" panose="020B0604020202020204" pitchFamily="34" charset="0"/>
              <a:buChar char="•"/>
              <a:defRPr sz="1600" kern="1200">
                <a:solidFill>
                  <a:srgbClr val="202020"/>
                </a:solidFill>
                <a:latin typeface="+mn-lt"/>
                <a:ea typeface="+mn-ea"/>
                <a:cs typeface="+mn-cs"/>
              </a:defRPr>
            </a:lvl4pPr>
            <a:lvl5pPr marL="899910" indent="-179982" algn="l" defTabSz="914263" rtl="0" eaLnBrk="1" latinLnBrk="0" hangingPunct="1">
              <a:lnSpc>
                <a:spcPct val="100000"/>
              </a:lnSpc>
              <a:spcBef>
                <a:spcPts val="200"/>
              </a:spcBef>
              <a:spcAft>
                <a:spcPts val="0"/>
              </a:spcAft>
              <a:buFont typeface="Arial" panose="020B0604020202020204" pitchFamily="34" charset="0"/>
              <a:buChar char="•"/>
              <a:defRPr sz="1400" kern="1200">
                <a:solidFill>
                  <a:srgbClr val="202020"/>
                </a:solidFill>
                <a:latin typeface="+mn-lt"/>
                <a:ea typeface="+mn-ea"/>
                <a:cs typeface="+mn-cs"/>
              </a:defRPr>
            </a:lvl5pPr>
            <a:lvl6pPr marL="2514223"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5"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nb-NO">
                <a:solidFill>
                  <a:srgbClr val="EAF9F5"/>
                </a:solidFill>
                <a:latin typeface="Aptos Light" panose="020B0004020202020204" pitchFamily="34" charset="0"/>
              </a:rPr>
              <a:t>En glipp er et sidesteg og ikke et tilbakeslag</a:t>
            </a:r>
          </a:p>
          <a:p>
            <a:endParaRPr lang="nb-NO">
              <a:solidFill>
                <a:srgbClr val="EAF9F5"/>
              </a:solidFill>
            </a:endParaRPr>
          </a:p>
          <a:p>
            <a:endParaRPr lang="nb-NO">
              <a:solidFill>
                <a:srgbClr val="EAF9F5"/>
              </a:solidFill>
            </a:endParaRPr>
          </a:p>
        </p:txBody>
      </p:sp>
    </p:spTree>
    <p:extLst>
      <p:ext uri="{BB962C8B-B14F-4D97-AF65-F5344CB8AC3E}">
        <p14:creationId xmlns:p14="http://schemas.microsoft.com/office/powerpoint/2010/main" val="1035358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6359"/>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FC8957-36F9-C28C-68EF-64A9616BF07C}"/>
              </a:ext>
            </a:extLst>
          </p:cNvPr>
          <p:cNvSpPr>
            <a:spLocks noGrp="1"/>
          </p:cNvSpPr>
          <p:nvPr>
            <p:ph type="title"/>
          </p:nvPr>
        </p:nvSpPr>
        <p:spPr>
          <a:xfrm>
            <a:off x="470553" y="365050"/>
            <a:ext cx="10874375" cy="1325563"/>
          </a:xfrm>
        </p:spPr>
        <p:txBody>
          <a:bodyPr>
            <a:noAutofit/>
          </a:bodyPr>
          <a:lstStyle/>
          <a:p>
            <a:r>
              <a:rPr lang="nb-NO" sz="3600">
                <a:solidFill>
                  <a:srgbClr val="EAF9F5"/>
                </a:solidFill>
              </a:rPr>
              <a:t>En glipp kan du lære av</a:t>
            </a:r>
          </a:p>
        </p:txBody>
      </p:sp>
      <p:sp>
        <p:nvSpPr>
          <p:cNvPr id="3" name="Plassholder for innhold 2">
            <a:extLst>
              <a:ext uri="{FF2B5EF4-FFF2-40B4-BE49-F238E27FC236}">
                <a16:creationId xmlns:a16="http://schemas.microsoft.com/office/drawing/2014/main" id="{5EAD19E3-12D4-B553-4141-AA82F8E99B58}"/>
              </a:ext>
            </a:extLst>
          </p:cNvPr>
          <p:cNvSpPr>
            <a:spLocks noGrp="1"/>
          </p:cNvSpPr>
          <p:nvPr>
            <p:ph sz="half" idx="1"/>
          </p:nvPr>
        </p:nvSpPr>
        <p:spPr>
          <a:xfrm>
            <a:off x="595296" y="1397222"/>
            <a:ext cx="5248928" cy="4351338"/>
          </a:xfrm>
        </p:spPr>
        <p:txBody>
          <a:bodyPr vert="horz" wrap="square" lIns="0" tIns="0" rIns="0" bIns="0" rtlCol="0" anchor="t">
            <a:normAutofit/>
          </a:bodyPr>
          <a:lstStyle/>
          <a:p>
            <a:r>
              <a:rPr lang="nb-NO">
                <a:solidFill>
                  <a:srgbClr val="EAF9F5"/>
                </a:solidFill>
              </a:rPr>
              <a:t>Det er normalt med en glipp</a:t>
            </a:r>
            <a:endParaRPr lang="en-US">
              <a:solidFill>
                <a:srgbClr val="EAF9F5"/>
              </a:solidFill>
            </a:endParaRPr>
          </a:p>
          <a:p>
            <a:r>
              <a:rPr lang="nb-NO">
                <a:solidFill>
                  <a:srgbClr val="EAF9F5"/>
                </a:solidFill>
              </a:rPr>
              <a:t>Hvordan kan du håndtere fristelser bedre en annen gang?</a:t>
            </a:r>
          </a:p>
          <a:p>
            <a:endParaRPr lang="nb-NO">
              <a:solidFill>
                <a:srgbClr val="F0F4FF"/>
              </a:solidFill>
            </a:endParaRPr>
          </a:p>
          <a:p>
            <a:endParaRPr lang="nb-NO">
              <a:solidFill>
                <a:srgbClr val="F0F4FF"/>
              </a:solidFill>
            </a:endParaRPr>
          </a:p>
        </p:txBody>
      </p:sp>
      <p:grpSp>
        <p:nvGrpSpPr>
          <p:cNvPr id="24" name="Gruppe 23">
            <a:extLst>
              <a:ext uri="{FF2B5EF4-FFF2-40B4-BE49-F238E27FC236}">
                <a16:creationId xmlns:a16="http://schemas.microsoft.com/office/drawing/2014/main" id="{6F2A48C4-8B81-051A-49F5-AC997E5240C0}"/>
              </a:ext>
            </a:extLst>
          </p:cNvPr>
          <p:cNvGrpSpPr>
            <a:grpSpLocks noGrp="1" noUngrp="1" noRot="1" noMove="1" noResize="1"/>
          </p:cNvGrpSpPr>
          <p:nvPr/>
        </p:nvGrpSpPr>
        <p:grpSpPr>
          <a:xfrm>
            <a:off x="6377615" y="3462570"/>
            <a:ext cx="4742524" cy="3213660"/>
            <a:chOff x="6377615" y="3462570"/>
            <a:chExt cx="4742524" cy="3213660"/>
          </a:xfrm>
        </p:grpSpPr>
        <p:sp>
          <p:nvSpPr>
            <p:cNvPr id="7" name="Friform 6">
              <a:extLst>
                <a:ext uri="{FF2B5EF4-FFF2-40B4-BE49-F238E27FC236}">
                  <a16:creationId xmlns:a16="http://schemas.microsoft.com/office/drawing/2014/main" id="{65A25D51-78A3-7A73-3C85-42E2C6E65A6E}"/>
                </a:ext>
              </a:extLst>
            </p:cNvPr>
            <p:cNvSpPr>
              <a:spLocks noGrp="1" noRot="1" noMove="1" noResize="1" noEditPoints="1" noAdjustHandles="1" noChangeArrowheads="1" noChangeShapeType="1"/>
            </p:cNvSpPr>
            <p:nvPr/>
          </p:nvSpPr>
          <p:spPr>
            <a:xfrm>
              <a:off x="6981896" y="5783896"/>
              <a:ext cx="4138243" cy="588082"/>
            </a:xfrm>
            <a:custGeom>
              <a:avLst/>
              <a:gdLst>
                <a:gd name="connsiteX0" fmla="*/ 1766343 w 3532717"/>
                <a:gd name="connsiteY0" fmla="*/ 32 h 502031"/>
                <a:gd name="connsiteX1" fmla="*/ 1565167 w 3532717"/>
                <a:gd name="connsiteY1" fmla="*/ 1651 h 502031"/>
                <a:gd name="connsiteX2" fmla="*/ 1384783 w 3532717"/>
                <a:gd name="connsiteY2" fmla="*/ 5926 h 502031"/>
                <a:gd name="connsiteX3" fmla="*/ 551776 w 3532717"/>
                <a:gd name="connsiteY3" fmla="*/ 68786 h 502031"/>
                <a:gd name="connsiteX4" fmla="*/ 0 w 3532717"/>
                <a:gd name="connsiteY4" fmla="*/ 251016 h 502031"/>
                <a:gd name="connsiteX5" fmla="*/ 551776 w 3532717"/>
                <a:gd name="connsiteY5" fmla="*/ 433246 h 502031"/>
                <a:gd name="connsiteX6" fmla="*/ 1384783 w 3532717"/>
                <a:gd name="connsiteY6" fmla="*/ 496106 h 502031"/>
                <a:gd name="connsiteX7" fmla="*/ 1565167 w 3532717"/>
                <a:gd name="connsiteY7" fmla="*/ 500380 h 502031"/>
                <a:gd name="connsiteX8" fmla="*/ 1766343 w 3532717"/>
                <a:gd name="connsiteY8" fmla="*/ 502032 h 502031"/>
                <a:gd name="connsiteX9" fmla="*/ 3532718 w 3532717"/>
                <a:gd name="connsiteY9" fmla="*/ 251016 h 502031"/>
                <a:gd name="connsiteX10" fmla="*/ 1766343 w 3532717"/>
                <a:gd name="connsiteY10" fmla="*/ 0 h 50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717" h="502031">
                  <a:moveTo>
                    <a:pt x="1766343" y="32"/>
                  </a:moveTo>
                  <a:cubicBezTo>
                    <a:pt x="1698302" y="32"/>
                    <a:pt x="1631200" y="583"/>
                    <a:pt x="1565167" y="1651"/>
                  </a:cubicBezTo>
                  <a:cubicBezTo>
                    <a:pt x="1504057" y="2655"/>
                    <a:pt x="1443853" y="4080"/>
                    <a:pt x="1384783" y="5926"/>
                  </a:cubicBezTo>
                  <a:cubicBezTo>
                    <a:pt x="1066373" y="15868"/>
                    <a:pt x="780187" y="38052"/>
                    <a:pt x="551776" y="68786"/>
                  </a:cubicBezTo>
                  <a:cubicBezTo>
                    <a:pt x="211992" y="114546"/>
                    <a:pt x="0" y="179251"/>
                    <a:pt x="0" y="251016"/>
                  </a:cubicBezTo>
                  <a:cubicBezTo>
                    <a:pt x="0" y="322781"/>
                    <a:pt x="211992" y="387519"/>
                    <a:pt x="551776" y="433246"/>
                  </a:cubicBezTo>
                  <a:cubicBezTo>
                    <a:pt x="780187" y="463980"/>
                    <a:pt x="1066373" y="486164"/>
                    <a:pt x="1384783" y="496106"/>
                  </a:cubicBezTo>
                  <a:cubicBezTo>
                    <a:pt x="1443853" y="497951"/>
                    <a:pt x="1504057" y="499377"/>
                    <a:pt x="1565167" y="500380"/>
                  </a:cubicBezTo>
                  <a:cubicBezTo>
                    <a:pt x="1631200" y="501449"/>
                    <a:pt x="1698302" y="502032"/>
                    <a:pt x="1766343" y="502032"/>
                  </a:cubicBezTo>
                  <a:cubicBezTo>
                    <a:pt x="2741876" y="502032"/>
                    <a:pt x="3532718" y="389656"/>
                    <a:pt x="3532718" y="251016"/>
                  </a:cubicBezTo>
                  <a:cubicBezTo>
                    <a:pt x="3532718" y="112376"/>
                    <a:pt x="2741909" y="0"/>
                    <a:pt x="1766343" y="0"/>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riform 7">
              <a:extLst>
                <a:ext uri="{FF2B5EF4-FFF2-40B4-BE49-F238E27FC236}">
                  <a16:creationId xmlns:a16="http://schemas.microsoft.com/office/drawing/2014/main" id="{F0DC39F7-6F9E-ADE4-AAB0-2D35472FEC22}"/>
                </a:ext>
              </a:extLst>
            </p:cNvPr>
            <p:cNvSpPr>
              <a:spLocks noGrp="1" noRot="1" noMove="1" noResize="1" noEditPoints="1" noAdjustHandles="1" noChangeArrowheads="1" noChangeShapeType="1"/>
            </p:cNvSpPr>
            <p:nvPr/>
          </p:nvSpPr>
          <p:spPr>
            <a:xfrm>
              <a:off x="6377615" y="5298390"/>
              <a:ext cx="4138243" cy="588044"/>
            </a:xfrm>
            <a:custGeom>
              <a:avLst/>
              <a:gdLst>
                <a:gd name="connsiteX0" fmla="*/ 3276002 w 3532717"/>
                <a:gd name="connsiteY0" fmla="*/ 120602 h 501999"/>
                <a:gd name="connsiteX1" fmla="*/ 1766343 w 3532717"/>
                <a:gd name="connsiteY1" fmla="*/ 0 h 501999"/>
                <a:gd name="connsiteX2" fmla="*/ 256716 w 3532717"/>
                <a:gd name="connsiteY2" fmla="*/ 120602 h 501999"/>
                <a:gd name="connsiteX3" fmla="*/ 0 w 3532717"/>
                <a:gd name="connsiteY3" fmla="*/ 120602 h 501999"/>
                <a:gd name="connsiteX4" fmla="*/ 0 w 3532717"/>
                <a:gd name="connsiteY4" fmla="*/ 250984 h 501999"/>
                <a:gd name="connsiteX5" fmla="*/ 1766343 w 3532717"/>
                <a:gd name="connsiteY5" fmla="*/ 502000 h 501999"/>
                <a:gd name="connsiteX6" fmla="*/ 3532718 w 3532717"/>
                <a:gd name="connsiteY6" fmla="*/ 250984 h 501999"/>
                <a:gd name="connsiteX7" fmla="*/ 3532718 w 3532717"/>
                <a:gd name="connsiteY7" fmla="*/ 120602 h 501999"/>
                <a:gd name="connsiteX8" fmla="*/ 3276002 w 3532717"/>
                <a:gd name="connsiteY8" fmla="*/ 120602 h 5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2717" h="501999">
                  <a:moveTo>
                    <a:pt x="3276002" y="120602"/>
                  </a:moveTo>
                  <a:cubicBezTo>
                    <a:pt x="2966013" y="48286"/>
                    <a:pt x="2405882" y="0"/>
                    <a:pt x="1766343" y="0"/>
                  </a:cubicBezTo>
                  <a:cubicBezTo>
                    <a:pt x="1126804" y="0"/>
                    <a:pt x="566705" y="48318"/>
                    <a:pt x="256716" y="120602"/>
                  </a:cubicBezTo>
                  <a:lnTo>
                    <a:pt x="0" y="120602"/>
                  </a:lnTo>
                  <a:lnTo>
                    <a:pt x="0" y="250984"/>
                  </a:lnTo>
                  <a:cubicBezTo>
                    <a:pt x="0" y="389624"/>
                    <a:pt x="790809" y="502000"/>
                    <a:pt x="1766343" y="502000"/>
                  </a:cubicBezTo>
                  <a:cubicBezTo>
                    <a:pt x="2741876" y="502000"/>
                    <a:pt x="3532718" y="389624"/>
                    <a:pt x="3532718" y="250984"/>
                  </a:cubicBezTo>
                  <a:lnTo>
                    <a:pt x="3532718" y="120602"/>
                  </a:lnTo>
                  <a:lnTo>
                    <a:pt x="3276002" y="120602"/>
                  </a:lnTo>
                  <a:close/>
                </a:path>
              </a:pathLst>
            </a:custGeom>
            <a:solidFill>
              <a:srgbClr val="AA979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riform 8">
              <a:extLst>
                <a:ext uri="{FF2B5EF4-FFF2-40B4-BE49-F238E27FC236}">
                  <a16:creationId xmlns:a16="http://schemas.microsoft.com/office/drawing/2014/main" id="{28AE3AB7-1D41-3159-BF39-62935E15FB98}"/>
                </a:ext>
              </a:extLst>
            </p:cNvPr>
            <p:cNvSpPr>
              <a:spLocks noGrp="1" noRot="1" noMove="1" noResize="1" noEditPoints="1" noAdjustHandles="1" noChangeArrowheads="1" noChangeShapeType="1"/>
            </p:cNvSpPr>
            <p:nvPr/>
          </p:nvSpPr>
          <p:spPr>
            <a:xfrm>
              <a:off x="6377615" y="5145623"/>
              <a:ext cx="4138243" cy="588083"/>
            </a:xfrm>
            <a:custGeom>
              <a:avLst/>
              <a:gdLst>
                <a:gd name="connsiteX0" fmla="*/ 3532718 w 3532717"/>
                <a:gd name="connsiteY0" fmla="*/ 251016 h 502032"/>
                <a:gd name="connsiteX1" fmla="*/ 1766343 w 3532717"/>
                <a:gd name="connsiteY1" fmla="*/ 502032 h 502032"/>
                <a:gd name="connsiteX2" fmla="*/ 0 w 3532717"/>
                <a:gd name="connsiteY2" fmla="*/ 251016 h 502032"/>
                <a:gd name="connsiteX3" fmla="*/ 1766343 w 3532717"/>
                <a:gd name="connsiteY3" fmla="*/ 0 h 502032"/>
                <a:gd name="connsiteX4" fmla="*/ 3532718 w 3532717"/>
                <a:gd name="connsiteY4" fmla="*/ 251016 h 50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717" h="502032">
                  <a:moveTo>
                    <a:pt x="3532718" y="251016"/>
                  </a:moveTo>
                  <a:cubicBezTo>
                    <a:pt x="3532718" y="389656"/>
                    <a:pt x="2741876" y="502032"/>
                    <a:pt x="1766343" y="502032"/>
                  </a:cubicBezTo>
                  <a:cubicBezTo>
                    <a:pt x="790809" y="502032"/>
                    <a:pt x="0" y="389656"/>
                    <a:pt x="0" y="251016"/>
                  </a:cubicBezTo>
                  <a:cubicBezTo>
                    <a:pt x="0" y="112376"/>
                    <a:pt x="790809" y="0"/>
                    <a:pt x="1766343" y="0"/>
                  </a:cubicBezTo>
                  <a:cubicBezTo>
                    <a:pt x="2741876" y="0"/>
                    <a:pt x="3532718" y="112376"/>
                    <a:pt x="3532718" y="251016"/>
                  </a:cubicBezTo>
                  <a:close/>
                </a:path>
              </a:pathLst>
            </a:custGeom>
            <a:solidFill>
              <a:srgbClr val="C4B7B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iform 9">
              <a:extLst>
                <a:ext uri="{FF2B5EF4-FFF2-40B4-BE49-F238E27FC236}">
                  <a16:creationId xmlns:a16="http://schemas.microsoft.com/office/drawing/2014/main" id="{715A92C0-3243-5D6F-A5DD-5A8891F6F22E}"/>
                </a:ext>
              </a:extLst>
            </p:cNvPr>
            <p:cNvSpPr>
              <a:spLocks noGrp="1" noRot="1" noMove="1" noResize="1" noEditPoints="1" noAdjustHandles="1" noChangeArrowheads="1" noChangeShapeType="1"/>
            </p:cNvSpPr>
            <p:nvPr/>
          </p:nvSpPr>
          <p:spPr>
            <a:xfrm>
              <a:off x="7135423" y="5253323"/>
              <a:ext cx="2622664" cy="372683"/>
            </a:xfrm>
            <a:custGeom>
              <a:avLst/>
              <a:gdLst>
                <a:gd name="connsiteX0" fmla="*/ 2238905 w 2238904"/>
                <a:gd name="connsiteY0" fmla="*/ 159075 h 318150"/>
                <a:gd name="connsiteX1" fmla="*/ 1119452 w 2238904"/>
                <a:gd name="connsiteY1" fmla="*/ 318150 h 318150"/>
                <a:gd name="connsiteX2" fmla="*/ 0 w 2238904"/>
                <a:gd name="connsiteY2" fmla="*/ 159075 h 318150"/>
                <a:gd name="connsiteX3" fmla="*/ 1119452 w 2238904"/>
                <a:gd name="connsiteY3" fmla="*/ 0 h 318150"/>
                <a:gd name="connsiteX4" fmla="*/ 2238905 w 2238904"/>
                <a:gd name="connsiteY4" fmla="*/ 159075 h 31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04" h="318150">
                  <a:moveTo>
                    <a:pt x="2238905" y="159075"/>
                  </a:moveTo>
                  <a:cubicBezTo>
                    <a:pt x="2238905" y="246936"/>
                    <a:pt x="1737714" y="318150"/>
                    <a:pt x="1119452" y="318150"/>
                  </a:cubicBezTo>
                  <a:cubicBezTo>
                    <a:pt x="501190" y="318150"/>
                    <a:pt x="0" y="246936"/>
                    <a:pt x="0" y="159075"/>
                  </a:cubicBezTo>
                  <a:cubicBezTo>
                    <a:pt x="0" y="71215"/>
                    <a:pt x="501190" y="0"/>
                    <a:pt x="1119452" y="0"/>
                  </a:cubicBezTo>
                  <a:cubicBezTo>
                    <a:pt x="1737714" y="0"/>
                    <a:pt x="2238905" y="71215"/>
                    <a:pt x="2238905" y="159075"/>
                  </a:cubicBezTo>
                  <a:close/>
                </a:path>
              </a:pathLst>
            </a:custGeom>
            <a:solidFill>
              <a:srgbClr val="AA979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iform 10">
              <a:extLst>
                <a:ext uri="{FF2B5EF4-FFF2-40B4-BE49-F238E27FC236}">
                  <a16:creationId xmlns:a16="http://schemas.microsoft.com/office/drawing/2014/main" id="{A8FED673-26DB-CB47-FB51-569C6EC779E8}"/>
                </a:ext>
              </a:extLst>
            </p:cNvPr>
            <p:cNvSpPr>
              <a:spLocks noGrp="1" noRot="1" noMove="1" noResize="1" noEditPoints="1" noAdjustHandles="1" noChangeArrowheads="1" noChangeShapeType="1"/>
            </p:cNvSpPr>
            <p:nvPr/>
          </p:nvSpPr>
          <p:spPr>
            <a:xfrm>
              <a:off x="7956281" y="4793848"/>
              <a:ext cx="666306" cy="223397"/>
            </a:xfrm>
            <a:custGeom>
              <a:avLst/>
              <a:gdLst>
                <a:gd name="connsiteX0" fmla="*/ 0 w 568809"/>
                <a:gd name="connsiteY0" fmla="*/ 77492 h 190709"/>
                <a:gd name="connsiteX1" fmla="*/ 568810 w 568809"/>
                <a:gd name="connsiteY1" fmla="*/ 23053 h 190709"/>
                <a:gd name="connsiteX2" fmla="*/ 235309 w 568809"/>
                <a:gd name="connsiteY2" fmla="*/ 190710 h 190709"/>
                <a:gd name="connsiteX3" fmla="*/ 0 w 568809"/>
                <a:gd name="connsiteY3" fmla="*/ 77492 h 190709"/>
              </a:gdLst>
              <a:ahLst/>
              <a:cxnLst>
                <a:cxn ang="0">
                  <a:pos x="connsiteX0" y="connsiteY0"/>
                </a:cxn>
                <a:cxn ang="0">
                  <a:pos x="connsiteX1" y="connsiteY1"/>
                </a:cxn>
                <a:cxn ang="0">
                  <a:pos x="connsiteX2" y="connsiteY2"/>
                </a:cxn>
                <a:cxn ang="0">
                  <a:pos x="connsiteX3" y="connsiteY3"/>
                </a:cxn>
              </a:cxnLst>
              <a:rect l="l" t="t" r="r" b="b"/>
              <a:pathLst>
                <a:path w="568809" h="190709">
                  <a:moveTo>
                    <a:pt x="0" y="77492"/>
                  </a:moveTo>
                  <a:cubicBezTo>
                    <a:pt x="0" y="77492"/>
                    <a:pt x="459414" y="-51141"/>
                    <a:pt x="568810" y="23053"/>
                  </a:cubicBezTo>
                  <a:lnTo>
                    <a:pt x="235309" y="190710"/>
                  </a:lnTo>
                  <a:lnTo>
                    <a:pt x="0" y="77492"/>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iform 11">
              <a:extLst>
                <a:ext uri="{FF2B5EF4-FFF2-40B4-BE49-F238E27FC236}">
                  <a16:creationId xmlns:a16="http://schemas.microsoft.com/office/drawing/2014/main" id="{B221F717-9710-3F40-D11C-602D30D22468}"/>
                </a:ext>
              </a:extLst>
            </p:cNvPr>
            <p:cNvSpPr>
              <a:spLocks noGrp="1" noRot="1" noMove="1" noResize="1" noEditPoints="1" noAdjustHandles="1" noChangeArrowheads="1" noChangeShapeType="1"/>
            </p:cNvSpPr>
            <p:nvPr/>
          </p:nvSpPr>
          <p:spPr>
            <a:xfrm>
              <a:off x="8062426" y="3969874"/>
              <a:ext cx="508530" cy="1019376"/>
            </a:xfrm>
            <a:custGeom>
              <a:avLst/>
              <a:gdLst>
                <a:gd name="connsiteX0" fmla="*/ 434121 w 434120"/>
                <a:gd name="connsiteY0" fmla="*/ 788640 h 870217"/>
                <a:gd name="connsiteX1" fmla="*/ 423045 w 434120"/>
                <a:gd name="connsiteY1" fmla="*/ 266010 h 870217"/>
                <a:gd name="connsiteX2" fmla="*/ 417410 w 434120"/>
                <a:gd name="connsiteY2" fmla="*/ 0 h 870217"/>
                <a:gd name="connsiteX3" fmla="*/ 0 w 434120"/>
                <a:gd name="connsiteY3" fmla="*/ 197257 h 870217"/>
                <a:gd name="connsiteX4" fmla="*/ 95795 w 434120"/>
                <a:gd name="connsiteY4" fmla="*/ 494325 h 870217"/>
                <a:gd name="connsiteX5" fmla="*/ 28402 w 434120"/>
                <a:gd name="connsiteY5" fmla="*/ 870217 h 870217"/>
                <a:gd name="connsiteX6" fmla="*/ 434121 w 434120"/>
                <a:gd name="connsiteY6" fmla="*/ 788607 h 8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0" h="870217">
                  <a:moveTo>
                    <a:pt x="434121" y="788640"/>
                  </a:moveTo>
                  <a:cubicBezTo>
                    <a:pt x="431627" y="781612"/>
                    <a:pt x="424308" y="324886"/>
                    <a:pt x="423045" y="266010"/>
                  </a:cubicBezTo>
                  <a:cubicBezTo>
                    <a:pt x="421815" y="207167"/>
                    <a:pt x="412714" y="97"/>
                    <a:pt x="417410" y="0"/>
                  </a:cubicBezTo>
                  <a:cubicBezTo>
                    <a:pt x="422106" y="-97"/>
                    <a:pt x="0" y="197257"/>
                    <a:pt x="0" y="197257"/>
                  </a:cubicBezTo>
                  <a:cubicBezTo>
                    <a:pt x="0" y="197257"/>
                    <a:pt x="98288" y="390660"/>
                    <a:pt x="95795" y="494325"/>
                  </a:cubicBezTo>
                  <a:cubicBezTo>
                    <a:pt x="93269" y="598021"/>
                    <a:pt x="28402" y="870217"/>
                    <a:pt x="28402" y="870217"/>
                  </a:cubicBezTo>
                  <a:lnTo>
                    <a:pt x="434121" y="788607"/>
                  </a:lnTo>
                  <a:close/>
                </a:path>
              </a:pathLst>
            </a:custGeom>
            <a:solidFill>
              <a:srgbClr val="E2BC5D"/>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iform 12">
              <a:extLst>
                <a:ext uri="{FF2B5EF4-FFF2-40B4-BE49-F238E27FC236}">
                  <a16:creationId xmlns:a16="http://schemas.microsoft.com/office/drawing/2014/main" id="{F88ADCF8-AF54-5864-B309-F0E625B3E555}"/>
                </a:ext>
              </a:extLst>
            </p:cNvPr>
            <p:cNvSpPr>
              <a:spLocks noGrp="1" noRot="1" noMove="1" noResize="1" noEditPoints="1" noAdjustHandles="1" noChangeArrowheads="1" noChangeShapeType="1"/>
            </p:cNvSpPr>
            <p:nvPr/>
          </p:nvSpPr>
          <p:spPr>
            <a:xfrm>
              <a:off x="7240880" y="3462570"/>
              <a:ext cx="1438727" cy="653130"/>
            </a:xfrm>
            <a:custGeom>
              <a:avLst/>
              <a:gdLst>
                <a:gd name="connsiteX0" fmla="*/ 1228174 w 1228206"/>
                <a:gd name="connsiteY0" fmla="*/ 39790 h 557561"/>
                <a:gd name="connsiteX1" fmla="*/ 1010708 w 1228206"/>
                <a:gd name="connsiteY1" fmla="*/ 1996 h 557561"/>
                <a:gd name="connsiteX2" fmla="*/ 575098 w 1228206"/>
                <a:gd name="connsiteY2" fmla="*/ 117222 h 557561"/>
                <a:gd name="connsiteX3" fmla="*/ 135601 w 1228206"/>
                <a:gd name="connsiteY3" fmla="*/ 271763 h 557561"/>
                <a:gd name="connsiteX4" fmla="*/ 5 w 1228206"/>
                <a:gd name="connsiteY4" fmla="*/ 452116 h 557561"/>
                <a:gd name="connsiteX5" fmla="*/ 134565 w 1228206"/>
                <a:gd name="connsiteY5" fmla="*/ 557561 h 557561"/>
                <a:gd name="connsiteX6" fmla="*/ 714612 w 1228206"/>
                <a:gd name="connsiteY6" fmla="*/ 366295 h 557561"/>
                <a:gd name="connsiteX7" fmla="*/ 1080272 w 1228206"/>
                <a:gd name="connsiteY7" fmla="*/ 172503 h 557561"/>
                <a:gd name="connsiteX8" fmla="*/ 1228206 w 1228206"/>
                <a:gd name="connsiteY8" fmla="*/ 39822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06" h="557561">
                  <a:moveTo>
                    <a:pt x="1228174" y="39790"/>
                  </a:moveTo>
                  <a:cubicBezTo>
                    <a:pt x="1228174" y="39790"/>
                    <a:pt x="1156441" y="-10504"/>
                    <a:pt x="1010708" y="1996"/>
                  </a:cubicBezTo>
                  <a:cubicBezTo>
                    <a:pt x="864944" y="14497"/>
                    <a:pt x="746123" y="75899"/>
                    <a:pt x="575098" y="117222"/>
                  </a:cubicBezTo>
                  <a:cubicBezTo>
                    <a:pt x="404040" y="158513"/>
                    <a:pt x="216725" y="210394"/>
                    <a:pt x="135601" y="271763"/>
                  </a:cubicBezTo>
                  <a:cubicBezTo>
                    <a:pt x="54477" y="333165"/>
                    <a:pt x="-610" y="414484"/>
                    <a:pt x="5" y="452116"/>
                  </a:cubicBezTo>
                  <a:cubicBezTo>
                    <a:pt x="620" y="489747"/>
                    <a:pt x="134565" y="557561"/>
                    <a:pt x="134565" y="557561"/>
                  </a:cubicBezTo>
                  <a:lnTo>
                    <a:pt x="714612" y="366295"/>
                  </a:lnTo>
                  <a:lnTo>
                    <a:pt x="1080272" y="172503"/>
                  </a:lnTo>
                  <a:cubicBezTo>
                    <a:pt x="1080272" y="172503"/>
                    <a:pt x="1221794" y="70588"/>
                    <a:pt x="1228206" y="39822"/>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iform 13">
              <a:extLst>
                <a:ext uri="{FF2B5EF4-FFF2-40B4-BE49-F238E27FC236}">
                  <a16:creationId xmlns:a16="http://schemas.microsoft.com/office/drawing/2014/main" id="{B6B7D09B-FA97-16B2-9E10-EC691CAF935F}"/>
                </a:ext>
              </a:extLst>
            </p:cNvPr>
            <p:cNvSpPr>
              <a:spLocks noGrp="1" noRot="1" noMove="1" noResize="1" noEditPoints="1" noAdjustHandles="1" noChangeArrowheads="1" noChangeShapeType="1"/>
            </p:cNvSpPr>
            <p:nvPr/>
          </p:nvSpPr>
          <p:spPr>
            <a:xfrm>
              <a:off x="7239091" y="3509179"/>
              <a:ext cx="1442875" cy="916105"/>
            </a:xfrm>
            <a:custGeom>
              <a:avLst/>
              <a:gdLst>
                <a:gd name="connsiteX0" fmla="*/ 1181155 w 1231747"/>
                <a:gd name="connsiteY0" fmla="*/ 488560 h 782056"/>
                <a:gd name="connsiteX1" fmla="*/ 1231740 w 1231747"/>
                <a:gd name="connsiteY1" fmla="*/ 96313 h 782056"/>
                <a:gd name="connsiteX2" fmla="*/ 1229700 w 1231747"/>
                <a:gd name="connsiteY2" fmla="*/ 0 h 782056"/>
                <a:gd name="connsiteX3" fmla="*/ 1085036 w 1231747"/>
                <a:gd name="connsiteY3" fmla="*/ 64284 h 782056"/>
                <a:gd name="connsiteX4" fmla="*/ 708269 w 1231747"/>
                <a:gd name="connsiteY4" fmla="*/ 178247 h 782056"/>
                <a:gd name="connsiteX5" fmla="*/ 351354 w 1231747"/>
                <a:gd name="connsiteY5" fmla="*/ 371294 h 782056"/>
                <a:gd name="connsiteX6" fmla="*/ 35568 w 1231747"/>
                <a:gd name="connsiteY6" fmla="*/ 442152 h 782056"/>
                <a:gd name="connsiteX7" fmla="*/ 2147 w 1231747"/>
                <a:gd name="connsiteY7" fmla="*/ 394579 h 782056"/>
                <a:gd name="connsiteX8" fmla="*/ 13902 w 1231747"/>
                <a:gd name="connsiteY8" fmla="*/ 522079 h 782056"/>
                <a:gd name="connsiteX9" fmla="*/ 106070 w 1231747"/>
                <a:gd name="connsiteY9" fmla="*/ 628042 h 782056"/>
                <a:gd name="connsiteX10" fmla="*/ 176572 w 1231747"/>
                <a:gd name="connsiteY10" fmla="*/ 651133 h 782056"/>
                <a:gd name="connsiteX11" fmla="*/ 364243 w 1231747"/>
                <a:gd name="connsiteY11" fmla="*/ 616546 h 782056"/>
                <a:gd name="connsiteX12" fmla="*/ 541843 w 1231747"/>
                <a:gd name="connsiteY12" fmla="*/ 662241 h 782056"/>
                <a:gd name="connsiteX13" fmla="*/ 660922 w 1231747"/>
                <a:gd name="connsiteY13" fmla="*/ 751008 h 782056"/>
                <a:gd name="connsiteX14" fmla="*/ 775760 w 1231747"/>
                <a:gd name="connsiteY14" fmla="*/ 781450 h 782056"/>
                <a:gd name="connsiteX15" fmla="*/ 851767 w 1231747"/>
                <a:gd name="connsiteY15" fmla="*/ 761630 h 782056"/>
                <a:gd name="connsiteX16" fmla="*/ 1034224 w 1231747"/>
                <a:gd name="connsiteY16" fmla="*/ 557573 h 782056"/>
                <a:gd name="connsiteX17" fmla="*/ 1181123 w 1231747"/>
                <a:gd name="connsiteY17" fmla="*/ 488528 h 7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1747" h="782056">
                  <a:moveTo>
                    <a:pt x="1181155" y="488560"/>
                  </a:moveTo>
                  <a:cubicBezTo>
                    <a:pt x="1181155" y="488560"/>
                    <a:pt x="1232421" y="128860"/>
                    <a:pt x="1231740" y="96313"/>
                  </a:cubicBezTo>
                  <a:lnTo>
                    <a:pt x="1229700" y="0"/>
                  </a:lnTo>
                  <a:cubicBezTo>
                    <a:pt x="1229700" y="0"/>
                    <a:pt x="1234979" y="30215"/>
                    <a:pt x="1085036" y="64284"/>
                  </a:cubicBezTo>
                  <a:cubicBezTo>
                    <a:pt x="1004268" y="82646"/>
                    <a:pt x="829227" y="107389"/>
                    <a:pt x="708269" y="178247"/>
                  </a:cubicBezTo>
                  <a:cubicBezTo>
                    <a:pt x="617559" y="231391"/>
                    <a:pt x="473187" y="317470"/>
                    <a:pt x="351354" y="371294"/>
                  </a:cubicBezTo>
                  <a:cubicBezTo>
                    <a:pt x="310743" y="389235"/>
                    <a:pt x="90234" y="475347"/>
                    <a:pt x="35568" y="442152"/>
                  </a:cubicBezTo>
                  <a:cubicBezTo>
                    <a:pt x="-3132" y="418641"/>
                    <a:pt x="2147" y="394579"/>
                    <a:pt x="2147" y="394579"/>
                  </a:cubicBezTo>
                  <a:cubicBezTo>
                    <a:pt x="2147" y="394579"/>
                    <a:pt x="-7439" y="468449"/>
                    <a:pt x="13902" y="522079"/>
                  </a:cubicBezTo>
                  <a:cubicBezTo>
                    <a:pt x="31779" y="566932"/>
                    <a:pt x="63646" y="604984"/>
                    <a:pt x="106070" y="628042"/>
                  </a:cubicBezTo>
                  <a:cubicBezTo>
                    <a:pt x="128740" y="640349"/>
                    <a:pt x="154227" y="650679"/>
                    <a:pt x="176572" y="651133"/>
                  </a:cubicBezTo>
                  <a:cubicBezTo>
                    <a:pt x="233117" y="652299"/>
                    <a:pt x="305497" y="622504"/>
                    <a:pt x="364243" y="616546"/>
                  </a:cubicBezTo>
                  <a:cubicBezTo>
                    <a:pt x="422990" y="610587"/>
                    <a:pt x="474676" y="604790"/>
                    <a:pt x="541843" y="662241"/>
                  </a:cubicBezTo>
                  <a:cubicBezTo>
                    <a:pt x="579442" y="694399"/>
                    <a:pt x="626627" y="727820"/>
                    <a:pt x="660922" y="751008"/>
                  </a:cubicBezTo>
                  <a:cubicBezTo>
                    <a:pt x="694667" y="773840"/>
                    <a:pt x="735149" y="784850"/>
                    <a:pt x="775760" y="781450"/>
                  </a:cubicBezTo>
                  <a:cubicBezTo>
                    <a:pt x="801927" y="779248"/>
                    <a:pt x="830490" y="773807"/>
                    <a:pt x="851767" y="761630"/>
                  </a:cubicBezTo>
                  <a:cubicBezTo>
                    <a:pt x="902968" y="732290"/>
                    <a:pt x="985614" y="596273"/>
                    <a:pt x="1034224" y="557573"/>
                  </a:cubicBezTo>
                  <a:cubicBezTo>
                    <a:pt x="1082866" y="518872"/>
                    <a:pt x="1181123" y="488528"/>
                    <a:pt x="1181123" y="488528"/>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iform 14">
              <a:extLst>
                <a:ext uri="{FF2B5EF4-FFF2-40B4-BE49-F238E27FC236}">
                  <a16:creationId xmlns:a16="http://schemas.microsoft.com/office/drawing/2014/main" id="{854062BE-1BB8-50C0-8C29-C63BD3DE663A}"/>
                </a:ext>
              </a:extLst>
            </p:cNvPr>
            <p:cNvSpPr>
              <a:spLocks noGrp="1" noRot="1" noMove="1" noResize="1" noEditPoints="1" noAdjustHandles="1" noChangeArrowheads="1" noChangeShapeType="1"/>
            </p:cNvSpPr>
            <p:nvPr/>
          </p:nvSpPr>
          <p:spPr>
            <a:xfrm>
              <a:off x="7934867" y="4820891"/>
              <a:ext cx="849797" cy="1855339"/>
            </a:xfrm>
            <a:custGeom>
              <a:avLst/>
              <a:gdLst>
                <a:gd name="connsiteX0" fmla="*/ 725278 w 725451"/>
                <a:gd name="connsiteY0" fmla="*/ 1408586 h 1583858"/>
                <a:gd name="connsiteX1" fmla="*/ 587091 w 725451"/>
                <a:gd name="connsiteY1" fmla="*/ 0 h 1583858"/>
                <a:gd name="connsiteX2" fmla="*/ 18281 w 725451"/>
                <a:gd name="connsiteY2" fmla="*/ 54439 h 1583858"/>
                <a:gd name="connsiteX3" fmla="*/ 696 w 725451"/>
                <a:gd name="connsiteY3" fmla="*/ 1447480 h 1583858"/>
                <a:gd name="connsiteX4" fmla="*/ 725278 w 725451"/>
                <a:gd name="connsiteY4" fmla="*/ 1408586 h 158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51" h="1583858">
                  <a:moveTo>
                    <a:pt x="725278" y="1408586"/>
                  </a:moveTo>
                  <a:cubicBezTo>
                    <a:pt x="712162" y="1234581"/>
                    <a:pt x="587091" y="0"/>
                    <a:pt x="587091" y="0"/>
                  </a:cubicBezTo>
                  <a:cubicBezTo>
                    <a:pt x="412666" y="95827"/>
                    <a:pt x="18281" y="54439"/>
                    <a:pt x="18281" y="54439"/>
                  </a:cubicBezTo>
                  <a:cubicBezTo>
                    <a:pt x="18281" y="54439"/>
                    <a:pt x="-4194" y="1216801"/>
                    <a:pt x="696" y="1447480"/>
                  </a:cubicBezTo>
                  <a:cubicBezTo>
                    <a:pt x="5586" y="1678191"/>
                    <a:pt x="738362" y="1582590"/>
                    <a:pt x="725278" y="1408586"/>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iform 15">
              <a:extLst>
                <a:ext uri="{FF2B5EF4-FFF2-40B4-BE49-F238E27FC236}">
                  <a16:creationId xmlns:a16="http://schemas.microsoft.com/office/drawing/2014/main" id="{EEC99E07-2C53-2C00-75FB-620A0F384B7F}"/>
                </a:ext>
              </a:extLst>
            </p:cNvPr>
            <p:cNvSpPr>
              <a:spLocks noGrp="1" noRot="1" noMove="1" noResize="1" noEditPoints="1" noAdjustHandles="1" noChangeArrowheads="1" noChangeShapeType="1"/>
            </p:cNvSpPr>
            <p:nvPr/>
          </p:nvSpPr>
          <p:spPr>
            <a:xfrm>
              <a:off x="9480131" y="4793848"/>
              <a:ext cx="666307" cy="223397"/>
            </a:xfrm>
            <a:custGeom>
              <a:avLst/>
              <a:gdLst>
                <a:gd name="connsiteX0" fmla="*/ 568810 w 568810"/>
                <a:gd name="connsiteY0" fmla="*/ 77492 h 190709"/>
                <a:gd name="connsiteX1" fmla="*/ 0 w 568810"/>
                <a:gd name="connsiteY1" fmla="*/ 23053 h 190709"/>
                <a:gd name="connsiteX2" fmla="*/ 333501 w 568810"/>
                <a:gd name="connsiteY2" fmla="*/ 190710 h 190709"/>
                <a:gd name="connsiteX3" fmla="*/ 568810 w 568810"/>
                <a:gd name="connsiteY3" fmla="*/ 77492 h 190709"/>
              </a:gdLst>
              <a:ahLst/>
              <a:cxnLst>
                <a:cxn ang="0">
                  <a:pos x="connsiteX0" y="connsiteY0"/>
                </a:cxn>
                <a:cxn ang="0">
                  <a:pos x="connsiteX1" y="connsiteY1"/>
                </a:cxn>
                <a:cxn ang="0">
                  <a:pos x="connsiteX2" y="connsiteY2"/>
                </a:cxn>
                <a:cxn ang="0">
                  <a:pos x="connsiteX3" y="connsiteY3"/>
                </a:cxn>
              </a:cxnLst>
              <a:rect l="l" t="t" r="r" b="b"/>
              <a:pathLst>
                <a:path w="568810" h="190709">
                  <a:moveTo>
                    <a:pt x="568810" y="77492"/>
                  </a:moveTo>
                  <a:cubicBezTo>
                    <a:pt x="568810" y="77492"/>
                    <a:pt x="109397" y="-51141"/>
                    <a:pt x="0" y="23053"/>
                  </a:cubicBezTo>
                  <a:lnTo>
                    <a:pt x="333501" y="190710"/>
                  </a:lnTo>
                  <a:lnTo>
                    <a:pt x="568810" y="77492"/>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iform 16">
              <a:extLst>
                <a:ext uri="{FF2B5EF4-FFF2-40B4-BE49-F238E27FC236}">
                  <a16:creationId xmlns:a16="http://schemas.microsoft.com/office/drawing/2014/main" id="{625E5E85-99D1-A638-462C-075961A75684}"/>
                </a:ext>
              </a:extLst>
            </p:cNvPr>
            <p:cNvSpPr>
              <a:spLocks noGrp="1" noRot="1" noMove="1" noResize="1" noEditPoints="1" noAdjustHandles="1" noChangeArrowheads="1" noChangeShapeType="1"/>
            </p:cNvSpPr>
            <p:nvPr/>
          </p:nvSpPr>
          <p:spPr>
            <a:xfrm>
              <a:off x="9531762" y="3969874"/>
              <a:ext cx="508530" cy="1019376"/>
            </a:xfrm>
            <a:custGeom>
              <a:avLst/>
              <a:gdLst>
                <a:gd name="connsiteX0" fmla="*/ 0 w 434120"/>
                <a:gd name="connsiteY0" fmla="*/ 788640 h 870217"/>
                <a:gd name="connsiteX1" fmla="*/ 11076 w 434120"/>
                <a:gd name="connsiteY1" fmla="*/ 266010 h 870217"/>
                <a:gd name="connsiteX2" fmla="*/ 16711 w 434120"/>
                <a:gd name="connsiteY2" fmla="*/ 0 h 870217"/>
                <a:gd name="connsiteX3" fmla="*/ 434121 w 434120"/>
                <a:gd name="connsiteY3" fmla="*/ 197257 h 870217"/>
                <a:gd name="connsiteX4" fmla="*/ 338326 w 434120"/>
                <a:gd name="connsiteY4" fmla="*/ 494325 h 870217"/>
                <a:gd name="connsiteX5" fmla="*/ 405719 w 434120"/>
                <a:gd name="connsiteY5" fmla="*/ 870217 h 870217"/>
                <a:gd name="connsiteX6" fmla="*/ 0 w 434120"/>
                <a:gd name="connsiteY6" fmla="*/ 788607 h 8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0" h="870217">
                  <a:moveTo>
                    <a:pt x="0" y="788640"/>
                  </a:moveTo>
                  <a:cubicBezTo>
                    <a:pt x="2494" y="781612"/>
                    <a:pt x="9813" y="324886"/>
                    <a:pt x="11076" y="266010"/>
                  </a:cubicBezTo>
                  <a:cubicBezTo>
                    <a:pt x="12306" y="207167"/>
                    <a:pt x="21406" y="97"/>
                    <a:pt x="16711" y="0"/>
                  </a:cubicBezTo>
                  <a:cubicBezTo>
                    <a:pt x="12015" y="-97"/>
                    <a:pt x="434121" y="197257"/>
                    <a:pt x="434121" y="197257"/>
                  </a:cubicBezTo>
                  <a:cubicBezTo>
                    <a:pt x="434121" y="197257"/>
                    <a:pt x="335832" y="390660"/>
                    <a:pt x="338326" y="494325"/>
                  </a:cubicBezTo>
                  <a:cubicBezTo>
                    <a:pt x="340852" y="598021"/>
                    <a:pt x="405719" y="870217"/>
                    <a:pt x="405719" y="870217"/>
                  </a:cubicBezTo>
                  <a:lnTo>
                    <a:pt x="0" y="788607"/>
                  </a:lnTo>
                  <a:close/>
                </a:path>
              </a:pathLst>
            </a:custGeom>
            <a:solidFill>
              <a:srgbClr val="E2BC5D"/>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iform 17">
              <a:extLst>
                <a:ext uri="{FF2B5EF4-FFF2-40B4-BE49-F238E27FC236}">
                  <a16:creationId xmlns:a16="http://schemas.microsoft.com/office/drawing/2014/main" id="{4095734A-EA31-C369-FEC0-6FC5308985DA}"/>
                </a:ext>
              </a:extLst>
            </p:cNvPr>
            <p:cNvSpPr>
              <a:spLocks noGrp="1" noRot="1" noMove="1" noResize="1" noEditPoints="1" noAdjustHandles="1" noChangeArrowheads="1" noChangeShapeType="1"/>
            </p:cNvSpPr>
            <p:nvPr/>
          </p:nvSpPr>
          <p:spPr>
            <a:xfrm>
              <a:off x="9423113" y="3462570"/>
              <a:ext cx="1438727" cy="653130"/>
            </a:xfrm>
            <a:custGeom>
              <a:avLst/>
              <a:gdLst>
                <a:gd name="connsiteX0" fmla="*/ 32 w 1228206"/>
                <a:gd name="connsiteY0" fmla="*/ 39790 h 557561"/>
                <a:gd name="connsiteX1" fmla="*/ 217498 w 1228206"/>
                <a:gd name="connsiteY1" fmla="*/ 1996 h 557561"/>
                <a:gd name="connsiteX2" fmla="*/ 653108 w 1228206"/>
                <a:gd name="connsiteY2" fmla="*/ 117222 h 557561"/>
                <a:gd name="connsiteX3" fmla="*/ 1092605 w 1228206"/>
                <a:gd name="connsiteY3" fmla="*/ 271763 h 557561"/>
                <a:gd name="connsiteX4" fmla="*/ 1228201 w 1228206"/>
                <a:gd name="connsiteY4" fmla="*/ 452116 h 557561"/>
                <a:gd name="connsiteX5" fmla="*/ 1093641 w 1228206"/>
                <a:gd name="connsiteY5" fmla="*/ 557561 h 557561"/>
                <a:gd name="connsiteX6" fmla="*/ 513594 w 1228206"/>
                <a:gd name="connsiteY6" fmla="*/ 366295 h 557561"/>
                <a:gd name="connsiteX7" fmla="*/ 147935 w 1228206"/>
                <a:gd name="connsiteY7" fmla="*/ 172503 h 557561"/>
                <a:gd name="connsiteX8" fmla="*/ 0 w 1228206"/>
                <a:gd name="connsiteY8" fmla="*/ 39822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06" h="557561">
                  <a:moveTo>
                    <a:pt x="32" y="39790"/>
                  </a:moveTo>
                  <a:cubicBezTo>
                    <a:pt x="32" y="39790"/>
                    <a:pt x="71765" y="-10504"/>
                    <a:pt x="217498" y="1996"/>
                  </a:cubicBezTo>
                  <a:cubicBezTo>
                    <a:pt x="363263" y="14497"/>
                    <a:pt x="482083" y="75899"/>
                    <a:pt x="653108" y="117222"/>
                  </a:cubicBezTo>
                  <a:cubicBezTo>
                    <a:pt x="824166" y="158513"/>
                    <a:pt x="1011481" y="210394"/>
                    <a:pt x="1092605" y="271763"/>
                  </a:cubicBezTo>
                  <a:cubicBezTo>
                    <a:pt x="1173730" y="333165"/>
                    <a:pt x="1228816" y="414484"/>
                    <a:pt x="1228201" y="452116"/>
                  </a:cubicBezTo>
                  <a:cubicBezTo>
                    <a:pt x="1227586" y="489747"/>
                    <a:pt x="1093641" y="557561"/>
                    <a:pt x="1093641" y="557561"/>
                  </a:cubicBezTo>
                  <a:lnTo>
                    <a:pt x="513594" y="366295"/>
                  </a:lnTo>
                  <a:lnTo>
                    <a:pt x="147935" y="172503"/>
                  </a:lnTo>
                  <a:cubicBezTo>
                    <a:pt x="147935" y="172503"/>
                    <a:pt x="6412" y="70588"/>
                    <a:pt x="0" y="39822"/>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iform 18">
              <a:extLst>
                <a:ext uri="{FF2B5EF4-FFF2-40B4-BE49-F238E27FC236}">
                  <a16:creationId xmlns:a16="http://schemas.microsoft.com/office/drawing/2014/main" id="{25B8CBA7-4544-4F0A-9B46-E6FE80F4616A}"/>
                </a:ext>
              </a:extLst>
            </p:cNvPr>
            <p:cNvSpPr>
              <a:spLocks noGrp="1" noRot="1" noMove="1" noResize="1" noEditPoints="1" noAdjustHandles="1" noChangeArrowheads="1" noChangeShapeType="1"/>
            </p:cNvSpPr>
            <p:nvPr/>
          </p:nvSpPr>
          <p:spPr>
            <a:xfrm>
              <a:off x="9420754" y="3509179"/>
              <a:ext cx="1442875" cy="916105"/>
            </a:xfrm>
            <a:custGeom>
              <a:avLst/>
              <a:gdLst>
                <a:gd name="connsiteX0" fmla="*/ 50592 w 1231747"/>
                <a:gd name="connsiteY0" fmla="*/ 488560 h 782056"/>
                <a:gd name="connsiteX1" fmla="*/ 7 w 1231747"/>
                <a:gd name="connsiteY1" fmla="*/ 96313 h 782056"/>
                <a:gd name="connsiteX2" fmla="*/ 2047 w 1231747"/>
                <a:gd name="connsiteY2" fmla="*/ 0 h 782056"/>
                <a:gd name="connsiteX3" fmla="*/ 146711 w 1231747"/>
                <a:gd name="connsiteY3" fmla="*/ 64284 h 782056"/>
                <a:gd name="connsiteX4" fmla="*/ 523478 w 1231747"/>
                <a:gd name="connsiteY4" fmla="*/ 178247 h 782056"/>
                <a:gd name="connsiteX5" fmla="*/ 880393 w 1231747"/>
                <a:gd name="connsiteY5" fmla="*/ 371294 h 782056"/>
                <a:gd name="connsiteX6" fmla="*/ 1196179 w 1231747"/>
                <a:gd name="connsiteY6" fmla="*/ 442152 h 782056"/>
                <a:gd name="connsiteX7" fmla="*/ 1229601 w 1231747"/>
                <a:gd name="connsiteY7" fmla="*/ 394579 h 782056"/>
                <a:gd name="connsiteX8" fmla="*/ 1217845 w 1231747"/>
                <a:gd name="connsiteY8" fmla="*/ 522079 h 782056"/>
                <a:gd name="connsiteX9" fmla="*/ 1125677 w 1231747"/>
                <a:gd name="connsiteY9" fmla="*/ 628042 h 782056"/>
                <a:gd name="connsiteX10" fmla="*/ 1055175 w 1231747"/>
                <a:gd name="connsiteY10" fmla="*/ 651133 h 782056"/>
                <a:gd name="connsiteX11" fmla="*/ 867504 w 1231747"/>
                <a:gd name="connsiteY11" fmla="*/ 616546 h 782056"/>
                <a:gd name="connsiteX12" fmla="*/ 689904 w 1231747"/>
                <a:gd name="connsiteY12" fmla="*/ 662241 h 782056"/>
                <a:gd name="connsiteX13" fmla="*/ 570825 w 1231747"/>
                <a:gd name="connsiteY13" fmla="*/ 751008 h 782056"/>
                <a:gd name="connsiteX14" fmla="*/ 455988 w 1231747"/>
                <a:gd name="connsiteY14" fmla="*/ 781450 h 782056"/>
                <a:gd name="connsiteX15" fmla="*/ 379980 w 1231747"/>
                <a:gd name="connsiteY15" fmla="*/ 761630 h 782056"/>
                <a:gd name="connsiteX16" fmla="*/ 197523 w 1231747"/>
                <a:gd name="connsiteY16" fmla="*/ 557573 h 782056"/>
                <a:gd name="connsiteX17" fmla="*/ 50624 w 1231747"/>
                <a:gd name="connsiteY17" fmla="*/ 488528 h 7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1747" h="782056">
                  <a:moveTo>
                    <a:pt x="50592" y="488560"/>
                  </a:moveTo>
                  <a:cubicBezTo>
                    <a:pt x="50592" y="488560"/>
                    <a:pt x="-673" y="128860"/>
                    <a:pt x="7" y="96313"/>
                  </a:cubicBezTo>
                  <a:lnTo>
                    <a:pt x="2047" y="0"/>
                  </a:lnTo>
                  <a:cubicBezTo>
                    <a:pt x="2047" y="0"/>
                    <a:pt x="-3232" y="30215"/>
                    <a:pt x="146711" y="64284"/>
                  </a:cubicBezTo>
                  <a:cubicBezTo>
                    <a:pt x="227479" y="82646"/>
                    <a:pt x="402520" y="107389"/>
                    <a:pt x="523478" y="178247"/>
                  </a:cubicBezTo>
                  <a:cubicBezTo>
                    <a:pt x="614188" y="231391"/>
                    <a:pt x="758561" y="317470"/>
                    <a:pt x="880393" y="371294"/>
                  </a:cubicBezTo>
                  <a:cubicBezTo>
                    <a:pt x="921004" y="389235"/>
                    <a:pt x="1141513" y="475347"/>
                    <a:pt x="1196179" y="442152"/>
                  </a:cubicBezTo>
                  <a:cubicBezTo>
                    <a:pt x="1234879" y="418641"/>
                    <a:pt x="1229601" y="394579"/>
                    <a:pt x="1229601" y="394579"/>
                  </a:cubicBezTo>
                  <a:cubicBezTo>
                    <a:pt x="1229601" y="394579"/>
                    <a:pt x="1239186" y="468449"/>
                    <a:pt x="1217845" y="522079"/>
                  </a:cubicBezTo>
                  <a:cubicBezTo>
                    <a:pt x="1199968" y="566932"/>
                    <a:pt x="1168101" y="604984"/>
                    <a:pt x="1125677" y="628042"/>
                  </a:cubicBezTo>
                  <a:cubicBezTo>
                    <a:pt x="1103007" y="640349"/>
                    <a:pt x="1077520" y="650679"/>
                    <a:pt x="1055175" y="651133"/>
                  </a:cubicBezTo>
                  <a:cubicBezTo>
                    <a:pt x="998631" y="652299"/>
                    <a:pt x="926250" y="622504"/>
                    <a:pt x="867504" y="616546"/>
                  </a:cubicBezTo>
                  <a:cubicBezTo>
                    <a:pt x="808757" y="610587"/>
                    <a:pt x="757071" y="604790"/>
                    <a:pt x="689904" y="662241"/>
                  </a:cubicBezTo>
                  <a:cubicBezTo>
                    <a:pt x="652306" y="694399"/>
                    <a:pt x="605120" y="727820"/>
                    <a:pt x="570825" y="751008"/>
                  </a:cubicBezTo>
                  <a:cubicBezTo>
                    <a:pt x="537079" y="773840"/>
                    <a:pt x="496598" y="784850"/>
                    <a:pt x="455988" y="781450"/>
                  </a:cubicBezTo>
                  <a:cubicBezTo>
                    <a:pt x="429820" y="779248"/>
                    <a:pt x="401257" y="773807"/>
                    <a:pt x="379980" y="761630"/>
                  </a:cubicBezTo>
                  <a:cubicBezTo>
                    <a:pt x="328779" y="732290"/>
                    <a:pt x="246133" y="596273"/>
                    <a:pt x="197523" y="557573"/>
                  </a:cubicBezTo>
                  <a:cubicBezTo>
                    <a:pt x="148880" y="518872"/>
                    <a:pt x="50624" y="488528"/>
                    <a:pt x="50624" y="488528"/>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iform 19">
              <a:extLst>
                <a:ext uri="{FF2B5EF4-FFF2-40B4-BE49-F238E27FC236}">
                  <a16:creationId xmlns:a16="http://schemas.microsoft.com/office/drawing/2014/main" id="{9EAFEC8E-017D-CA7A-C00A-7DC9DA5D6912}"/>
                </a:ext>
              </a:extLst>
            </p:cNvPr>
            <p:cNvSpPr>
              <a:spLocks noGrp="1" noRot="1" noMove="1" noResize="1" noEditPoints="1" noAdjustHandles="1" noChangeArrowheads="1" noChangeShapeType="1"/>
            </p:cNvSpPr>
            <p:nvPr/>
          </p:nvSpPr>
          <p:spPr>
            <a:xfrm>
              <a:off x="9318055" y="4820891"/>
              <a:ext cx="849797" cy="1855339"/>
            </a:xfrm>
            <a:custGeom>
              <a:avLst/>
              <a:gdLst>
                <a:gd name="connsiteX0" fmla="*/ 173 w 725451"/>
                <a:gd name="connsiteY0" fmla="*/ 1408586 h 1583858"/>
                <a:gd name="connsiteX1" fmla="*/ 138360 w 725451"/>
                <a:gd name="connsiteY1" fmla="*/ 0 h 1583858"/>
                <a:gd name="connsiteX2" fmla="*/ 707170 w 725451"/>
                <a:gd name="connsiteY2" fmla="*/ 54439 h 1583858"/>
                <a:gd name="connsiteX3" fmla="*/ 724755 w 725451"/>
                <a:gd name="connsiteY3" fmla="*/ 1447480 h 1583858"/>
                <a:gd name="connsiteX4" fmla="*/ 173 w 725451"/>
                <a:gd name="connsiteY4" fmla="*/ 1408586 h 158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51" h="1583858">
                  <a:moveTo>
                    <a:pt x="173" y="1408586"/>
                  </a:moveTo>
                  <a:cubicBezTo>
                    <a:pt x="13289" y="1234581"/>
                    <a:pt x="138360" y="0"/>
                    <a:pt x="138360" y="0"/>
                  </a:cubicBezTo>
                  <a:cubicBezTo>
                    <a:pt x="312786" y="95827"/>
                    <a:pt x="707170" y="54439"/>
                    <a:pt x="707170" y="54439"/>
                  </a:cubicBezTo>
                  <a:cubicBezTo>
                    <a:pt x="707170" y="54439"/>
                    <a:pt x="729645" y="1216801"/>
                    <a:pt x="724755" y="1447480"/>
                  </a:cubicBezTo>
                  <a:cubicBezTo>
                    <a:pt x="719865" y="1678191"/>
                    <a:pt x="-12911" y="1582590"/>
                    <a:pt x="173" y="1408586"/>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 name="!!Vei">
            <a:extLst>
              <a:ext uri="{FF2B5EF4-FFF2-40B4-BE49-F238E27FC236}">
                <a16:creationId xmlns:a16="http://schemas.microsoft.com/office/drawing/2014/main" id="{43A582D5-30ED-9FA3-9B21-315FA3EFAEC4}"/>
              </a:ext>
            </a:extLst>
          </p:cNvPr>
          <p:cNvSpPr>
            <a:spLocks/>
          </p:cNvSpPr>
          <p:nvPr/>
        </p:nvSpPr>
        <p:spPr>
          <a:xfrm rot="20611900" flipV="1">
            <a:off x="-207345" y="3915271"/>
            <a:ext cx="11892325" cy="3942327"/>
          </a:xfrm>
          <a:custGeom>
            <a:avLst/>
            <a:gdLst>
              <a:gd name="connsiteX0" fmla="*/ 0 w 12332970"/>
              <a:gd name="connsiteY0" fmla="*/ 2312114 h 4346069"/>
              <a:gd name="connsiteX1" fmla="*/ 2274570 w 12332970"/>
              <a:gd name="connsiteY1" fmla="*/ 746204 h 4346069"/>
              <a:gd name="connsiteX2" fmla="*/ 4331970 w 12332970"/>
              <a:gd name="connsiteY2" fmla="*/ 2552144 h 4346069"/>
              <a:gd name="connsiteX3" fmla="*/ 5795010 w 12332970"/>
              <a:gd name="connsiteY3" fmla="*/ 631904 h 4346069"/>
              <a:gd name="connsiteX4" fmla="*/ 6652260 w 12332970"/>
              <a:gd name="connsiteY4" fmla="*/ 711914 h 4346069"/>
              <a:gd name="connsiteX5" fmla="*/ 7075170 w 12332970"/>
              <a:gd name="connsiteY5" fmla="*/ 14684 h 4346069"/>
              <a:gd name="connsiteX6" fmla="*/ 7760970 w 12332970"/>
              <a:gd name="connsiteY6" fmla="*/ 1466294 h 4346069"/>
              <a:gd name="connsiteX7" fmla="*/ 9292590 w 12332970"/>
              <a:gd name="connsiteY7" fmla="*/ 1957784 h 4346069"/>
              <a:gd name="connsiteX8" fmla="*/ 9155430 w 12332970"/>
              <a:gd name="connsiteY8" fmla="*/ 4140914 h 4346069"/>
              <a:gd name="connsiteX9" fmla="*/ 10549890 w 12332970"/>
              <a:gd name="connsiteY9" fmla="*/ 4003754 h 4346069"/>
              <a:gd name="connsiteX10" fmla="*/ 11590020 w 12332970"/>
              <a:gd name="connsiteY10" fmla="*/ 1934924 h 4346069"/>
              <a:gd name="connsiteX11" fmla="*/ 12332970 w 12332970"/>
              <a:gd name="connsiteY11" fmla="*/ 1763474 h 4346069"/>
              <a:gd name="connsiteX0" fmla="*/ 0 w 12332970"/>
              <a:gd name="connsiteY0" fmla="*/ 1826949 h 3860904"/>
              <a:gd name="connsiteX1" fmla="*/ 2274570 w 12332970"/>
              <a:gd name="connsiteY1" fmla="*/ 261039 h 3860904"/>
              <a:gd name="connsiteX2" fmla="*/ 4331970 w 12332970"/>
              <a:gd name="connsiteY2" fmla="*/ 2066979 h 3860904"/>
              <a:gd name="connsiteX3" fmla="*/ 5795010 w 12332970"/>
              <a:gd name="connsiteY3" fmla="*/ 146739 h 3860904"/>
              <a:gd name="connsiteX4" fmla="*/ 6652260 w 12332970"/>
              <a:gd name="connsiteY4" fmla="*/ 226749 h 3860904"/>
              <a:gd name="connsiteX5" fmla="*/ 7760970 w 12332970"/>
              <a:gd name="connsiteY5" fmla="*/ 981129 h 3860904"/>
              <a:gd name="connsiteX6" fmla="*/ 9292590 w 12332970"/>
              <a:gd name="connsiteY6" fmla="*/ 1472619 h 3860904"/>
              <a:gd name="connsiteX7" fmla="*/ 9155430 w 12332970"/>
              <a:gd name="connsiteY7" fmla="*/ 3655749 h 3860904"/>
              <a:gd name="connsiteX8" fmla="*/ 10549890 w 12332970"/>
              <a:gd name="connsiteY8" fmla="*/ 3518589 h 3860904"/>
              <a:gd name="connsiteX9" fmla="*/ 11590020 w 12332970"/>
              <a:gd name="connsiteY9" fmla="*/ 1449759 h 3860904"/>
              <a:gd name="connsiteX10" fmla="*/ 12332970 w 12332970"/>
              <a:gd name="connsiteY10" fmla="*/ 1278309 h 3860904"/>
              <a:gd name="connsiteX0" fmla="*/ 0 w 12332970"/>
              <a:gd name="connsiteY0" fmla="*/ 1706793 h 3740748"/>
              <a:gd name="connsiteX1" fmla="*/ 2274570 w 12332970"/>
              <a:gd name="connsiteY1" fmla="*/ 140883 h 3740748"/>
              <a:gd name="connsiteX2" fmla="*/ 4331970 w 12332970"/>
              <a:gd name="connsiteY2" fmla="*/ 1946823 h 3740748"/>
              <a:gd name="connsiteX3" fmla="*/ 5795010 w 12332970"/>
              <a:gd name="connsiteY3" fmla="*/ 26583 h 3740748"/>
              <a:gd name="connsiteX4" fmla="*/ 7760970 w 12332970"/>
              <a:gd name="connsiteY4" fmla="*/ 860973 h 3740748"/>
              <a:gd name="connsiteX5" fmla="*/ 9292590 w 12332970"/>
              <a:gd name="connsiteY5" fmla="*/ 1352463 h 3740748"/>
              <a:gd name="connsiteX6" fmla="*/ 9155430 w 12332970"/>
              <a:gd name="connsiteY6" fmla="*/ 3535593 h 3740748"/>
              <a:gd name="connsiteX7" fmla="*/ 10549890 w 12332970"/>
              <a:gd name="connsiteY7" fmla="*/ 3398433 h 3740748"/>
              <a:gd name="connsiteX8" fmla="*/ 11590020 w 12332970"/>
              <a:gd name="connsiteY8" fmla="*/ 1329603 h 3740748"/>
              <a:gd name="connsiteX9" fmla="*/ 12332970 w 12332970"/>
              <a:gd name="connsiteY9" fmla="*/ 1158153 h 3740748"/>
              <a:gd name="connsiteX0" fmla="*/ 0 w 12332970"/>
              <a:gd name="connsiteY0" fmla="*/ 1706793 h 3501336"/>
              <a:gd name="connsiteX1" fmla="*/ 2274570 w 12332970"/>
              <a:gd name="connsiteY1" fmla="*/ 140883 h 3501336"/>
              <a:gd name="connsiteX2" fmla="*/ 4331970 w 12332970"/>
              <a:gd name="connsiteY2" fmla="*/ 1946823 h 3501336"/>
              <a:gd name="connsiteX3" fmla="*/ 5795010 w 12332970"/>
              <a:gd name="connsiteY3" fmla="*/ 26583 h 3501336"/>
              <a:gd name="connsiteX4" fmla="*/ 7760970 w 12332970"/>
              <a:gd name="connsiteY4" fmla="*/ 860973 h 3501336"/>
              <a:gd name="connsiteX5" fmla="*/ 9292590 w 12332970"/>
              <a:gd name="connsiteY5" fmla="*/ 1352463 h 3501336"/>
              <a:gd name="connsiteX6" fmla="*/ 9330056 w 12332970"/>
              <a:gd name="connsiteY6" fmla="*/ 2998383 h 3501336"/>
              <a:gd name="connsiteX7" fmla="*/ 10549890 w 12332970"/>
              <a:gd name="connsiteY7" fmla="*/ 3398433 h 3501336"/>
              <a:gd name="connsiteX8" fmla="*/ 11590020 w 12332970"/>
              <a:gd name="connsiteY8" fmla="*/ 1329603 h 3501336"/>
              <a:gd name="connsiteX9" fmla="*/ 12332970 w 12332970"/>
              <a:gd name="connsiteY9" fmla="*/ 1158153 h 3501336"/>
              <a:gd name="connsiteX0" fmla="*/ 0 w 12332970"/>
              <a:gd name="connsiteY0" fmla="*/ 1706793 h 3212084"/>
              <a:gd name="connsiteX1" fmla="*/ 2274570 w 12332970"/>
              <a:gd name="connsiteY1" fmla="*/ 140883 h 3212084"/>
              <a:gd name="connsiteX2" fmla="*/ 4331970 w 12332970"/>
              <a:gd name="connsiteY2" fmla="*/ 1946823 h 3212084"/>
              <a:gd name="connsiteX3" fmla="*/ 5795010 w 12332970"/>
              <a:gd name="connsiteY3" fmla="*/ 26583 h 3212084"/>
              <a:gd name="connsiteX4" fmla="*/ 7760970 w 12332970"/>
              <a:gd name="connsiteY4" fmla="*/ 860973 h 3212084"/>
              <a:gd name="connsiteX5" fmla="*/ 9292590 w 12332970"/>
              <a:gd name="connsiteY5" fmla="*/ 1352463 h 3212084"/>
              <a:gd name="connsiteX6" fmla="*/ 9330056 w 12332970"/>
              <a:gd name="connsiteY6" fmla="*/ 2998383 h 3212084"/>
              <a:gd name="connsiteX7" fmla="*/ 10997369 w 12332970"/>
              <a:gd name="connsiteY7" fmla="*/ 3009813 h 3212084"/>
              <a:gd name="connsiteX8" fmla="*/ 11590020 w 12332970"/>
              <a:gd name="connsiteY8" fmla="*/ 1329603 h 3212084"/>
              <a:gd name="connsiteX9" fmla="*/ 12332970 w 12332970"/>
              <a:gd name="connsiteY9" fmla="*/ 1158153 h 3212084"/>
              <a:gd name="connsiteX0" fmla="*/ 0 w 12332970"/>
              <a:gd name="connsiteY0" fmla="*/ 1706793 h 3169535"/>
              <a:gd name="connsiteX1" fmla="*/ 2274570 w 12332970"/>
              <a:gd name="connsiteY1" fmla="*/ 140883 h 3169535"/>
              <a:gd name="connsiteX2" fmla="*/ 4331970 w 12332970"/>
              <a:gd name="connsiteY2" fmla="*/ 1946823 h 3169535"/>
              <a:gd name="connsiteX3" fmla="*/ 5795010 w 12332970"/>
              <a:gd name="connsiteY3" fmla="*/ 26583 h 3169535"/>
              <a:gd name="connsiteX4" fmla="*/ 7760970 w 12332970"/>
              <a:gd name="connsiteY4" fmla="*/ 860973 h 3169535"/>
              <a:gd name="connsiteX5" fmla="*/ 9292590 w 12332970"/>
              <a:gd name="connsiteY5" fmla="*/ 1352463 h 3169535"/>
              <a:gd name="connsiteX6" fmla="*/ 9330056 w 12332970"/>
              <a:gd name="connsiteY6" fmla="*/ 2998383 h 3169535"/>
              <a:gd name="connsiteX7" fmla="*/ 10735430 w 12332970"/>
              <a:gd name="connsiteY7" fmla="*/ 2929803 h 3169535"/>
              <a:gd name="connsiteX8" fmla="*/ 11590020 w 12332970"/>
              <a:gd name="connsiteY8" fmla="*/ 1329603 h 3169535"/>
              <a:gd name="connsiteX9" fmla="*/ 12332970 w 12332970"/>
              <a:gd name="connsiteY9" fmla="*/ 1158153 h 3169535"/>
              <a:gd name="connsiteX0" fmla="*/ 0 w 12332970"/>
              <a:gd name="connsiteY0" fmla="*/ 1682880 h 3145622"/>
              <a:gd name="connsiteX1" fmla="*/ 2274570 w 12332970"/>
              <a:gd name="connsiteY1" fmla="*/ 116970 h 3145622"/>
              <a:gd name="connsiteX2" fmla="*/ 4331970 w 12332970"/>
              <a:gd name="connsiteY2" fmla="*/ 1922910 h 3145622"/>
              <a:gd name="connsiteX3" fmla="*/ 5795010 w 12332970"/>
              <a:gd name="connsiteY3" fmla="*/ 2670 h 3145622"/>
              <a:gd name="connsiteX4" fmla="*/ 7335319 w 12332970"/>
              <a:gd name="connsiteY4" fmla="*/ 1500000 h 3145622"/>
              <a:gd name="connsiteX5" fmla="*/ 9292590 w 12332970"/>
              <a:gd name="connsiteY5" fmla="*/ 1328550 h 3145622"/>
              <a:gd name="connsiteX6" fmla="*/ 9330056 w 12332970"/>
              <a:gd name="connsiteY6" fmla="*/ 2974470 h 3145622"/>
              <a:gd name="connsiteX7" fmla="*/ 10735430 w 12332970"/>
              <a:gd name="connsiteY7" fmla="*/ 2905890 h 3145622"/>
              <a:gd name="connsiteX8" fmla="*/ 11590020 w 12332970"/>
              <a:gd name="connsiteY8" fmla="*/ 1305690 h 3145622"/>
              <a:gd name="connsiteX9" fmla="*/ 12332970 w 12332970"/>
              <a:gd name="connsiteY9" fmla="*/ 1134240 h 3145622"/>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335319 w 12332970"/>
              <a:gd name="connsiteY4" fmla="*/ 138446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7346 h 3030088"/>
              <a:gd name="connsiteX1" fmla="*/ 2274570 w 12332970"/>
              <a:gd name="connsiteY1" fmla="*/ 1436 h 3030088"/>
              <a:gd name="connsiteX2" fmla="*/ 4331970 w 12332970"/>
              <a:gd name="connsiteY2" fmla="*/ 1807376 h 3030088"/>
              <a:gd name="connsiteX3" fmla="*/ 5729525 w 12332970"/>
              <a:gd name="connsiteY3" fmla="*/ 355766 h 3030088"/>
              <a:gd name="connsiteX4" fmla="*/ 7051551 w 12332970"/>
              <a:gd name="connsiteY4" fmla="*/ 1933106 h 3030088"/>
              <a:gd name="connsiteX5" fmla="*/ 9292590 w 12332970"/>
              <a:gd name="connsiteY5" fmla="*/ 1213016 h 3030088"/>
              <a:gd name="connsiteX6" fmla="*/ 9330056 w 12332970"/>
              <a:gd name="connsiteY6" fmla="*/ 2858936 h 3030088"/>
              <a:gd name="connsiteX7" fmla="*/ 10735430 w 12332970"/>
              <a:gd name="connsiteY7" fmla="*/ 2790356 h 3030088"/>
              <a:gd name="connsiteX8" fmla="*/ 11590020 w 12332970"/>
              <a:gd name="connsiteY8" fmla="*/ 1190156 h 3030088"/>
              <a:gd name="connsiteX9" fmla="*/ 12332970 w 12332970"/>
              <a:gd name="connsiteY9" fmla="*/ 1018706 h 3030088"/>
              <a:gd name="connsiteX0" fmla="*/ 0 w 12332970"/>
              <a:gd name="connsiteY0" fmla="*/ 1566761 h 3029503"/>
              <a:gd name="connsiteX1" fmla="*/ 2274570 w 12332970"/>
              <a:gd name="connsiteY1" fmla="*/ 851 h 3029503"/>
              <a:gd name="connsiteX2" fmla="*/ 3742607 w 12332970"/>
              <a:gd name="connsiteY2" fmla="*/ 1749641 h 3029503"/>
              <a:gd name="connsiteX3" fmla="*/ 5729525 w 12332970"/>
              <a:gd name="connsiteY3" fmla="*/ 355181 h 3029503"/>
              <a:gd name="connsiteX4" fmla="*/ 7051551 w 12332970"/>
              <a:gd name="connsiteY4" fmla="*/ 1932521 h 3029503"/>
              <a:gd name="connsiteX5" fmla="*/ 9292590 w 12332970"/>
              <a:gd name="connsiteY5" fmla="*/ 1212431 h 3029503"/>
              <a:gd name="connsiteX6" fmla="*/ 9330056 w 12332970"/>
              <a:gd name="connsiteY6" fmla="*/ 2858351 h 3029503"/>
              <a:gd name="connsiteX7" fmla="*/ 10735430 w 12332970"/>
              <a:gd name="connsiteY7" fmla="*/ 2789771 h 3029503"/>
              <a:gd name="connsiteX8" fmla="*/ 11590020 w 12332970"/>
              <a:gd name="connsiteY8" fmla="*/ 1189571 h 3029503"/>
              <a:gd name="connsiteX9" fmla="*/ 12332970 w 12332970"/>
              <a:gd name="connsiteY9" fmla="*/ 1018121 h 3029503"/>
              <a:gd name="connsiteX0" fmla="*/ 0 w 12332970"/>
              <a:gd name="connsiteY0" fmla="*/ 1566761 h 3038959"/>
              <a:gd name="connsiteX1" fmla="*/ 2274570 w 12332970"/>
              <a:gd name="connsiteY1" fmla="*/ 851 h 3038959"/>
              <a:gd name="connsiteX2" fmla="*/ 3742607 w 12332970"/>
              <a:gd name="connsiteY2" fmla="*/ 1749641 h 3038959"/>
              <a:gd name="connsiteX3" fmla="*/ 5729525 w 12332970"/>
              <a:gd name="connsiteY3" fmla="*/ 355181 h 3038959"/>
              <a:gd name="connsiteX4" fmla="*/ 7051551 w 12332970"/>
              <a:gd name="connsiteY4" fmla="*/ 1932521 h 3038959"/>
              <a:gd name="connsiteX5" fmla="*/ 8714141 w 12332970"/>
              <a:gd name="connsiteY5" fmla="*/ 1075271 h 3038959"/>
              <a:gd name="connsiteX6" fmla="*/ 9330056 w 12332970"/>
              <a:gd name="connsiteY6" fmla="*/ 2858351 h 3038959"/>
              <a:gd name="connsiteX7" fmla="*/ 10735430 w 12332970"/>
              <a:gd name="connsiteY7" fmla="*/ 2789771 h 3038959"/>
              <a:gd name="connsiteX8" fmla="*/ 11590020 w 12332970"/>
              <a:gd name="connsiteY8" fmla="*/ 1189571 h 3038959"/>
              <a:gd name="connsiteX9" fmla="*/ 12332970 w 12332970"/>
              <a:gd name="connsiteY9" fmla="*/ 1018121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566761 h 3038959"/>
              <a:gd name="connsiteX1" fmla="*/ 2274570 w 12582927"/>
              <a:gd name="connsiteY1" fmla="*/ 851 h 3038959"/>
              <a:gd name="connsiteX2" fmla="*/ 3742607 w 12582927"/>
              <a:gd name="connsiteY2" fmla="*/ 1749641 h 3038959"/>
              <a:gd name="connsiteX3" fmla="*/ 5729525 w 12582927"/>
              <a:gd name="connsiteY3" fmla="*/ 355181 h 3038959"/>
              <a:gd name="connsiteX4" fmla="*/ 7051551 w 12582927"/>
              <a:gd name="connsiteY4" fmla="*/ 1932521 h 3038959"/>
              <a:gd name="connsiteX5" fmla="*/ 8714141 w 12582927"/>
              <a:gd name="connsiteY5" fmla="*/ 1075271 h 3038959"/>
              <a:gd name="connsiteX6" fmla="*/ 9330056 w 12582927"/>
              <a:gd name="connsiteY6" fmla="*/ 2858351 h 3038959"/>
              <a:gd name="connsiteX7" fmla="*/ 10735430 w 12582927"/>
              <a:gd name="connsiteY7" fmla="*/ 2789771 h 3038959"/>
              <a:gd name="connsiteX8" fmla="*/ 11590020 w 12582927"/>
              <a:gd name="connsiteY8" fmla="*/ 1189571 h 3038959"/>
              <a:gd name="connsiteX9" fmla="*/ 12582927 w 12582927"/>
              <a:gd name="connsiteY9" fmla="*/ 842153 h 3038959"/>
              <a:gd name="connsiteX0" fmla="*/ 0 w 12582927"/>
              <a:gd name="connsiteY0" fmla="*/ 1662163 h 3216865"/>
              <a:gd name="connsiteX1" fmla="*/ 2274570 w 12582927"/>
              <a:gd name="connsiteY1" fmla="*/ 96253 h 3216865"/>
              <a:gd name="connsiteX2" fmla="*/ 3742607 w 12582927"/>
              <a:gd name="connsiteY2" fmla="*/ 1845043 h 3216865"/>
              <a:gd name="connsiteX3" fmla="*/ 5729525 w 12582927"/>
              <a:gd name="connsiteY3" fmla="*/ 450583 h 3216865"/>
              <a:gd name="connsiteX4" fmla="*/ 7051551 w 12582927"/>
              <a:gd name="connsiteY4" fmla="*/ 2027923 h 3216865"/>
              <a:gd name="connsiteX5" fmla="*/ 8350179 w 12582927"/>
              <a:gd name="connsiteY5" fmla="*/ 8101 h 3216865"/>
              <a:gd name="connsiteX6" fmla="*/ 9330056 w 12582927"/>
              <a:gd name="connsiteY6" fmla="*/ 2953753 h 3216865"/>
              <a:gd name="connsiteX7" fmla="*/ 10735430 w 12582927"/>
              <a:gd name="connsiteY7" fmla="*/ 2885173 h 3216865"/>
              <a:gd name="connsiteX8" fmla="*/ 11590020 w 12582927"/>
              <a:gd name="connsiteY8" fmla="*/ 1284973 h 3216865"/>
              <a:gd name="connsiteX9" fmla="*/ 12582927 w 12582927"/>
              <a:gd name="connsiteY9" fmla="*/ 937555 h 3216865"/>
              <a:gd name="connsiteX0" fmla="*/ 0 w 12582927"/>
              <a:gd name="connsiteY0" fmla="*/ 1668395 h 3223098"/>
              <a:gd name="connsiteX1" fmla="*/ 2274570 w 12582927"/>
              <a:gd name="connsiteY1" fmla="*/ 102485 h 3223098"/>
              <a:gd name="connsiteX2" fmla="*/ 3742607 w 12582927"/>
              <a:gd name="connsiteY2" fmla="*/ 1851275 h 3223098"/>
              <a:gd name="connsiteX3" fmla="*/ 5729525 w 12582927"/>
              <a:gd name="connsiteY3" fmla="*/ 456815 h 3223098"/>
              <a:gd name="connsiteX4" fmla="*/ 7051551 w 12582927"/>
              <a:gd name="connsiteY4" fmla="*/ 2034155 h 3223098"/>
              <a:gd name="connsiteX5" fmla="*/ 8350179 w 12582927"/>
              <a:gd name="connsiteY5" fmla="*/ 14333 h 3223098"/>
              <a:gd name="connsiteX6" fmla="*/ 9330056 w 12582927"/>
              <a:gd name="connsiteY6" fmla="*/ 2959985 h 3223098"/>
              <a:gd name="connsiteX7" fmla="*/ 10735430 w 12582927"/>
              <a:gd name="connsiteY7" fmla="*/ 2891405 h 3223098"/>
              <a:gd name="connsiteX8" fmla="*/ 11590020 w 12582927"/>
              <a:gd name="connsiteY8" fmla="*/ 1291205 h 3223098"/>
              <a:gd name="connsiteX9" fmla="*/ 12582927 w 12582927"/>
              <a:gd name="connsiteY9" fmla="*/ 943787 h 3223098"/>
              <a:gd name="connsiteX0" fmla="*/ 0 w 12582927"/>
              <a:gd name="connsiteY0" fmla="*/ 1668395 h 3198783"/>
              <a:gd name="connsiteX1" fmla="*/ 2274570 w 12582927"/>
              <a:gd name="connsiteY1" fmla="*/ 102485 h 3198783"/>
              <a:gd name="connsiteX2" fmla="*/ 3742607 w 12582927"/>
              <a:gd name="connsiteY2" fmla="*/ 1851275 h 3198783"/>
              <a:gd name="connsiteX3" fmla="*/ 5729525 w 12582927"/>
              <a:gd name="connsiteY3" fmla="*/ 456815 h 3198783"/>
              <a:gd name="connsiteX4" fmla="*/ 7051551 w 12582927"/>
              <a:gd name="connsiteY4" fmla="*/ 2034155 h 3198783"/>
              <a:gd name="connsiteX5" fmla="*/ 8350179 w 12582927"/>
              <a:gd name="connsiteY5" fmla="*/ 14333 h 3198783"/>
              <a:gd name="connsiteX6" fmla="*/ 9330056 w 12582927"/>
              <a:gd name="connsiteY6" fmla="*/ 2959985 h 3198783"/>
              <a:gd name="connsiteX7" fmla="*/ 10735430 w 12582927"/>
              <a:gd name="connsiteY7" fmla="*/ 2891405 h 3198783"/>
              <a:gd name="connsiteX8" fmla="*/ 11590020 w 12582927"/>
              <a:gd name="connsiteY8" fmla="*/ 1291205 h 3198783"/>
              <a:gd name="connsiteX9" fmla="*/ 12582927 w 12582927"/>
              <a:gd name="connsiteY9" fmla="*/ 943787 h 3198783"/>
              <a:gd name="connsiteX0" fmla="*/ 0 w 12582927"/>
              <a:gd name="connsiteY0" fmla="*/ 1668395 h 2980016"/>
              <a:gd name="connsiteX1" fmla="*/ 2274570 w 12582927"/>
              <a:gd name="connsiteY1" fmla="*/ 102485 h 2980016"/>
              <a:gd name="connsiteX2" fmla="*/ 3742607 w 12582927"/>
              <a:gd name="connsiteY2" fmla="*/ 1851275 h 2980016"/>
              <a:gd name="connsiteX3" fmla="*/ 5729525 w 12582927"/>
              <a:gd name="connsiteY3" fmla="*/ 456815 h 2980016"/>
              <a:gd name="connsiteX4" fmla="*/ 7051551 w 12582927"/>
              <a:gd name="connsiteY4" fmla="*/ 2034155 h 2980016"/>
              <a:gd name="connsiteX5" fmla="*/ 8350179 w 12582927"/>
              <a:gd name="connsiteY5" fmla="*/ 14333 h 2980016"/>
              <a:gd name="connsiteX6" fmla="*/ 9330056 w 12582927"/>
              <a:gd name="connsiteY6" fmla="*/ 2959985 h 2980016"/>
              <a:gd name="connsiteX7" fmla="*/ 11590020 w 12582927"/>
              <a:gd name="connsiteY7" fmla="*/ 1291205 h 2980016"/>
              <a:gd name="connsiteX8" fmla="*/ 12582927 w 12582927"/>
              <a:gd name="connsiteY8" fmla="*/ 943787 h 2980016"/>
              <a:gd name="connsiteX0" fmla="*/ 0 w 12582927"/>
              <a:gd name="connsiteY0" fmla="*/ 1668395 h 3005956"/>
              <a:gd name="connsiteX1" fmla="*/ 2274570 w 12582927"/>
              <a:gd name="connsiteY1" fmla="*/ 102485 h 3005956"/>
              <a:gd name="connsiteX2" fmla="*/ 3742607 w 12582927"/>
              <a:gd name="connsiteY2" fmla="*/ 1851275 h 3005956"/>
              <a:gd name="connsiteX3" fmla="*/ 5729525 w 12582927"/>
              <a:gd name="connsiteY3" fmla="*/ 456815 h 3005956"/>
              <a:gd name="connsiteX4" fmla="*/ 7051551 w 12582927"/>
              <a:gd name="connsiteY4" fmla="*/ 2034155 h 3005956"/>
              <a:gd name="connsiteX5" fmla="*/ 8350179 w 12582927"/>
              <a:gd name="connsiteY5" fmla="*/ 14333 h 3005956"/>
              <a:gd name="connsiteX6" fmla="*/ 9330056 w 12582927"/>
              <a:gd name="connsiteY6" fmla="*/ 2959985 h 3005956"/>
              <a:gd name="connsiteX7" fmla="*/ 11590020 w 12582927"/>
              <a:gd name="connsiteY7" fmla="*/ 1291205 h 3005956"/>
              <a:gd name="connsiteX8" fmla="*/ 12582927 w 12582927"/>
              <a:gd name="connsiteY8" fmla="*/ 943787 h 3005956"/>
              <a:gd name="connsiteX0" fmla="*/ 0 w 12582927"/>
              <a:gd name="connsiteY0" fmla="*/ 1660826 h 2916081"/>
              <a:gd name="connsiteX1" fmla="*/ 2274570 w 12582927"/>
              <a:gd name="connsiteY1" fmla="*/ 94916 h 2916081"/>
              <a:gd name="connsiteX2" fmla="*/ 3742607 w 12582927"/>
              <a:gd name="connsiteY2" fmla="*/ 1843706 h 2916081"/>
              <a:gd name="connsiteX3" fmla="*/ 5729525 w 12582927"/>
              <a:gd name="connsiteY3" fmla="*/ 449246 h 2916081"/>
              <a:gd name="connsiteX4" fmla="*/ 7051551 w 12582927"/>
              <a:gd name="connsiteY4" fmla="*/ 2026586 h 2916081"/>
              <a:gd name="connsiteX5" fmla="*/ 8350179 w 12582927"/>
              <a:gd name="connsiteY5" fmla="*/ 6764 h 2916081"/>
              <a:gd name="connsiteX6" fmla="*/ 9732499 w 12582927"/>
              <a:gd name="connsiteY6" fmla="*/ 2868011 h 2916081"/>
              <a:gd name="connsiteX7" fmla="*/ 11590020 w 12582927"/>
              <a:gd name="connsiteY7" fmla="*/ 1283636 h 2916081"/>
              <a:gd name="connsiteX8" fmla="*/ 12582927 w 12582927"/>
              <a:gd name="connsiteY8" fmla="*/ 936218 h 2916081"/>
              <a:gd name="connsiteX0" fmla="*/ 0 w 12582927"/>
              <a:gd name="connsiteY0" fmla="*/ 1655805 h 2911060"/>
              <a:gd name="connsiteX1" fmla="*/ 2274570 w 12582927"/>
              <a:gd name="connsiteY1" fmla="*/ 89895 h 2911060"/>
              <a:gd name="connsiteX2" fmla="*/ 3742607 w 12582927"/>
              <a:gd name="connsiteY2" fmla="*/ 1838685 h 2911060"/>
              <a:gd name="connsiteX3" fmla="*/ 5729525 w 12582927"/>
              <a:gd name="connsiteY3" fmla="*/ 444225 h 2911060"/>
              <a:gd name="connsiteX4" fmla="*/ 6465919 w 12582927"/>
              <a:gd name="connsiteY4" fmla="*/ 2409358 h 2911060"/>
              <a:gd name="connsiteX5" fmla="*/ 8350179 w 12582927"/>
              <a:gd name="connsiteY5" fmla="*/ 1743 h 2911060"/>
              <a:gd name="connsiteX6" fmla="*/ 9732499 w 12582927"/>
              <a:gd name="connsiteY6" fmla="*/ 2862990 h 2911060"/>
              <a:gd name="connsiteX7" fmla="*/ 11590020 w 12582927"/>
              <a:gd name="connsiteY7" fmla="*/ 1278615 h 2911060"/>
              <a:gd name="connsiteX8" fmla="*/ 12582927 w 12582927"/>
              <a:gd name="connsiteY8" fmla="*/ 931197 h 2911060"/>
              <a:gd name="connsiteX0" fmla="*/ 0 w 12582927"/>
              <a:gd name="connsiteY0" fmla="*/ 1655552 h 2910807"/>
              <a:gd name="connsiteX1" fmla="*/ 2274570 w 12582927"/>
              <a:gd name="connsiteY1" fmla="*/ 89642 h 2910807"/>
              <a:gd name="connsiteX2" fmla="*/ 3742607 w 12582927"/>
              <a:gd name="connsiteY2" fmla="*/ 1838432 h 2910807"/>
              <a:gd name="connsiteX3" fmla="*/ 5729525 w 12582927"/>
              <a:gd name="connsiteY3" fmla="*/ 443972 h 2910807"/>
              <a:gd name="connsiteX4" fmla="*/ 6465919 w 12582927"/>
              <a:gd name="connsiteY4" fmla="*/ 2409105 h 2910807"/>
              <a:gd name="connsiteX5" fmla="*/ 8350179 w 12582927"/>
              <a:gd name="connsiteY5" fmla="*/ 1490 h 2910807"/>
              <a:gd name="connsiteX6" fmla="*/ 9732499 w 12582927"/>
              <a:gd name="connsiteY6" fmla="*/ 2862737 h 2910807"/>
              <a:gd name="connsiteX7" fmla="*/ 11590020 w 12582927"/>
              <a:gd name="connsiteY7" fmla="*/ 1278362 h 2910807"/>
              <a:gd name="connsiteX8" fmla="*/ 12582927 w 12582927"/>
              <a:gd name="connsiteY8" fmla="*/ 930944 h 2910807"/>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742607 w 12582927"/>
              <a:gd name="connsiteY2" fmla="*/ 183864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766 h 2911021"/>
              <a:gd name="connsiteX1" fmla="*/ 2274570 w 12582927"/>
              <a:gd name="connsiteY1" fmla="*/ 89856 h 2911021"/>
              <a:gd name="connsiteX2" fmla="*/ 3228371 w 12582927"/>
              <a:gd name="connsiteY2" fmla="*/ 2143956 h 2911021"/>
              <a:gd name="connsiteX3" fmla="*/ 5261313 w 12582927"/>
              <a:gd name="connsiteY3" fmla="*/ 111985 h 2911021"/>
              <a:gd name="connsiteX4" fmla="*/ 6465919 w 12582927"/>
              <a:gd name="connsiteY4" fmla="*/ 2409319 h 2911021"/>
              <a:gd name="connsiteX5" fmla="*/ 8350179 w 12582927"/>
              <a:gd name="connsiteY5" fmla="*/ 1704 h 2911021"/>
              <a:gd name="connsiteX6" fmla="*/ 9732499 w 12582927"/>
              <a:gd name="connsiteY6" fmla="*/ 2862951 h 2911021"/>
              <a:gd name="connsiteX7" fmla="*/ 11590020 w 12582927"/>
              <a:gd name="connsiteY7" fmla="*/ 1278576 h 2911021"/>
              <a:gd name="connsiteX8" fmla="*/ 12582927 w 12582927"/>
              <a:gd name="connsiteY8" fmla="*/ 931158 h 2911021"/>
              <a:gd name="connsiteX0" fmla="*/ 0 w 12582927"/>
              <a:gd name="connsiteY0" fmla="*/ 1655659 h 2910914"/>
              <a:gd name="connsiteX1" fmla="*/ 2274570 w 12582927"/>
              <a:gd name="connsiteY1" fmla="*/ 89749 h 2910914"/>
              <a:gd name="connsiteX2" fmla="*/ 3228371 w 12582927"/>
              <a:gd name="connsiteY2" fmla="*/ 2143849 h 2910914"/>
              <a:gd name="connsiteX3" fmla="*/ 5261313 w 12582927"/>
              <a:gd name="connsiteY3" fmla="*/ 111878 h 2910914"/>
              <a:gd name="connsiteX4" fmla="*/ 6465919 w 12582927"/>
              <a:gd name="connsiteY4" fmla="*/ 2409212 h 2910914"/>
              <a:gd name="connsiteX5" fmla="*/ 8350179 w 12582927"/>
              <a:gd name="connsiteY5" fmla="*/ 1597 h 2910914"/>
              <a:gd name="connsiteX6" fmla="*/ 9732499 w 12582927"/>
              <a:gd name="connsiteY6" fmla="*/ 2862844 h 2910914"/>
              <a:gd name="connsiteX7" fmla="*/ 11590020 w 12582927"/>
              <a:gd name="connsiteY7" fmla="*/ 1278469 h 2910914"/>
              <a:gd name="connsiteX8" fmla="*/ 12582927 w 12582927"/>
              <a:gd name="connsiteY8" fmla="*/ 931051 h 2910914"/>
              <a:gd name="connsiteX0" fmla="*/ 0 w 12582927"/>
              <a:gd name="connsiteY0" fmla="*/ 1655659 h 2911870"/>
              <a:gd name="connsiteX1" fmla="*/ 2274570 w 12582927"/>
              <a:gd name="connsiteY1" fmla="*/ 89749 h 2911870"/>
              <a:gd name="connsiteX2" fmla="*/ 3228371 w 12582927"/>
              <a:gd name="connsiteY2" fmla="*/ 2143849 h 2911870"/>
              <a:gd name="connsiteX3" fmla="*/ 5261313 w 12582927"/>
              <a:gd name="connsiteY3" fmla="*/ 111878 h 2911870"/>
              <a:gd name="connsiteX4" fmla="*/ 6465919 w 12582927"/>
              <a:gd name="connsiteY4" fmla="*/ 2409212 h 2911870"/>
              <a:gd name="connsiteX5" fmla="*/ 8350179 w 12582927"/>
              <a:gd name="connsiteY5" fmla="*/ 1597 h 2911870"/>
              <a:gd name="connsiteX6" fmla="*/ 9732499 w 12582927"/>
              <a:gd name="connsiteY6" fmla="*/ 2862844 h 2911870"/>
              <a:gd name="connsiteX7" fmla="*/ 11590020 w 12582927"/>
              <a:gd name="connsiteY7" fmla="*/ 1278469 h 2911870"/>
              <a:gd name="connsiteX8" fmla="*/ 12582927 w 12582927"/>
              <a:gd name="connsiteY8" fmla="*/ 931051 h 2911870"/>
              <a:gd name="connsiteX0" fmla="*/ 0 w 12582927"/>
              <a:gd name="connsiteY0" fmla="*/ 1655659 h 2888164"/>
              <a:gd name="connsiteX1" fmla="*/ 2274570 w 12582927"/>
              <a:gd name="connsiteY1" fmla="*/ 89749 h 2888164"/>
              <a:gd name="connsiteX2" fmla="*/ 3228371 w 12582927"/>
              <a:gd name="connsiteY2" fmla="*/ 2143849 h 2888164"/>
              <a:gd name="connsiteX3" fmla="*/ 5261313 w 12582927"/>
              <a:gd name="connsiteY3" fmla="*/ 111878 h 2888164"/>
              <a:gd name="connsiteX4" fmla="*/ 6465919 w 12582927"/>
              <a:gd name="connsiteY4" fmla="*/ 2409212 h 2888164"/>
              <a:gd name="connsiteX5" fmla="*/ 8350179 w 12582927"/>
              <a:gd name="connsiteY5" fmla="*/ 1597 h 2888164"/>
              <a:gd name="connsiteX6" fmla="*/ 9732499 w 12582927"/>
              <a:gd name="connsiteY6" fmla="*/ 2862844 h 2888164"/>
              <a:gd name="connsiteX7" fmla="*/ 11417615 w 12582927"/>
              <a:gd name="connsiteY7" fmla="*/ 1359845 h 2888164"/>
              <a:gd name="connsiteX8" fmla="*/ 12582927 w 12582927"/>
              <a:gd name="connsiteY8" fmla="*/ 931051 h 2888164"/>
              <a:gd name="connsiteX0" fmla="*/ 0 w 12582927"/>
              <a:gd name="connsiteY0" fmla="*/ 1655659 h 2884442"/>
              <a:gd name="connsiteX1" fmla="*/ 2274570 w 12582927"/>
              <a:gd name="connsiteY1" fmla="*/ 89749 h 2884442"/>
              <a:gd name="connsiteX2" fmla="*/ 3228371 w 12582927"/>
              <a:gd name="connsiteY2" fmla="*/ 2143849 h 2884442"/>
              <a:gd name="connsiteX3" fmla="*/ 5261313 w 12582927"/>
              <a:gd name="connsiteY3" fmla="*/ 111878 h 2884442"/>
              <a:gd name="connsiteX4" fmla="*/ 6465919 w 12582927"/>
              <a:gd name="connsiteY4" fmla="*/ 2409212 h 2884442"/>
              <a:gd name="connsiteX5" fmla="*/ 8350179 w 12582927"/>
              <a:gd name="connsiteY5" fmla="*/ 1597 h 2884442"/>
              <a:gd name="connsiteX6" fmla="*/ 9732499 w 12582927"/>
              <a:gd name="connsiteY6" fmla="*/ 2862844 h 2884442"/>
              <a:gd name="connsiteX7" fmla="*/ 11417615 w 12582927"/>
              <a:gd name="connsiteY7" fmla="*/ 1359845 h 2884442"/>
              <a:gd name="connsiteX8" fmla="*/ 12582927 w 12582927"/>
              <a:gd name="connsiteY8" fmla="*/ 931051 h 2884442"/>
              <a:gd name="connsiteX0" fmla="*/ 0 w 12582927"/>
              <a:gd name="connsiteY0" fmla="*/ 1655659 h 2865892"/>
              <a:gd name="connsiteX1" fmla="*/ 2274570 w 12582927"/>
              <a:gd name="connsiteY1" fmla="*/ 89749 h 2865892"/>
              <a:gd name="connsiteX2" fmla="*/ 3228371 w 12582927"/>
              <a:gd name="connsiteY2" fmla="*/ 2143849 h 2865892"/>
              <a:gd name="connsiteX3" fmla="*/ 5261313 w 12582927"/>
              <a:gd name="connsiteY3" fmla="*/ 111878 h 2865892"/>
              <a:gd name="connsiteX4" fmla="*/ 6465919 w 12582927"/>
              <a:gd name="connsiteY4" fmla="*/ 2409212 h 2865892"/>
              <a:gd name="connsiteX5" fmla="*/ 8350179 w 12582927"/>
              <a:gd name="connsiteY5" fmla="*/ 1597 h 2865892"/>
              <a:gd name="connsiteX6" fmla="*/ 9732499 w 12582927"/>
              <a:gd name="connsiteY6" fmla="*/ 2862844 h 2865892"/>
              <a:gd name="connsiteX7" fmla="*/ 11417615 w 12582927"/>
              <a:gd name="connsiteY7" fmla="*/ 1359845 h 2865892"/>
              <a:gd name="connsiteX8" fmla="*/ 12582927 w 12582927"/>
              <a:gd name="connsiteY8" fmla="*/ 931051 h 2865892"/>
              <a:gd name="connsiteX0" fmla="*/ 0 w 12582927"/>
              <a:gd name="connsiteY0" fmla="*/ 2450446 h 3661988"/>
              <a:gd name="connsiteX1" fmla="*/ 2274570 w 12582927"/>
              <a:gd name="connsiteY1" fmla="*/ 884536 h 3661988"/>
              <a:gd name="connsiteX2" fmla="*/ 3228371 w 12582927"/>
              <a:gd name="connsiteY2" fmla="*/ 2938636 h 3661988"/>
              <a:gd name="connsiteX3" fmla="*/ 5261313 w 12582927"/>
              <a:gd name="connsiteY3" fmla="*/ 906665 h 3661988"/>
              <a:gd name="connsiteX4" fmla="*/ 6465919 w 12582927"/>
              <a:gd name="connsiteY4" fmla="*/ 3203999 h 3661988"/>
              <a:gd name="connsiteX5" fmla="*/ 8350179 w 12582927"/>
              <a:gd name="connsiteY5" fmla="*/ 796384 h 3661988"/>
              <a:gd name="connsiteX6" fmla="*/ 9732499 w 12582927"/>
              <a:gd name="connsiteY6" fmla="*/ 3657631 h 3661988"/>
              <a:gd name="connsiteX7" fmla="*/ 10688835 w 12582927"/>
              <a:gd name="connsiteY7" fmla="*/ 3341 h 3661988"/>
              <a:gd name="connsiteX8" fmla="*/ 12582927 w 12582927"/>
              <a:gd name="connsiteY8" fmla="*/ 1725838 h 3661988"/>
              <a:gd name="connsiteX0" fmla="*/ 0 w 12100053"/>
              <a:gd name="connsiteY0" fmla="*/ 3582306 h 4793848"/>
              <a:gd name="connsiteX1" fmla="*/ 2274570 w 12100053"/>
              <a:gd name="connsiteY1" fmla="*/ 2016396 h 4793848"/>
              <a:gd name="connsiteX2" fmla="*/ 3228371 w 12100053"/>
              <a:gd name="connsiteY2" fmla="*/ 4070496 h 4793848"/>
              <a:gd name="connsiteX3" fmla="*/ 5261313 w 12100053"/>
              <a:gd name="connsiteY3" fmla="*/ 2038525 h 4793848"/>
              <a:gd name="connsiteX4" fmla="*/ 6465919 w 12100053"/>
              <a:gd name="connsiteY4" fmla="*/ 4335859 h 4793848"/>
              <a:gd name="connsiteX5" fmla="*/ 8350179 w 12100053"/>
              <a:gd name="connsiteY5" fmla="*/ 1928244 h 4793848"/>
              <a:gd name="connsiteX6" fmla="*/ 9732499 w 12100053"/>
              <a:gd name="connsiteY6" fmla="*/ 4789491 h 4793848"/>
              <a:gd name="connsiteX7" fmla="*/ 10688835 w 12100053"/>
              <a:gd name="connsiteY7" fmla="*/ 1135201 h 4793848"/>
              <a:gd name="connsiteX8" fmla="*/ 12100053 w 12100053"/>
              <a:gd name="connsiteY8" fmla="*/ 0 h 4793848"/>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274570 w 12100053"/>
              <a:gd name="connsiteY1" fmla="*/ 201639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009882 w 12100053"/>
              <a:gd name="connsiteY1" fmla="*/ 2705976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0053"/>
              <a:gd name="connsiteY0" fmla="*/ 3582306 h 4342490"/>
              <a:gd name="connsiteX1" fmla="*/ 2151690 w 12100053"/>
              <a:gd name="connsiteY1" fmla="*/ 2480651 h 4342490"/>
              <a:gd name="connsiteX2" fmla="*/ 3228371 w 12100053"/>
              <a:gd name="connsiteY2" fmla="*/ 4070496 h 4342490"/>
              <a:gd name="connsiteX3" fmla="*/ 5261313 w 12100053"/>
              <a:gd name="connsiteY3" fmla="*/ 2038525 h 4342490"/>
              <a:gd name="connsiteX4" fmla="*/ 6465919 w 12100053"/>
              <a:gd name="connsiteY4" fmla="*/ 4335859 h 4342490"/>
              <a:gd name="connsiteX5" fmla="*/ 8350179 w 12100053"/>
              <a:gd name="connsiteY5" fmla="*/ 1928244 h 4342490"/>
              <a:gd name="connsiteX6" fmla="*/ 10066366 w 12100053"/>
              <a:gd name="connsiteY6" fmla="*/ 4037030 h 4342490"/>
              <a:gd name="connsiteX7" fmla="*/ 10688835 w 12100053"/>
              <a:gd name="connsiteY7" fmla="*/ 1135201 h 4342490"/>
              <a:gd name="connsiteX8" fmla="*/ 12100053 w 12100053"/>
              <a:gd name="connsiteY8" fmla="*/ 0 h 4342490"/>
              <a:gd name="connsiteX0" fmla="*/ 0 w 12102172"/>
              <a:gd name="connsiteY0" fmla="*/ 3930014 h 4342490"/>
              <a:gd name="connsiteX1" fmla="*/ 2153809 w 12102172"/>
              <a:gd name="connsiteY1" fmla="*/ 2480651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230490 w 12102172"/>
              <a:gd name="connsiteY2" fmla="*/ 4070496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490"/>
              <a:gd name="connsiteX1" fmla="*/ 2359249 w 12102172"/>
              <a:gd name="connsiteY1" fmla="*/ 2684144 h 4342490"/>
              <a:gd name="connsiteX2" fmla="*/ 3847479 w 12102172"/>
              <a:gd name="connsiteY2" fmla="*/ 3907442 h 4342490"/>
              <a:gd name="connsiteX3" fmla="*/ 5263432 w 12102172"/>
              <a:gd name="connsiteY3" fmla="*/ 2038525 h 4342490"/>
              <a:gd name="connsiteX4" fmla="*/ 6468038 w 12102172"/>
              <a:gd name="connsiteY4" fmla="*/ 4335859 h 4342490"/>
              <a:gd name="connsiteX5" fmla="*/ 8352298 w 12102172"/>
              <a:gd name="connsiteY5" fmla="*/ 1928244 h 4342490"/>
              <a:gd name="connsiteX6" fmla="*/ 10068485 w 12102172"/>
              <a:gd name="connsiteY6" fmla="*/ 4037030 h 4342490"/>
              <a:gd name="connsiteX7" fmla="*/ 10690954 w 12102172"/>
              <a:gd name="connsiteY7" fmla="*/ 1135201 h 4342490"/>
              <a:gd name="connsiteX8" fmla="*/ 12102172 w 12102172"/>
              <a:gd name="connsiteY8" fmla="*/ 0 h 4342490"/>
              <a:gd name="connsiteX0" fmla="*/ 0 w 12102172"/>
              <a:gd name="connsiteY0" fmla="*/ 3930014 h 4342829"/>
              <a:gd name="connsiteX1" fmla="*/ 2359249 w 12102172"/>
              <a:gd name="connsiteY1" fmla="*/ 2684144 h 4342829"/>
              <a:gd name="connsiteX2" fmla="*/ 3847479 w 12102172"/>
              <a:gd name="connsiteY2" fmla="*/ 3907442 h 4342829"/>
              <a:gd name="connsiteX3" fmla="*/ 5263432 w 12102172"/>
              <a:gd name="connsiteY3" fmla="*/ 2038525 h 4342829"/>
              <a:gd name="connsiteX4" fmla="*/ 6468038 w 12102172"/>
              <a:gd name="connsiteY4" fmla="*/ 4335859 h 4342829"/>
              <a:gd name="connsiteX5" fmla="*/ 8352298 w 12102172"/>
              <a:gd name="connsiteY5" fmla="*/ 1928244 h 4342829"/>
              <a:gd name="connsiteX6" fmla="*/ 9845811 w 12102172"/>
              <a:gd name="connsiteY6" fmla="*/ 3270448 h 4342829"/>
              <a:gd name="connsiteX7" fmla="*/ 10690954 w 12102172"/>
              <a:gd name="connsiteY7" fmla="*/ 1135201 h 4342829"/>
              <a:gd name="connsiteX8" fmla="*/ 12102172 w 12102172"/>
              <a:gd name="connsiteY8" fmla="*/ 0 h 4342829"/>
              <a:gd name="connsiteX0" fmla="*/ 0 w 12102172"/>
              <a:gd name="connsiteY0" fmla="*/ 3930014 h 4342828"/>
              <a:gd name="connsiteX1" fmla="*/ 2359249 w 12102172"/>
              <a:gd name="connsiteY1" fmla="*/ 2684144 h 4342828"/>
              <a:gd name="connsiteX2" fmla="*/ 3847479 w 12102172"/>
              <a:gd name="connsiteY2" fmla="*/ 3907442 h 4342828"/>
              <a:gd name="connsiteX3" fmla="*/ 5263432 w 12102172"/>
              <a:gd name="connsiteY3" fmla="*/ 2038525 h 4342828"/>
              <a:gd name="connsiteX4" fmla="*/ 6468038 w 12102172"/>
              <a:gd name="connsiteY4" fmla="*/ 4335859 h 4342828"/>
              <a:gd name="connsiteX5" fmla="*/ 8352298 w 12102172"/>
              <a:gd name="connsiteY5" fmla="*/ 1928244 h 4342828"/>
              <a:gd name="connsiteX6" fmla="*/ 9845811 w 12102172"/>
              <a:gd name="connsiteY6" fmla="*/ 3270448 h 4342828"/>
              <a:gd name="connsiteX7" fmla="*/ 10690954 w 12102172"/>
              <a:gd name="connsiteY7" fmla="*/ 1135201 h 4342828"/>
              <a:gd name="connsiteX8" fmla="*/ 12102172 w 12102172"/>
              <a:gd name="connsiteY8" fmla="*/ 0 h 4342828"/>
              <a:gd name="connsiteX0" fmla="*/ 0 w 12102172"/>
              <a:gd name="connsiteY0" fmla="*/ 3930014 h 5075956"/>
              <a:gd name="connsiteX1" fmla="*/ 2359249 w 12102172"/>
              <a:gd name="connsiteY1" fmla="*/ 2684144 h 5075956"/>
              <a:gd name="connsiteX2" fmla="*/ 4068204 w 12102172"/>
              <a:gd name="connsiteY2" fmla="*/ 5058303 h 5075956"/>
              <a:gd name="connsiteX3" fmla="*/ 5263432 w 12102172"/>
              <a:gd name="connsiteY3" fmla="*/ 2038525 h 5075956"/>
              <a:gd name="connsiteX4" fmla="*/ 6468038 w 12102172"/>
              <a:gd name="connsiteY4" fmla="*/ 4335859 h 5075956"/>
              <a:gd name="connsiteX5" fmla="*/ 8352298 w 12102172"/>
              <a:gd name="connsiteY5" fmla="*/ 1928244 h 5075956"/>
              <a:gd name="connsiteX6" fmla="*/ 9845811 w 12102172"/>
              <a:gd name="connsiteY6" fmla="*/ 3270448 h 5075956"/>
              <a:gd name="connsiteX7" fmla="*/ 10690954 w 12102172"/>
              <a:gd name="connsiteY7" fmla="*/ 1135201 h 5075956"/>
              <a:gd name="connsiteX8" fmla="*/ 12102172 w 12102172"/>
              <a:gd name="connsiteY8" fmla="*/ 0 h 5075956"/>
              <a:gd name="connsiteX0" fmla="*/ 0 w 12102172"/>
              <a:gd name="connsiteY0" fmla="*/ 3930014 h 5048314"/>
              <a:gd name="connsiteX1" fmla="*/ 2359249 w 12102172"/>
              <a:gd name="connsiteY1" fmla="*/ 2684144 h 5048314"/>
              <a:gd name="connsiteX2" fmla="*/ 4274080 w 12102172"/>
              <a:gd name="connsiteY2" fmla="*/ 5030502 h 5048314"/>
              <a:gd name="connsiteX3" fmla="*/ 5263432 w 12102172"/>
              <a:gd name="connsiteY3" fmla="*/ 2038525 h 5048314"/>
              <a:gd name="connsiteX4" fmla="*/ 6468038 w 12102172"/>
              <a:gd name="connsiteY4" fmla="*/ 4335859 h 5048314"/>
              <a:gd name="connsiteX5" fmla="*/ 8352298 w 12102172"/>
              <a:gd name="connsiteY5" fmla="*/ 1928244 h 5048314"/>
              <a:gd name="connsiteX6" fmla="*/ 9845811 w 12102172"/>
              <a:gd name="connsiteY6" fmla="*/ 3270448 h 5048314"/>
              <a:gd name="connsiteX7" fmla="*/ 10690954 w 12102172"/>
              <a:gd name="connsiteY7" fmla="*/ 1135201 h 5048314"/>
              <a:gd name="connsiteX8" fmla="*/ 12102172 w 12102172"/>
              <a:gd name="connsiteY8" fmla="*/ 0 h 5048314"/>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1098"/>
              <a:gd name="connsiteX1" fmla="*/ 2359249 w 12102172"/>
              <a:gd name="connsiteY1" fmla="*/ 2684144 h 5031098"/>
              <a:gd name="connsiteX2" fmla="*/ 4274080 w 12102172"/>
              <a:gd name="connsiteY2" fmla="*/ 5030502 h 5031098"/>
              <a:gd name="connsiteX3" fmla="*/ 5506537 w 12102172"/>
              <a:gd name="connsiteY3" fmla="*/ 2431148 h 5031098"/>
              <a:gd name="connsiteX4" fmla="*/ 6468038 w 12102172"/>
              <a:gd name="connsiteY4" fmla="*/ 4335859 h 5031098"/>
              <a:gd name="connsiteX5" fmla="*/ 8352298 w 12102172"/>
              <a:gd name="connsiteY5" fmla="*/ 1928244 h 5031098"/>
              <a:gd name="connsiteX6" fmla="*/ 9845811 w 12102172"/>
              <a:gd name="connsiteY6" fmla="*/ 3270448 h 5031098"/>
              <a:gd name="connsiteX7" fmla="*/ 10690954 w 12102172"/>
              <a:gd name="connsiteY7" fmla="*/ 1135201 h 5031098"/>
              <a:gd name="connsiteX8" fmla="*/ 12102172 w 12102172"/>
              <a:gd name="connsiteY8" fmla="*/ 0 h 5031098"/>
              <a:gd name="connsiteX0" fmla="*/ 0 w 12102172"/>
              <a:gd name="connsiteY0" fmla="*/ 3930014 h 5032917"/>
              <a:gd name="connsiteX1" fmla="*/ 2359249 w 12102172"/>
              <a:gd name="connsiteY1" fmla="*/ 2684144 h 5032917"/>
              <a:gd name="connsiteX2" fmla="*/ 4274080 w 12102172"/>
              <a:gd name="connsiteY2" fmla="*/ 5030502 h 5032917"/>
              <a:gd name="connsiteX3" fmla="*/ 5629548 w 12102172"/>
              <a:gd name="connsiteY3" fmla="*/ 2166785 h 5032917"/>
              <a:gd name="connsiteX4" fmla="*/ 6468038 w 12102172"/>
              <a:gd name="connsiteY4" fmla="*/ 4335859 h 5032917"/>
              <a:gd name="connsiteX5" fmla="*/ 8352298 w 12102172"/>
              <a:gd name="connsiteY5" fmla="*/ 1928244 h 5032917"/>
              <a:gd name="connsiteX6" fmla="*/ 9845811 w 12102172"/>
              <a:gd name="connsiteY6" fmla="*/ 3270448 h 5032917"/>
              <a:gd name="connsiteX7" fmla="*/ 10690954 w 12102172"/>
              <a:gd name="connsiteY7" fmla="*/ 1135201 h 5032917"/>
              <a:gd name="connsiteX8" fmla="*/ 12102172 w 12102172"/>
              <a:gd name="connsiteY8" fmla="*/ 0 h 5032917"/>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2102172"/>
              <a:gd name="connsiteY0" fmla="*/ 3930014 h 5032918"/>
              <a:gd name="connsiteX1" fmla="*/ 2359249 w 12102172"/>
              <a:gd name="connsiteY1" fmla="*/ 2684144 h 5032918"/>
              <a:gd name="connsiteX2" fmla="*/ 4274080 w 12102172"/>
              <a:gd name="connsiteY2" fmla="*/ 5030502 h 5032918"/>
              <a:gd name="connsiteX3" fmla="*/ 5629548 w 12102172"/>
              <a:gd name="connsiteY3" fmla="*/ 2166785 h 5032918"/>
              <a:gd name="connsiteX4" fmla="*/ 6909748 w 12102172"/>
              <a:gd name="connsiteY4" fmla="*/ 4344558 h 5032918"/>
              <a:gd name="connsiteX5" fmla="*/ 8352298 w 12102172"/>
              <a:gd name="connsiteY5" fmla="*/ 1928244 h 5032918"/>
              <a:gd name="connsiteX6" fmla="*/ 9845811 w 12102172"/>
              <a:gd name="connsiteY6" fmla="*/ 3270448 h 5032918"/>
              <a:gd name="connsiteX7" fmla="*/ 10690954 w 12102172"/>
              <a:gd name="connsiteY7" fmla="*/ 1135201 h 5032918"/>
              <a:gd name="connsiteX8" fmla="*/ 12102172 w 12102172"/>
              <a:gd name="connsiteY8" fmla="*/ 0 h 5032918"/>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1930871"/>
              <a:gd name="connsiteY0" fmla="*/ 3262128 h 5033039"/>
              <a:gd name="connsiteX1" fmla="*/ 2187948 w 11930871"/>
              <a:gd name="connsiteY1" fmla="*/ 2684144 h 5033039"/>
              <a:gd name="connsiteX2" fmla="*/ 4102779 w 11930871"/>
              <a:gd name="connsiteY2" fmla="*/ 5030502 h 5033039"/>
              <a:gd name="connsiteX3" fmla="*/ 5458247 w 11930871"/>
              <a:gd name="connsiteY3" fmla="*/ 2166785 h 5033039"/>
              <a:gd name="connsiteX4" fmla="*/ 6738447 w 11930871"/>
              <a:gd name="connsiteY4" fmla="*/ 4344558 h 5033039"/>
              <a:gd name="connsiteX5" fmla="*/ 8180997 w 11930871"/>
              <a:gd name="connsiteY5" fmla="*/ 1928244 h 5033039"/>
              <a:gd name="connsiteX6" fmla="*/ 9674510 w 11930871"/>
              <a:gd name="connsiteY6" fmla="*/ 3270448 h 5033039"/>
              <a:gd name="connsiteX7" fmla="*/ 10519653 w 11930871"/>
              <a:gd name="connsiteY7" fmla="*/ 1135201 h 5033039"/>
              <a:gd name="connsiteX8" fmla="*/ 11930871 w 11930871"/>
              <a:gd name="connsiteY8" fmla="*/ 0 h 5033039"/>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162090"/>
              <a:gd name="connsiteY0" fmla="*/ 2761617 h 5033138"/>
              <a:gd name="connsiteX1" fmla="*/ 2419167 w 12162090"/>
              <a:gd name="connsiteY1" fmla="*/ 2684144 h 5033138"/>
              <a:gd name="connsiteX2" fmla="*/ 4333998 w 12162090"/>
              <a:gd name="connsiteY2" fmla="*/ 5030502 h 5033138"/>
              <a:gd name="connsiteX3" fmla="*/ 5689466 w 12162090"/>
              <a:gd name="connsiteY3" fmla="*/ 2166785 h 5033138"/>
              <a:gd name="connsiteX4" fmla="*/ 6969666 w 12162090"/>
              <a:gd name="connsiteY4" fmla="*/ 4344558 h 5033138"/>
              <a:gd name="connsiteX5" fmla="*/ 8412216 w 12162090"/>
              <a:gd name="connsiteY5" fmla="*/ 1928244 h 5033138"/>
              <a:gd name="connsiteX6" fmla="*/ 9905729 w 12162090"/>
              <a:gd name="connsiteY6" fmla="*/ 3270448 h 5033138"/>
              <a:gd name="connsiteX7" fmla="*/ 10750872 w 12162090"/>
              <a:gd name="connsiteY7" fmla="*/ 1135201 h 5033138"/>
              <a:gd name="connsiteX8" fmla="*/ 12162090 w 12162090"/>
              <a:gd name="connsiteY8" fmla="*/ 0 h 5033138"/>
              <a:gd name="connsiteX0" fmla="*/ 0 w 12355534"/>
              <a:gd name="connsiteY0" fmla="*/ 1663127 h 5033386"/>
              <a:gd name="connsiteX1" fmla="*/ 2612611 w 12355534"/>
              <a:gd name="connsiteY1" fmla="*/ 2684144 h 5033386"/>
              <a:gd name="connsiteX2" fmla="*/ 4527442 w 12355534"/>
              <a:gd name="connsiteY2" fmla="*/ 5030502 h 5033386"/>
              <a:gd name="connsiteX3" fmla="*/ 5882910 w 12355534"/>
              <a:gd name="connsiteY3" fmla="*/ 2166785 h 5033386"/>
              <a:gd name="connsiteX4" fmla="*/ 7163110 w 12355534"/>
              <a:gd name="connsiteY4" fmla="*/ 4344558 h 5033386"/>
              <a:gd name="connsiteX5" fmla="*/ 8605660 w 12355534"/>
              <a:gd name="connsiteY5" fmla="*/ 1928244 h 5033386"/>
              <a:gd name="connsiteX6" fmla="*/ 10099173 w 12355534"/>
              <a:gd name="connsiteY6" fmla="*/ 3270448 h 5033386"/>
              <a:gd name="connsiteX7" fmla="*/ 10944316 w 12355534"/>
              <a:gd name="connsiteY7" fmla="*/ 1135201 h 5033386"/>
              <a:gd name="connsiteX8" fmla="*/ 12355534 w 12355534"/>
              <a:gd name="connsiteY8" fmla="*/ 0 h 5033386"/>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378480"/>
              <a:gd name="connsiteY0" fmla="*/ 1588411 h 5033404"/>
              <a:gd name="connsiteX1" fmla="*/ 2635557 w 12378480"/>
              <a:gd name="connsiteY1" fmla="*/ 2684144 h 5033404"/>
              <a:gd name="connsiteX2" fmla="*/ 4550388 w 12378480"/>
              <a:gd name="connsiteY2" fmla="*/ 5030502 h 5033404"/>
              <a:gd name="connsiteX3" fmla="*/ 5905856 w 12378480"/>
              <a:gd name="connsiteY3" fmla="*/ 2166785 h 5033404"/>
              <a:gd name="connsiteX4" fmla="*/ 7186056 w 12378480"/>
              <a:gd name="connsiteY4" fmla="*/ 4344558 h 5033404"/>
              <a:gd name="connsiteX5" fmla="*/ 8628606 w 12378480"/>
              <a:gd name="connsiteY5" fmla="*/ 1928244 h 5033404"/>
              <a:gd name="connsiteX6" fmla="*/ 10122119 w 12378480"/>
              <a:gd name="connsiteY6" fmla="*/ 3270448 h 5033404"/>
              <a:gd name="connsiteX7" fmla="*/ 10967262 w 12378480"/>
              <a:gd name="connsiteY7" fmla="*/ 1135201 h 5033404"/>
              <a:gd name="connsiteX8" fmla="*/ 12378480 w 12378480"/>
              <a:gd name="connsiteY8" fmla="*/ 0 h 503340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3414"/>
              <a:gd name="connsiteX1" fmla="*/ 2536355 w 12279278"/>
              <a:gd name="connsiteY1" fmla="*/ 2684144 h 5033414"/>
              <a:gd name="connsiteX2" fmla="*/ 4451186 w 12279278"/>
              <a:gd name="connsiteY2" fmla="*/ 5030502 h 5033414"/>
              <a:gd name="connsiteX3" fmla="*/ 5806654 w 12279278"/>
              <a:gd name="connsiteY3" fmla="*/ 2166785 h 5033414"/>
              <a:gd name="connsiteX4" fmla="*/ 7086854 w 12279278"/>
              <a:gd name="connsiteY4" fmla="*/ 4344558 h 5033414"/>
              <a:gd name="connsiteX5" fmla="*/ 8529404 w 12279278"/>
              <a:gd name="connsiteY5" fmla="*/ 1928244 h 5033414"/>
              <a:gd name="connsiteX6" fmla="*/ 10022917 w 12279278"/>
              <a:gd name="connsiteY6" fmla="*/ 3270448 h 5033414"/>
              <a:gd name="connsiteX7" fmla="*/ 10868060 w 12279278"/>
              <a:gd name="connsiteY7" fmla="*/ 1135201 h 5033414"/>
              <a:gd name="connsiteX8" fmla="*/ 12279278 w 12279278"/>
              <a:gd name="connsiteY8" fmla="*/ 0 h 5033414"/>
              <a:gd name="connsiteX0" fmla="*/ 0 w 12279278"/>
              <a:gd name="connsiteY0" fmla="*/ 1550929 h 5032165"/>
              <a:gd name="connsiteX1" fmla="*/ 2536355 w 12279278"/>
              <a:gd name="connsiteY1" fmla="*/ 2684144 h 5032165"/>
              <a:gd name="connsiteX2" fmla="*/ 4451186 w 12279278"/>
              <a:gd name="connsiteY2" fmla="*/ 5030502 h 5032165"/>
              <a:gd name="connsiteX3" fmla="*/ 5806654 w 12279278"/>
              <a:gd name="connsiteY3" fmla="*/ 2166785 h 5032165"/>
              <a:gd name="connsiteX4" fmla="*/ 7086854 w 12279278"/>
              <a:gd name="connsiteY4" fmla="*/ 4344558 h 5032165"/>
              <a:gd name="connsiteX5" fmla="*/ 8529404 w 12279278"/>
              <a:gd name="connsiteY5" fmla="*/ 1928244 h 5032165"/>
              <a:gd name="connsiteX6" fmla="*/ 10022917 w 12279278"/>
              <a:gd name="connsiteY6" fmla="*/ 3270448 h 5032165"/>
              <a:gd name="connsiteX7" fmla="*/ 10868060 w 12279278"/>
              <a:gd name="connsiteY7" fmla="*/ 1135201 h 5032165"/>
              <a:gd name="connsiteX8" fmla="*/ 12279278 w 12279278"/>
              <a:gd name="connsiteY8" fmla="*/ 0 h 5032165"/>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601718"/>
              <a:gd name="connsiteY0" fmla="*/ 1618557 h 5033397"/>
              <a:gd name="connsiteX1" fmla="*/ 2858795 w 12601718"/>
              <a:gd name="connsiteY1" fmla="*/ 2684144 h 5033397"/>
              <a:gd name="connsiteX2" fmla="*/ 4773626 w 12601718"/>
              <a:gd name="connsiteY2" fmla="*/ 5030502 h 5033397"/>
              <a:gd name="connsiteX3" fmla="*/ 6129094 w 12601718"/>
              <a:gd name="connsiteY3" fmla="*/ 2166785 h 5033397"/>
              <a:gd name="connsiteX4" fmla="*/ 7409294 w 12601718"/>
              <a:gd name="connsiteY4" fmla="*/ 4344558 h 5033397"/>
              <a:gd name="connsiteX5" fmla="*/ 8851844 w 12601718"/>
              <a:gd name="connsiteY5" fmla="*/ 1928244 h 5033397"/>
              <a:gd name="connsiteX6" fmla="*/ 10345357 w 12601718"/>
              <a:gd name="connsiteY6" fmla="*/ 3270448 h 5033397"/>
              <a:gd name="connsiteX7" fmla="*/ 11190500 w 12601718"/>
              <a:gd name="connsiteY7" fmla="*/ 1135201 h 5033397"/>
              <a:gd name="connsiteX8" fmla="*/ 12601718 w 12601718"/>
              <a:gd name="connsiteY8" fmla="*/ 0 h 5033397"/>
              <a:gd name="connsiteX0" fmla="*/ 0 w 12780809"/>
              <a:gd name="connsiteY0" fmla="*/ 2044786 h 5033295"/>
              <a:gd name="connsiteX1" fmla="*/ 3037886 w 12780809"/>
              <a:gd name="connsiteY1" fmla="*/ 2684144 h 5033295"/>
              <a:gd name="connsiteX2" fmla="*/ 4952717 w 12780809"/>
              <a:gd name="connsiteY2" fmla="*/ 5030502 h 5033295"/>
              <a:gd name="connsiteX3" fmla="*/ 6308185 w 12780809"/>
              <a:gd name="connsiteY3" fmla="*/ 2166785 h 5033295"/>
              <a:gd name="connsiteX4" fmla="*/ 7588385 w 12780809"/>
              <a:gd name="connsiteY4" fmla="*/ 4344558 h 5033295"/>
              <a:gd name="connsiteX5" fmla="*/ 9030935 w 12780809"/>
              <a:gd name="connsiteY5" fmla="*/ 1928244 h 5033295"/>
              <a:gd name="connsiteX6" fmla="*/ 10524448 w 12780809"/>
              <a:gd name="connsiteY6" fmla="*/ 3270448 h 5033295"/>
              <a:gd name="connsiteX7" fmla="*/ 11369591 w 12780809"/>
              <a:gd name="connsiteY7" fmla="*/ 1135201 h 5033295"/>
              <a:gd name="connsiteX8" fmla="*/ 12780809 w 12780809"/>
              <a:gd name="connsiteY8" fmla="*/ 0 h 5033295"/>
              <a:gd name="connsiteX0" fmla="*/ 0 w 12824673"/>
              <a:gd name="connsiteY0" fmla="*/ 2082206 h 5033286"/>
              <a:gd name="connsiteX1" fmla="*/ 3081750 w 12824673"/>
              <a:gd name="connsiteY1" fmla="*/ 2684144 h 5033286"/>
              <a:gd name="connsiteX2" fmla="*/ 4996581 w 12824673"/>
              <a:gd name="connsiteY2" fmla="*/ 5030502 h 5033286"/>
              <a:gd name="connsiteX3" fmla="*/ 6352049 w 12824673"/>
              <a:gd name="connsiteY3" fmla="*/ 2166785 h 5033286"/>
              <a:gd name="connsiteX4" fmla="*/ 7632249 w 12824673"/>
              <a:gd name="connsiteY4" fmla="*/ 4344558 h 5033286"/>
              <a:gd name="connsiteX5" fmla="*/ 9074799 w 12824673"/>
              <a:gd name="connsiteY5" fmla="*/ 1928244 h 5033286"/>
              <a:gd name="connsiteX6" fmla="*/ 10568312 w 12824673"/>
              <a:gd name="connsiteY6" fmla="*/ 3270448 h 5033286"/>
              <a:gd name="connsiteX7" fmla="*/ 11413455 w 12824673"/>
              <a:gd name="connsiteY7" fmla="*/ 1135201 h 5033286"/>
              <a:gd name="connsiteX8" fmla="*/ 12824673 w 12824673"/>
              <a:gd name="connsiteY8" fmla="*/ 0 h 5033286"/>
              <a:gd name="connsiteX0" fmla="*/ 130127 w 12954800"/>
              <a:gd name="connsiteY0" fmla="*/ 2082206 h 5033297"/>
              <a:gd name="connsiteX1" fmla="*/ 262045 w 12954800"/>
              <a:gd name="connsiteY1" fmla="*/ 2035634 h 5033297"/>
              <a:gd name="connsiteX2" fmla="*/ 3211877 w 12954800"/>
              <a:gd name="connsiteY2" fmla="*/ 2684144 h 5033297"/>
              <a:gd name="connsiteX3" fmla="*/ 5126708 w 12954800"/>
              <a:gd name="connsiteY3" fmla="*/ 5030502 h 5033297"/>
              <a:gd name="connsiteX4" fmla="*/ 6482176 w 12954800"/>
              <a:gd name="connsiteY4" fmla="*/ 2166785 h 5033297"/>
              <a:gd name="connsiteX5" fmla="*/ 7762376 w 12954800"/>
              <a:gd name="connsiteY5" fmla="*/ 4344558 h 5033297"/>
              <a:gd name="connsiteX6" fmla="*/ 9204926 w 12954800"/>
              <a:gd name="connsiteY6" fmla="*/ 1928244 h 5033297"/>
              <a:gd name="connsiteX7" fmla="*/ 10698439 w 12954800"/>
              <a:gd name="connsiteY7" fmla="*/ 3270448 h 5033297"/>
              <a:gd name="connsiteX8" fmla="*/ 11543582 w 12954800"/>
              <a:gd name="connsiteY8" fmla="*/ 1135201 h 5033297"/>
              <a:gd name="connsiteX9" fmla="*/ 12954800 w 12954800"/>
              <a:gd name="connsiteY9" fmla="*/ 0 h 5033297"/>
              <a:gd name="connsiteX0" fmla="*/ 0 w 12824673"/>
              <a:gd name="connsiteY0" fmla="*/ 2082206 h 5033366"/>
              <a:gd name="connsiteX1" fmla="*/ 1183142 w 12824673"/>
              <a:gd name="connsiteY1" fmla="*/ 1745460 h 5033366"/>
              <a:gd name="connsiteX2" fmla="*/ 3081750 w 12824673"/>
              <a:gd name="connsiteY2" fmla="*/ 2684144 h 5033366"/>
              <a:gd name="connsiteX3" fmla="*/ 4996581 w 12824673"/>
              <a:gd name="connsiteY3" fmla="*/ 5030502 h 5033366"/>
              <a:gd name="connsiteX4" fmla="*/ 6352049 w 12824673"/>
              <a:gd name="connsiteY4" fmla="*/ 2166785 h 5033366"/>
              <a:gd name="connsiteX5" fmla="*/ 7632249 w 12824673"/>
              <a:gd name="connsiteY5" fmla="*/ 4344558 h 5033366"/>
              <a:gd name="connsiteX6" fmla="*/ 9074799 w 12824673"/>
              <a:gd name="connsiteY6" fmla="*/ 1928244 h 5033366"/>
              <a:gd name="connsiteX7" fmla="*/ 10568312 w 12824673"/>
              <a:gd name="connsiteY7" fmla="*/ 3270448 h 5033366"/>
              <a:gd name="connsiteX8" fmla="*/ 11413455 w 12824673"/>
              <a:gd name="connsiteY8" fmla="*/ 1135201 h 5033366"/>
              <a:gd name="connsiteX9" fmla="*/ 12824673 w 12824673"/>
              <a:gd name="connsiteY9" fmla="*/ 0 h 5033366"/>
              <a:gd name="connsiteX0" fmla="*/ 0 w 12824673"/>
              <a:gd name="connsiteY0" fmla="*/ 2082206 h 5033353"/>
              <a:gd name="connsiteX1" fmla="*/ 635528 w 12824673"/>
              <a:gd name="connsiteY1" fmla="*/ 1800881 h 5033353"/>
              <a:gd name="connsiteX2" fmla="*/ 3081750 w 12824673"/>
              <a:gd name="connsiteY2" fmla="*/ 2684144 h 5033353"/>
              <a:gd name="connsiteX3" fmla="*/ 4996581 w 12824673"/>
              <a:gd name="connsiteY3" fmla="*/ 5030502 h 5033353"/>
              <a:gd name="connsiteX4" fmla="*/ 6352049 w 12824673"/>
              <a:gd name="connsiteY4" fmla="*/ 2166785 h 5033353"/>
              <a:gd name="connsiteX5" fmla="*/ 7632249 w 12824673"/>
              <a:gd name="connsiteY5" fmla="*/ 4344558 h 5033353"/>
              <a:gd name="connsiteX6" fmla="*/ 9074799 w 12824673"/>
              <a:gd name="connsiteY6" fmla="*/ 1928244 h 5033353"/>
              <a:gd name="connsiteX7" fmla="*/ 10568312 w 12824673"/>
              <a:gd name="connsiteY7" fmla="*/ 3270448 h 5033353"/>
              <a:gd name="connsiteX8" fmla="*/ 11413455 w 12824673"/>
              <a:gd name="connsiteY8" fmla="*/ 1135201 h 5033353"/>
              <a:gd name="connsiteX9" fmla="*/ 12824673 w 12824673"/>
              <a:gd name="connsiteY9" fmla="*/ 0 h 5033353"/>
              <a:gd name="connsiteX0" fmla="*/ 0 w 12824673"/>
              <a:gd name="connsiteY0" fmla="*/ 2082206 h 5033352"/>
              <a:gd name="connsiteX1" fmla="*/ 635528 w 12824673"/>
              <a:gd name="connsiteY1" fmla="*/ 1800881 h 5033352"/>
              <a:gd name="connsiteX2" fmla="*/ 3081750 w 12824673"/>
              <a:gd name="connsiteY2" fmla="*/ 2684144 h 5033352"/>
              <a:gd name="connsiteX3" fmla="*/ 4996581 w 12824673"/>
              <a:gd name="connsiteY3" fmla="*/ 5030502 h 5033352"/>
              <a:gd name="connsiteX4" fmla="*/ 6352049 w 12824673"/>
              <a:gd name="connsiteY4" fmla="*/ 2166785 h 5033352"/>
              <a:gd name="connsiteX5" fmla="*/ 7632249 w 12824673"/>
              <a:gd name="connsiteY5" fmla="*/ 4344558 h 5033352"/>
              <a:gd name="connsiteX6" fmla="*/ 9074799 w 12824673"/>
              <a:gd name="connsiteY6" fmla="*/ 1928244 h 5033352"/>
              <a:gd name="connsiteX7" fmla="*/ 10568312 w 12824673"/>
              <a:gd name="connsiteY7" fmla="*/ 3270448 h 5033352"/>
              <a:gd name="connsiteX8" fmla="*/ 11413455 w 12824673"/>
              <a:gd name="connsiteY8" fmla="*/ 1135201 h 5033352"/>
              <a:gd name="connsiteX9" fmla="*/ 12824673 w 12824673"/>
              <a:gd name="connsiteY9" fmla="*/ 0 h 5033352"/>
              <a:gd name="connsiteX0" fmla="*/ 0 w 12824673"/>
              <a:gd name="connsiteY0" fmla="*/ 2082206 h 5033365"/>
              <a:gd name="connsiteX1" fmla="*/ 574431 w 12824673"/>
              <a:gd name="connsiteY1" fmla="*/ 1746139 h 5033365"/>
              <a:gd name="connsiteX2" fmla="*/ 3081750 w 12824673"/>
              <a:gd name="connsiteY2" fmla="*/ 2684144 h 5033365"/>
              <a:gd name="connsiteX3" fmla="*/ 4996581 w 12824673"/>
              <a:gd name="connsiteY3" fmla="*/ 5030502 h 5033365"/>
              <a:gd name="connsiteX4" fmla="*/ 6352049 w 12824673"/>
              <a:gd name="connsiteY4" fmla="*/ 2166785 h 5033365"/>
              <a:gd name="connsiteX5" fmla="*/ 7632249 w 12824673"/>
              <a:gd name="connsiteY5" fmla="*/ 4344558 h 5033365"/>
              <a:gd name="connsiteX6" fmla="*/ 9074799 w 12824673"/>
              <a:gd name="connsiteY6" fmla="*/ 1928244 h 5033365"/>
              <a:gd name="connsiteX7" fmla="*/ 10568312 w 12824673"/>
              <a:gd name="connsiteY7" fmla="*/ 3270448 h 5033365"/>
              <a:gd name="connsiteX8" fmla="*/ 11413455 w 12824673"/>
              <a:gd name="connsiteY8" fmla="*/ 1135201 h 5033365"/>
              <a:gd name="connsiteX9" fmla="*/ 12824673 w 12824673"/>
              <a:gd name="connsiteY9" fmla="*/ 0 h 5033365"/>
              <a:gd name="connsiteX0" fmla="*/ 0 w 12824673"/>
              <a:gd name="connsiteY0" fmla="*/ 2082206 h 5033371"/>
              <a:gd name="connsiteX1" fmla="*/ 811032 w 12824673"/>
              <a:gd name="connsiteY1" fmla="*/ 1723452 h 5033371"/>
              <a:gd name="connsiteX2" fmla="*/ 3081750 w 12824673"/>
              <a:gd name="connsiteY2" fmla="*/ 2684144 h 5033371"/>
              <a:gd name="connsiteX3" fmla="*/ 4996581 w 12824673"/>
              <a:gd name="connsiteY3" fmla="*/ 5030502 h 5033371"/>
              <a:gd name="connsiteX4" fmla="*/ 6352049 w 12824673"/>
              <a:gd name="connsiteY4" fmla="*/ 2166785 h 5033371"/>
              <a:gd name="connsiteX5" fmla="*/ 7632249 w 12824673"/>
              <a:gd name="connsiteY5" fmla="*/ 4344558 h 5033371"/>
              <a:gd name="connsiteX6" fmla="*/ 9074799 w 12824673"/>
              <a:gd name="connsiteY6" fmla="*/ 1928244 h 5033371"/>
              <a:gd name="connsiteX7" fmla="*/ 10568312 w 12824673"/>
              <a:gd name="connsiteY7" fmla="*/ 3270448 h 5033371"/>
              <a:gd name="connsiteX8" fmla="*/ 11413455 w 12824673"/>
              <a:gd name="connsiteY8" fmla="*/ 1135201 h 5033371"/>
              <a:gd name="connsiteX9" fmla="*/ 12824673 w 12824673"/>
              <a:gd name="connsiteY9" fmla="*/ 0 h 5033371"/>
              <a:gd name="connsiteX0" fmla="*/ 0 w 12824673"/>
              <a:gd name="connsiteY0" fmla="*/ 2082206 h 5033267"/>
              <a:gd name="connsiteX1" fmla="*/ 1012151 w 12824673"/>
              <a:gd name="connsiteY1" fmla="*/ 2162380 h 5033267"/>
              <a:gd name="connsiteX2" fmla="*/ 3081750 w 12824673"/>
              <a:gd name="connsiteY2" fmla="*/ 2684144 h 5033267"/>
              <a:gd name="connsiteX3" fmla="*/ 4996581 w 12824673"/>
              <a:gd name="connsiteY3" fmla="*/ 5030502 h 5033267"/>
              <a:gd name="connsiteX4" fmla="*/ 6352049 w 12824673"/>
              <a:gd name="connsiteY4" fmla="*/ 2166785 h 5033267"/>
              <a:gd name="connsiteX5" fmla="*/ 7632249 w 12824673"/>
              <a:gd name="connsiteY5" fmla="*/ 4344558 h 5033267"/>
              <a:gd name="connsiteX6" fmla="*/ 9074799 w 12824673"/>
              <a:gd name="connsiteY6" fmla="*/ 1928244 h 5033267"/>
              <a:gd name="connsiteX7" fmla="*/ 10568312 w 12824673"/>
              <a:gd name="connsiteY7" fmla="*/ 3270448 h 5033267"/>
              <a:gd name="connsiteX8" fmla="*/ 11413455 w 12824673"/>
              <a:gd name="connsiteY8" fmla="*/ 1135201 h 5033267"/>
              <a:gd name="connsiteX9" fmla="*/ 12824673 w 12824673"/>
              <a:gd name="connsiteY9" fmla="*/ 0 h 5033267"/>
              <a:gd name="connsiteX0" fmla="*/ 0 w 12824673"/>
              <a:gd name="connsiteY0" fmla="*/ 2082206 h 5033170"/>
              <a:gd name="connsiteX1" fmla="*/ 1149598 w 12824673"/>
              <a:gd name="connsiteY1" fmla="*/ 2609908 h 5033170"/>
              <a:gd name="connsiteX2" fmla="*/ 3081750 w 12824673"/>
              <a:gd name="connsiteY2" fmla="*/ 2684144 h 5033170"/>
              <a:gd name="connsiteX3" fmla="*/ 4996581 w 12824673"/>
              <a:gd name="connsiteY3" fmla="*/ 5030502 h 5033170"/>
              <a:gd name="connsiteX4" fmla="*/ 6352049 w 12824673"/>
              <a:gd name="connsiteY4" fmla="*/ 2166785 h 5033170"/>
              <a:gd name="connsiteX5" fmla="*/ 7632249 w 12824673"/>
              <a:gd name="connsiteY5" fmla="*/ 4344558 h 5033170"/>
              <a:gd name="connsiteX6" fmla="*/ 9074799 w 12824673"/>
              <a:gd name="connsiteY6" fmla="*/ 1928244 h 5033170"/>
              <a:gd name="connsiteX7" fmla="*/ 10568312 w 12824673"/>
              <a:gd name="connsiteY7" fmla="*/ 3270448 h 5033170"/>
              <a:gd name="connsiteX8" fmla="*/ 11413455 w 12824673"/>
              <a:gd name="connsiteY8" fmla="*/ 1135201 h 5033170"/>
              <a:gd name="connsiteX9" fmla="*/ 12824673 w 12824673"/>
              <a:gd name="connsiteY9" fmla="*/ 0 h 5033170"/>
              <a:gd name="connsiteX0" fmla="*/ 0 w 12824673"/>
              <a:gd name="connsiteY0" fmla="*/ 2082206 h 5033038"/>
              <a:gd name="connsiteX1" fmla="*/ 1017768 w 12824673"/>
              <a:gd name="connsiteY1" fmla="*/ 3260258 h 5033038"/>
              <a:gd name="connsiteX2" fmla="*/ 3081750 w 12824673"/>
              <a:gd name="connsiteY2" fmla="*/ 2684144 h 5033038"/>
              <a:gd name="connsiteX3" fmla="*/ 4996581 w 12824673"/>
              <a:gd name="connsiteY3" fmla="*/ 5030502 h 5033038"/>
              <a:gd name="connsiteX4" fmla="*/ 6352049 w 12824673"/>
              <a:gd name="connsiteY4" fmla="*/ 2166785 h 5033038"/>
              <a:gd name="connsiteX5" fmla="*/ 7632249 w 12824673"/>
              <a:gd name="connsiteY5" fmla="*/ 4344558 h 5033038"/>
              <a:gd name="connsiteX6" fmla="*/ 9074799 w 12824673"/>
              <a:gd name="connsiteY6" fmla="*/ 1928244 h 5033038"/>
              <a:gd name="connsiteX7" fmla="*/ 10568312 w 12824673"/>
              <a:gd name="connsiteY7" fmla="*/ 3270448 h 5033038"/>
              <a:gd name="connsiteX8" fmla="*/ 11413455 w 12824673"/>
              <a:gd name="connsiteY8" fmla="*/ 1135201 h 5033038"/>
              <a:gd name="connsiteX9" fmla="*/ 12824673 w 12824673"/>
              <a:gd name="connsiteY9" fmla="*/ 0 h 5033038"/>
              <a:gd name="connsiteX0" fmla="*/ 0 w 12824673"/>
              <a:gd name="connsiteY0" fmla="*/ 2082206 h 5033039"/>
              <a:gd name="connsiteX1" fmla="*/ 1017768 w 12824673"/>
              <a:gd name="connsiteY1" fmla="*/ 3260258 h 5033039"/>
              <a:gd name="connsiteX2" fmla="*/ 3081750 w 12824673"/>
              <a:gd name="connsiteY2" fmla="*/ 2684144 h 5033039"/>
              <a:gd name="connsiteX3" fmla="*/ 4996581 w 12824673"/>
              <a:gd name="connsiteY3" fmla="*/ 5030502 h 5033039"/>
              <a:gd name="connsiteX4" fmla="*/ 6352049 w 12824673"/>
              <a:gd name="connsiteY4" fmla="*/ 2166785 h 5033039"/>
              <a:gd name="connsiteX5" fmla="*/ 7632249 w 12824673"/>
              <a:gd name="connsiteY5" fmla="*/ 4344558 h 5033039"/>
              <a:gd name="connsiteX6" fmla="*/ 9074799 w 12824673"/>
              <a:gd name="connsiteY6" fmla="*/ 1928244 h 5033039"/>
              <a:gd name="connsiteX7" fmla="*/ 10568312 w 12824673"/>
              <a:gd name="connsiteY7" fmla="*/ 3270448 h 5033039"/>
              <a:gd name="connsiteX8" fmla="*/ 11413455 w 12824673"/>
              <a:gd name="connsiteY8" fmla="*/ 1135201 h 5033039"/>
              <a:gd name="connsiteX9" fmla="*/ 12824673 w 12824673"/>
              <a:gd name="connsiteY9" fmla="*/ 0 h 5033039"/>
              <a:gd name="connsiteX0" fmla="*/ 0 w 12824673"/>
              <a:gd name="connsiteY0" fmla="*/ 2082206 h 5033216"/>
              <a:gd name="connsiteX1" fmla="*/ 1280047 w 12824673"/>
              <a:gd name="connsiteY1" fmla="*/ 2395426 h 5033216"/>
              <a:gd name="connsiteX2" fmla="*/ 3081750 w 12824673"/>
              <a:gd name="connsiteY2" fmla="*/ 2684144 h 5033216"/>
              <a:gd name="connsiteX3" fmla="*/ 4996581 w 12824673"/>
              <a:gd name="connsiteY3" fmla="*/ 5030502 h 5033216"/>
              <a:gd name="connsiteX4" fmla="*/ 6352049 w 12824673"/>
              <a:gd name="connsiteY4" fmla="*/ 2166785 h 5033216"/>
              <a:gd name="connsiteX5" fmla="*/ 7632249 w 12824673"/>
              <a:gd name="connsiteY5" fmla="*/ 4344558 h 5033216"/>
              <a:gd name="connsiteX6" fmla="*/ 9074799 w 12824673"/>
              <a:gd name="connsiteY6" fmla="*/ 1928244 h 5033216"/>
              <a:gd name="connsiteX7" fmla="*/ 10568312 w 12824673"/>
              <a:gd name="connsiteY7" fmla="*/ 3270448 h 5033216"/>
              <a:gd name="connsiteX8" fmla="*/ 11413455 w 12824673"/>
              <a:gd name="connsiteY8" fmla="*/ 1135201 h 5033216"/>
              <a:gd name="connsiteX9" fmla="*/ 12824673 w 12824673"/>
              <a:gd name="connsiteY9" fmla="*/ 0 h 5033216"/>
              <a:gd name="connsiteX0" fmla="*/ 0 w 12667957"/>
              <a:gd name="connsiteY0" fmla="*/ 2115028 h 5033216"/>
              <a:gd name="connsiteX1" fmla="*/ 1123331 w 12667957"/>
              <a:gd name="connsiteY1" fmla="*/ 2395426 h 5033216"/>
              <a:gd name="connsiteX2" fmla="*/ 2925034 w 12667957"/>
              <a:gd name="connsiteY2" fmla="*/ 2684144 h 5033216"/>
              <a:gd name="connsiteX3" fmla="*/ 4839865 w 12667957"/>
              <a:gd name="connsiteY3" fmla="*/ 5030502 h 5033216"/>
              <a:gd name="connsiteX4" fmla="*/ 6195333 w 12667957"/>
              <a:gd name="connsiteY4" fmla="*/ 2166785 h 5033216"/>
              <a:gd name="connsiteX5" fmla="*/ 7475533 w 12667957"/>
              <a:gd name="connsiteY5" fmla="*/ 4344558 h 5033216"/>
              <a:gd name="connsiteX6" fmla="*/ 8918083 w 12667957"/>
              <a:gd name="connsiteY6" fmla="*/ 1928244 h 5033216"/>
              <a:gd name="connsiteX7" fmla="*/ 10411596 w 12667957"/>
              <a:gd name="connsiteY7" fmla="*/ 3270448 h 5033216"/>
              <a:gd name="connsiteX8" fmla="*/ 11256739 w 12667957"/>
              <a:gd name="connsiteY8" fmla="*/ 1135201 h 5033216"/>
              <a:gd name="connsiteX9" fmla="*/ 12667957 w 12667957"/>
              <a:gd name="connsiteY9" fmla="*/ 0 h 5033216"/>
              <a:gd name="connsiteX0" fmla="*/ 0 w 12583492"/>
              <a:gd name="connsiteY0" fmla="*/ 2453712 h 5033216"/>
              <a:gd name="connsiteX1" fmla="*/ 1038866 w 12583492"/>
              <a:gd name="connsiteY1" fmla="*/ 2395426 h 5033216"/>
              <a:gd name="connsiteX2" fmla="*/ 2840569 w 12583492"/>
              <a:gd name="connsiteY2" fmla="*/ 2684144 h 5033216"/>
              <a:gd name="connsiteX3" fmla="*/ 4755400 w 12583492"/>
              <a:gd name="connsiteY3" fmla="*/ 5030502 h 5033216"/>
              <a:gd name="connsiteX4" fmla="*/ 6110868 w 12583492"/>
              <a:gd name="connsiteY4" fmla="*/ 2166785 h 5033216"/>
              <a:gd name="connsiteX5" fmla="*/ 7391068 w 12583492"/>
              <a:gd name="connsiteY5" fmla="*/ 4344558 h 5033216"/>
              <a:gd name="connsiteX6" fmla="*/ 8833618 w 12583492"/>
              <a:gd name="connsiteY6" fmla="*/ 1928244 h 5033216"/>
              <a:gd name="connsiteX7" fmla="*/ 10327131 w 12583492"/>
              <a:gd name="connsiteY7" fmla="*/ 3270448 h 5033216"/>
              <a:gd name="connsiteX8" fmla="*/ 11172274 w 12583492"/>
              <a:gd name="connsiteY8" fmla="*/ 1135201 h 5033216"/>
              <a:gd name="connsiteX9" fmla="*/ 12583492 w 12583492"/>
              <a:gd name="connsiteY9" fmla="*/ 0 h 5033216"/>
              <a:gd name="connsiteX0" fmla="*/ 0 w 12585983"/>
              <a:gd name="connsiteY0" fmla="*/ 2749874 h 5033216"/>
              <a:gd name="connsiteX1" fmla="*/ 1041357 w 12585983"/>
              <a:gd name="connsiteY1" fmla="*/ 2395426 h 5033216"/>
              <a:gd name="connsiteX2" fmla="*/ 2843060 w 12585983"/>
              <a:gd name="connsiteY2" fmla="*/ 2684144 h 5033216"/>
              <a:gd name="connsiteX3" fmla="*/ 4757891 w 12585983"/>
              <a:gd name="connsiteY3" fmla="*/ 5030502 h 5033216"/>
              <a:gd name="connsiteX4" fmla="*/ 6113359 w 12585983"/>
              <a:gd name="connsiteY4" fmla="*/ 2166785 h 5033216"/>
              <a:gd name="connsiteX5" fmla="*/ 7393559 w 12585983"/>
              <a:gd name="connsiteY5" fmla="*/ 4344558 h 5033216"/>
              <a:gd name="connsiteX6" fmla="*/ 8836109 w 12585983"/>
              <a:gd name="connsiteY6" fmla="*/ 1928244 h 5033216"/>
              <a:gd name="connsiteX7" fmla="*/ 10329622 w 12585983"/>
              <a:gd name="connsiteY7" fmla="*/ 3270448 h 5033216"/>
              <a:gd name="connsiteX8" fmla="*/ 11174765 w 12585983"/>
              <a:gd name="connsiteY8" fmla="*/ 1135201 h 5033216"/>
              <a:gd name="connsiteX9" fmla="*/ 12585983 w 12585983"/>
              <a:gd name="connsiteY9" fmla="*/ 0 h 5033216"/>
              <a:gd name="connsiteX0" fmla="*/ 0 w 12635634"/>
              <a:gd name="connsiteY0" fmla="*/ 2765704 h 5033216"/>
              <a:gd name="connsiteX1" fmla="*/ 1091008 w 12635634"/>
              <a:gd name="connsiteY1" fmla="*/ 2395426 h 5033216"/>
              <a:gd name="connsiteX2" fmla="*/ 2892711 w 12635634"/>
              <a:gd name="connsiteY2" fmla="*/ 2684144 h 5033216"/>
              <a:gd name="connsiteX3" fmla="*/ 4807542 w 12635634"/>
              <a:gd name="connsiteY3" fmla="*/ 5030502 h 5033216"/>
              <a:gd name="connsiteX4" fmla="*/ 6163010 w 12635634"/>
              <a:gd name="connsiteY4" fmla="*/ 2166785 h 5033216"/>
              <a:gd name="connsiteX5" fmla="*/ 7443210 w 12635634"/>
              <a:gd name="connsiteY5" fmla="*/ 4344558 h 5033216"/>
              <a:gd name="connsiteX6" fmla="*/ 8885760 w 12635634"/>
              <a:gd name="connsiteY6" fmla="*/ 1928244 h 5033216"/>
              <a:gd name="connsiteX7" fmla="*/ 10379273 w 12635634"/>
              <a:gd name="connsiteY7" fmla="*/ 3270448 h 5033216"/>
              <a:gd name="connsiteX8" fmla="*/ 11224416 w 12635634"/>
              <a:gd name="connsiteY8" fmla="*/ 1135201 h 5033216"/>
              <a:gd name="connsiteX9" fmla="*/ 12635634 w 12635634"/>
              <a:gd name="connsiteY9" fmla="*/ 0 h 5033216"/>
              <a:gd name="connsiteX0" fmla="*/ 0 w 12635634"/>
              <a:gd name="connsiteY0" fmla="*/ 2765704 h 5033203"/>
              <a:gd name="connsiteX1" fmla="*/ 798450 w 12635634"/>
              <a:gd name="connsiteY1" fmla="*/ 2457088 h 5033203"/>
              <a:gd name="connsiteX2" fmla="*/ 2892711 w 12635634"/>
              <a:gd name="connsiteY2" fmla="*/ 2684144 h 5033203"/>
              <a:gd name="connsiteX3" fmla="*/ 4807542 w 12635634"/>
              <a:gd name="connsiteY3" fmla="*/ 5030502 h 5033203"/>
              <a:gd name="connsiteX4" fmla="*/ 6163010 w 12635634"/>
              <a:gd name="connsiteY4" fmla="*/ 2166785 h 5033203"/>
              <a:gd name="connsiteX5" fmla="*/ 7443210 w 12635634"/>
              <a:gd name="connsiteY5" fmla="*/ 4344558 h 5033203"/>
              <a:gd name="connsiteX6" fmla="*/ 8885760 w 12635634"/>
              <a:gd name="connsiteY6" fmla="*/ 1928244 h 5033203"/>
              <a:gd name="connsiteX7" fmla="*/ 10379273 w 12635634"/>
              <a:gd name="connsiteY7" fmla="*/ 3270448 h 5033203"/>
              <a:gd name="connsiteX8" fmla="*/ 11224416 w 12635634"/>
              <a:gd name="connsiteY8" fmla="*/ 1135201 h 5033203"/>
              <a:gd name="connsiteX9" fmla="*/ 12635634 w 12635634"/>
              <a:gd name="connsiteY9" fmla="*/ 0 h 5033203"/>
              <a:gd name="connsiteX0" fmla="*/ 0 w 12635634"/>
              <a:gd name="connsiteY0" fmla="*/ 2765704 h 5051815"/>
              <a:gd name="connsiteX1" fmla="*/ 798450 w 12635634"/>
              <a:gd name="connsiteY1" fmla="*/ 2457088 h 5051815"/>
              <a:gd name="connsiteX2" fmla="*/ 1406032 w 12635634"/>
              <a:gd name="connsiteY2" fmla="*/ 3421819 h 5051815"/>
              <a:gd name="connsiteX3" fmla="*/ 4807542 w 12635634"/>
              <a:gd name="connsiteY3" fmla="*/ 5030502 h 5051815"/>
              <a:gd name="connsiteX4" fmla="*/ 6163010 w 12635634"/>
              <a:gd name="connsiteY4" fmla="*/ 2166785 h 5051815"/>
              <a:gd name="connsiteX5" fmla="*/ 7443210 w 12635634"/>
              <a:gd name="connsiteY5" fmla="*/ 4344558 h 5051815"/>
              <a:gd name="connsiteX6" fmla="*/ 8885760 w 12635634"/>
              <a:gd name="connsiteY6" fmla="*/ 1928244 h 5051815"/>
              <a:gd name="connsiteX7" fmla="*/ 10379273 w 12635634"/>
              <a:gd name="connsiteY7" fmla="*/ 3270448 h 5051815"/>
              <a:gd name="connsiteX8" fmla="*/ 11224416 w 12635634"/>
              <a:gd name="connsiteY8" fmla="*/ 1135201 h 5051815"/>
              <a:gd name="connsiteX9" fmla="*/ 12635634 w 12635634"/>
              <a:gd name="connsiteY9" fmla="*/ 0 h 5051815"/>
              <a:gd name="connsiteX0" fmla="*/ 0 w 12635634"/>
              <a:gd name="connsiteY0" fmla="*/ 2765704 h 5055907"/>
              <a:gd name="connsiteX1" fmla="*/ 798450 w 12635634"/>
              <a:gd name="connsiteY1" fmla="*/ 2457088 h 5055907"/>
              <a:gd name="connsiteX2" fmla="*/ 1549705 w 12635634"/>
              <a:gd name="connsiteY2" fmla="*/ 3509279 h 5055907"/>
              <a:gd name="connsiteX3" fmla="*/ 4807542 w 12635634"/>
              <a:gd name="connsiteY3" fmla="*/ 5030502 h 5055907"/>
              <a:gd name="connsiteX4" fmla="*/ 6163010 w 12635634"/>
              <a:gd name="connsiteY4" fmla="*/ 2166785 h 5055907"/>
              <a:gd name="connsiteX5" fmla="*/ 7443210 w 12635634"/>
              <a:gd name="connsiteY5" fmla="*/ 4344558 h 5055907"/>
              <a:gd name="connsiteX6" fmla="*/ 8885760 w 12635634"/>
              <a:gd name="connsiteY6" fmla="*/ 1928244 h 5055907"/>
              <a:gd name="connsiteX7" fmla="*/ 10379273 w 12635634"/>
              <a:gd name="connsiteY7" fmla="*/ 3270448 h 5055907"/>
              <a:gd name="connsiteX8" fmla="*/ 11224416 w 12635634"/>
              <a:gd name="connsiteY8" fmla="*/ 1135201 h 5055907"/>
              <a:gd name="connsiteX9" fmla="*/ 12635634 w 12635634"/>
              <a:gd name="connsiteY9" fmla="*/ 0 h 5055907"/>
              <a:gd name="connsiteX0" fmla="*/ 0 w 12635634"/>
              <a:gd name="connsiteY0" fmla="*/ 2765704 h 5056067"/>
              <a:gd name="connsiteX1" fmla="*/ 1058908 w 12635634"/>
              <a:gd name="connsiteY1" fmla="*/ 2399660 h 5056067"/>
              <a:gd name="connsiteX2" fmla="*/ 1549705 w 12635634"/>
              <a:gd name="connsiteY2" fmla="*/ 3509279 h 5056067"/>
              <a:gd name="connsiteX3" fmla="*/ 4807542 w 12635634"/>
              <a:gd name="connsiteY3" fmla="*/ 5030502 h 5056067"/>
              <a:gd name="connsiteX4" fmla="*/ 6163010 w 12635634"/>
              <a:gd name="connsiteY4" fmla="*/ 2166785 h 5056067"/>
              <a:gd name="connsiteX5" fmla="*/ 7443210 w 12635634"/>
              <a:gd name="connsiteY5" fmla="*/ 4344558 h 5056067"/>
              <a:gd name="connsiteX6" fmla="*/ 8885760 w 12635634"/>
              <a:gd name="connsiteY6" fmla="*/ 1928244 h 5056067"/>
              <a:gd name="connsiteX7" fmla="*/ 10379273 w 12635634"/>
              <a:gd name="connsiteY7" fmla="*/ 3270448 h 5056067"/>
              <a:gd name="connsiteX8" fmla="*/ 11224416 w 12635634"/>
              <a:gd name="connsiteY8" fmla="*/ 1135201 h 5056067"/>
              <a:gd name="connsiteX9" fmla="*/ 12635634 w 12635634"/>
              <a:gd name="connsiteY9" fmla="*/ 0 h 5056067"/>
              <a:gd name="connsiteX0" fmla="*/ 0 w 12545807"/>
              <a:gd name="connsiteY0" fmla="*/ 3097549 h 5056067"/>
              <a:gd name="connsiteX1" fmla="*/ 969081 w 12545807"/>
              <a:gd name="connsiteY1" fmla="*/ 2399660 h 5056067"/>
              <a:gd name="connsiteX2" fmla="*/ 1459878 w 12545807"/>
              <a:gd name="connsiteY2" fmla="*/ 3509279 h 5056067"/>
              <a:gd name="connsiteX3" fmla="*/ 4717715 w 12545807"/>
              <a:gd name="connsiteY3" fmla="*/ 5030502 h 5056067"/>
              <a:gd name="connsiteX4" fmla="*/ 6073183 w 12545807"/>
              <a:gd name="connsiteY4" fmla="*/ 2166785 h 5056067"/>
              <a:gd name="connsiteX5" fmla="*/ 7353383 w 12545807"/>
              <a:gd name="connsiteY5" fmla="*/ 4344558 h 5056067"/>
              <a:gd name="connsiteX6" fmla="*/ 8795933 w 12545807"/>
              <a:gd name="connsiteY6" fmla="*/ 1928244 h 5056067"/>
              <a:gd name="connsiteX7" fmla="*/ 10289446 w 12545807"/>
              <a:gd name="connsiteY7" fmla="*/ 3270448 h 5056067"/>
              <a:gd name="connsiteX8" fmla="*/ 11134589 w 12545807"/>
              <a:gd name="connsiteY8" fmla="*/ 1135201 h 5056067"/>
              <a:gd name="connsiteX9" fmla="*/ 12545807 w 12545807"/>
              <a:gd name="connsiteY9" fmla="*/ 0 h 5056067"/>
              <a:gd name="connsiteX0" fmla="*/ 0 w 12545807"/>
              <a:gd name="connsiteY0" fmla="*/ 3097549 h 5055590"/>
              <a:gd name="connsiteX1" fmla="*/ 1179673 w 12545807"/>
              <a:gd name="connsiteY1" fmla="*/ 2573560 h 5055590"/>
              <a:gd name="connsiteX2" fmla="*/ 1459878 w 12545807"/>
              <a:gd name="connsiteY2" fmla="*/ 3509279 h 5055590"/>
              <a:gd name="connsiteX3" fmla="*/ 4717715 w 12545807"/>
              <a:gd name="connsiteY3" fmla="*/ 5030502 h 5055590"/>
              <a:gd name="connsiteX4" fmla="*/ 6073183 w 12545807"/>
              <a:gd name="connsiteY4" fmla="*/ 2166785 h 5055590"/>
              <a:gd name="connsiteX5" fmla="*/ 7353383 w 12545807"/>
              <a:gd name="connsiteY5" fmla="*/ 4344558 h 5055590"/>
              <a:gd name="connsiteX6" fmla="*/ 8795933 w 12545807"/>
              <a:gd name="connsiteY6" fmla="*/ 1928244 h 5055590"/>
              <a:gd name="connsiteX7" fmla="*/ 10289446 w 12545807"/>
              <a:gd name="connsiteY7" fmla="*/ 3270448 h 5055590"/>
              <a:gd name="connsiteX8" fmla="*/ 11134589 w 12545807"/>
              <a:gd name="connsiteY8" fmla="*/ 1135201 h 5055590"/>
              <a:gd name="connsiteX9" fmla="*/ 12545807 w 12545807"/>
              <a:gd name="connsiteY9" fmla="*/ 0 h 5055590"/>
              <a:gd name="connsiteX0" fmla="*/ 0 w 12545807"/>
              <a:gd name="connsiteY0" fmla="*/ 3097549 h 5181953"/>
              <a:gd name="connsiteX1" fmla="*/ 1179673 w 12545807"/>
              <a:gd name="connsiteY1" fmla="*/ 2573560 h 5181953"/>
              <a:gd name="connsiteX2" fmla="*/ 2300389 w 12545807"/>
              <a:gd name="connsiteY2" fmla="*/ 4553155 h 5181953"/>
              <a:gd name="connsiteX3" fmla="*/ 4717715 w 12545807"/>
              <a:gd name="connsiteY3" fmla="*/ 5030502 h 5181953"/>
              <a:gd name="connsiteX4" fmla="*/ 6073183 w 12545807"/>
              <a:gd name="connsiteY4" fmla="*/ 2166785 h 5181953"/>
              <a:gd name="connsiteX5" fmla="*/ 7353383 w 12545807"/>
              <a:gd name="connsiteY5" fmla="*/ 4344558 h 5181953"/>
              <a:gd name="connsiteX6" fmla="*/ 8795933 w 12545807"/>
              <a:gd name="connsiteY6" fmla="*/ 1928244 h 5181953"/>
              <a:gd name="connsiteX7" fmla="*/ 10289446 w 12545807"/>
              <a:gd name="connsiteY7" fmla="*/ 3270448 h 5181953"/>
              <a:gd name="connsiteX8" fmla="*/ 11134589 w 12545807"/>
              <a:gd name="connsiteY8" fmla="*/ 1135201 h 5181953"/>
              <a:gd name="connsiteX9" fmla="*/ 12545807 w 12545807"/>
              <a:gd name="connsiteY9" fmla="*/ 0 h 5181953"/>
              <a:gd name="connsiteX0" fmla="*/ 0 w 12545807"/>
              <a:gd name="connsiteY0" fmla="*/ 3097549 h 5132281"/>
              <a:gd name="connsiteX1" fmla="*/ 1179673 w 12545807"/>
              <a:gd name="connsiteY1" fmla="*/ 2573560 h 5132281"/>
              <a:gd name="connsiteX2" fmla="*/ 1948044 w 12545807"/>
              <a:gd name="connsiteY2" fmla="*/ 4311391 h 5132281"/>
              <a:gd name="connsiteX3" fmla="*/ 4717715 w 12545807"/>
              <a:gd name="connsiteY3" fmla="*/ 5030502 h 5132281"/>
              <a:gd name="connsiteX4" fmla="*/ 6073183 w 12545807"/>
              <a:gd name="connsiteY4" fmla="*/ 2166785 h 5132281"/>
              <a:gd name="connsiteX5" fmla="*/ 7353383 w 12545807"/>
              <a:gd name="connsiteY5" fmla="*/ 4344558 h 5132281"/>
              <a:gd name="connsiteX6" fmla="*/ 8795933 w 12545807"/>
              <a:gd name="connsiteY6" fmla="*/ 1928244 h 5132281"/>
              <a:gd name="connsiteX7" fmla="*/ 10289446 w 12545807"/>
              <a:gd name="connsiteY7" fmla="*/ 3270448 h 5132281"/>
              <a:gd name="connsiteX8" fmla="*/ 11134589 w 12545807"/>
              <a:gd name="connsiteY8" fmla="*/ 1135201 h 5132281"/>
              <a:gd name="connsiteX9" fmla="*/ 12545807 w 12545807"/>
              <a:gd name="connsiteY9" fmla="*/ 0 h 5132281"/>
              <a:gd name="connsiteX0" fmla="*/ 0 w 12545807"/>
              <a:gd name="connsiteY0" fmla="*/ 3097549 h 5315194"/>
              <a:gd name="connsiteX1" fmla="*/ 1179673 w 12545807"/>
              <a:gd name="connsiteY1" fmla="*/ 2573560 h 5315194"/>
              <a:gd name="connsiteX2" fmla="*/ 2175601 w 12545807"/>
              <a:gd name="connsiteY2" fmla="*/ 4934216 h 5315194"/>
              <a:gd name="connsiteX3" fmla="*/ 4717715 w 12545807"/>
              <a:gd name="connsiteY3" fmla="*/ 5030502 h 5315194"/>
              <a:gd name="connsiteX4" fmla="*/ 6073183 w 12545807"/>
              <a:gd name="connsiteY4" fmla="*/ 2166785 h 5315194"/>
              <a:gd name="connsiteX5" fmla="*/ 7353383 w 12545807"/>
              <a:gd name="connsiteY5" fmla="*/ 4344558 h 5315194"/>
              <a:gd name="connsiteX6" fmla="*/ 8795933 w 12545807"/>
              <a:gd name="connsiteY6" fmla="*/ 1928244 h 5315194"/>
              <a:gd name="connsiteX7" fmla="*/ 10289446 w 12545807"/>
              <a:gd name="connsiteY7" fmla="*/ 3270448 h 5315194"/>
              <a:gd name="connsiteX8" fmla="*/ 11134589 w 12545807"/>
              <a:gd name="connsiteY8" fmla="*/ 1135201 h 5315194"/>
              <a:gd name="connsiteX9" fmla="*/ 12545807 w 12545807"/>
              <a:gd name="connsiteY9" fmla="*/ 0 h 5315194"/>
              <a:gd name="connsiteX0" fmla="*/ 0 w 12545807"/>
              <a:gd name="connsiteY0" fmla="*/ 3097549 h 5212012"/>
              <a:gd name="connsiteX1" fmla="*/ 1179673 w 12545807"/>
              <a:gd name="connsiteY1" fmla="*/ 2573560 h 5212012"/>
              <a:gd name="connsiteX2" fmla="*/ 2175601 w 12545807"/>
              <a:gd name="connsiteY2" fmla="*/ 4934216 h 5212012"/>
              <a:gd name="connsiteX3" fmla="*/ 4717715 w 12545807"/>
              <a:gd name="connsiteY3" fmla="*/ 5030502 h 5212012"/>
              <a:gd name="connsiteX4" fmla="*/ 6073183 w 12545807"/>
              <a:gd name="connsiteY4" fmla="*/ 2166785 h 5212012"/>
              <a:gd name="connsiteX5" fmla="*/ 7353383 w 12545807"/>
              <a:gd name="connsiteY5" fmla="*/ 4344558 h 5212012"/>
              <a:gd name="connsiteX6" fmla="*/ 8795933 w 12545807"/>
              <a:gd name="connsiteY6" fmla="*/ 1928244 h 5212012"/>
              <a:gd name="connsiteX7" fmla="*/ 10289446 w 12545807"/>
              <a:gd name="connsiteY7" fmla="*/ 3270448 h 5212012"/>
              <a:gd name="connsiteX8" fmla="*/ 11134589 w 12545807"/>
              <a:gd name="connsiteY8" fmla="*/ 1135201 h 5212012"/>
              <a:gd name="connsiteX9" fmla="*/ 12545807 w 12545807"/>
              <a:gd name="connsiteY9" fmla="*/ 0 h 5212012"/>
              <a:gd name="connsiteX0" fmla="*/ 0 w 12545807"/>
              <a:gd name="connsiteY0" fmla="*/ 3097549 h 5150079"/>
              <a:gd name="connsiteX1" fmla="*/ 1179673 w 12545807"/>
              <a:gd name="connsiteY1" fmla="*/ 2573560 h 5150079"/>
              <a:gd name="connsiteX2" fmla="*/ 2175601 w 12545807"/>
              <a:gd name="connsiteY2" fmla="*/ 4934216 h 5150079"/>
              <a:gd name="connsiteX3" fmla="*/ 4717715 w 12545807"/>
              <a:gd name="connsiteY3" fmla="*/ 5030502 h 5150079"/>
              <a:gd name="connsiteX4" fmla="*/ 6073183 w 12545807"/>
              <a:gd name="connsiteY4" fmla="*/ 2166785 h 5150079"/>
              <a:gd name="connsiteX5" fmla="*/ 7353383 w 12545807"/>
              <a:gd name="connsiteY5" fmla="*/ 4344558 h 5150079"/>
              <a:gd name="connsiteX6" fmla="*/ 8795933 w 12545807"/>
              <a:gd name="connsiteY6" fmla="*/ 1928244 h 5150079"/>
              <a:gd name="connsiteX7" fmla="*/ 10289446 w 12545807"/>
              <a:gd name="connsiteY7" fmla="*/ 3270448 h 5150079"/>
              <a:gd name="connsiteX8" fmla="*/ 11134589 w 12545807"/>
              <a:gd name="connsiteY8" fmla="*/ 1135201 h 5150079"/>
              <a:gd name="connsiteX9" fmla="*/ 12545807 w 12545807"/>
              <a:gd name="connsiteY9" fmla="*/ 0 h 5150079"/>
              <a:gd name="connsiteX0" fmla="*/ 0 w 12545807"/>
              <a:gd name="connsiteY0" fmla="*/ 3097549 h 5148780"/>
              <a:gd name="connsiteX1" fmla="*/ 1179673 w 12545807"/>
              <a:gd name="connsiteY1" fmla="*/ 2573560 h 5148780"/>
              <a:gd name="connsiteX2" fmla="*/ 2463181 w 12545807"/>
              <a:gd name="connsiteY2" fmla="*/ 4925733 h 5148780"/>
              <a:gd name="connsiteX3" fmla="*/ 4717715 w 12545807"/>
              <a:gd name="connsiteY3" fmla="*/ 5030502 h 5148780"/>
              <a:gd name="connsiteX4" fmla="*/ 6073183 w 12545807"/>
              <a:gd name="connsiteY4" fmla="*/ 2166785 h 5148780"/>
              <a:gd name="connsiteX5" fmla="*/ 7353383 w 12545807"/>
              <a:gd name="connsiteY5" fmla="*/ 4344558 h 5148780"/>
              <a:gd name="connsiteX6" fmla="*/ 8795933 w 12545807"/>
              <a:gd name="connsiteY6" fmla="*/ 1928244 h 5148780"/>
              <a:gd name="connsiteX7" fmla="*/ 10289446 w 12545807"/>
              <a:gd name="connsiteY7" fmla="*/ 3270448 h 5148780"/>
              <a:gd name="connsiteX8" fmla="*/ 11134589 w 12545807"/>
              <a:gd name="connsiteY8" fmla="*/ 1135201 h 5148780"/>
              <a:gd name="connsiteX9" fmla="*/ 12545807 w 12545807"/>
              <a:gd name="connsiteY9" fmla="*/ 0 h 5148780"/>
              <a:gd name="connsiteX0" fmla="*/ 0 w 12545807"/>
              <a:gd name="connsiteY0" fmla="*/ 3097549 h 5120887"/>
              <a:gd name="connsiteX1" fmla="*/ 1179673 w 12545807"/>
              <a:gd name="connsiteY1" fmla="*/ 2573560 h 5120887"/>
              <a:gd name="connsiteX2" fmla="*/ 2531814 w 12545807"/>
              <a:gd name="connsiteY2" fmla="*/ 4716151 h 5120887"/>
              <a:gd name="connsiteX3" fmla="*/ 4717715 w 12545807"/>
              <a:gd name="connsiteY3" fmla="*/ 5030502 h 5120887"/>
              <a:gd name="connsiteX4" fmla="*/ 6073183 w 12545807"/>
              <a:gd name="connsiteY4" fmla="*/ 2166785 h 5120887"/>
              <a:gd name="connsiteX5" fmla="*/ 7353383 w 12545807"/>
              <a:gd name="connsiteY5" fmla="*/ 4344558 h 5120887"/>
              <a:gd name="connsiteX6" fmla="*/ 8795933 w 12545807"/>
              <a:gd name="connsiteY6" fmla="*/ 1928244 h 5120887"/>
              <a:gd name="connsiteX7" fmla="*/ 10289446 w 12545807"/>
              <a:gd name="connsiteY7" fmla="*/ 3270448 h 5120887"/>
              <a:gd name="connsiteX8" fmla="*/ 11134589 w 12545807"/>
              <a:gd name="connsiteY8" fmla="*/ 1135201 h 5120887"/>
              <a:gd name="connsiteX9" fmla="*/ 12545807 w 12545807"/>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120887"/>
              <a:gd name="connsiteX1" fmla="*/ 1215201 w 12581335"/>
              <a:gd name="connsiteY1" fmla="*/ 2573560 h 5120887"/>
              <a:gd name="connsiteX2" fmla="*/ 2567342 w 12581335"/>
              <a:gd name="connsiteY2" fmla="*/ 4716151 h 5120887"/>
              <a:gd name="connsiteX3" fmla="*/ 4753243 w 12581335"/>
              <a:gd name="connsiteY3" fmla="*/ 5030502 h 5120887"/>
              <a:gd name="connsiteX4" fmla="*/ 6108711 w 12581335"/>
              <a:gd name="connsiteY4" fmla="*/ 2166785 h 5120887"/>
              <a:gd name="connsiteX5" fmla="*/ 7388911 w 12581335"/>
              <a:gd name="connsiteY5" fmla="*/ 4344558 h 5120887"/>
              <a:gd name="connsiteX6" fmla="*/ 8831461 w 12581335"/>
              <a:gd name="connsiteY6" fmla="*/ 1928244 h 5120887"/>
              <a:gd name="connsiteX7" fmla="*/ 10324974 w 12581335"/>
              <a:gd name="connsiteY7" fmla="*/ 3270448 h 5120887"/>
              <a:gd name="connsiteX8" fmla="*/ 11170117 w 12581335"/>
              <a:gd name="connsiteY8" fmla="*/ 1135201 h 5120887"/>
              <a:gd name="connsiteX9" fmla="*/ 12581335 w 12581335"/>
              <a:gd name="connsiteY9" fmla="*/ 0 h 5120887"/>
              <a:gd name="connsiteX0" fmla="*/ 0 w 12581335"/>
              <a:gd name="connsiteY0" fmla="*/ 2942499 h 5220366"/>
              <a:gd name="connsiteX1" fmla="*/ 1421668 w 12581335"/>
              <a:gd name="connsiteY1" fmla="*/ 2812767 h 5220366"/>
              <a:gd name="connsiteX2" fmla="*/ 2567342 w 12581335"/>
              <a:gd name="connsiteY2" fmla="*/ 4716151 h 5220366"/>
              <a:gd name="connsiteX3" fmla="*/ 4753243 w 12581335"/>
              <a:gd name="connsiteY3" fmla="*/ 5030502 h 5220366"/>
              <a:gd name="connsiteX4" fmla="*/ 6108711 w 12581335"/>
              <a:gd name="connsiteY4" fmla="*/ 2166785 h 5220366"/>
              <a:gd name="connsiteX5" fmla="*/ 7388911 w 12581335"/>
              <a:gd name="connsiteY5" fmla="*/ 4344558 h 5220366"/>
              <a:gd name="connsiteX6" fmla="*/ 8831461 w 12581335"/>
              <a:gd name="connsiteY6" fmla="*/ 1928244 h 5220366"/>
              <a:gd name="connsiteX7" fmla="*/ 10324974 w 12581335"/>
              <a:gd name="connsiteY7" fmla="*/ 3270448 h 5220366"/>
              <a:gd name="connsiteX8" fmla="*/ 11170117 w 12581335"/>
              <a:gd name="connsiteY8" fmla="*/ 1135201 h 5220366"/>
              <a:gd name="connsiteX9" fmla="*/ 12581335 w 12581335"/>
              <a:gd name="connsiteY9" fmla="*/ 0 h 5220366"/>
              <a:gd name="connsiteX0" fmla="*/ 0 w 12581335"/>
              <a:gd name="connsiteY0" fmla="*/ 2942499 h 6198450"/>
              <a:gd name="connsiteX1" fmla="*/ 1421668 w 12581335"/>
              <a:gd name="connsiteY1" fmla="*/ 2812767 h 6198450"/>
              <a:gd name="connsiteX2" fmla="*/ 2630766 w 12581335"/>
              <a:gd name="connsiteY2" fmla="*/ 6103723 h 6198450"/>
              <a:gd name="connsiteX3" fmla="*/ 4753243 w 12581335"/>
              <a:gd name="connsiteY3" fmla="*/ 5030502 h 6198450"/>
              <a:gd name="connsiteX4" fmla="*/ 6108711 w 12581335"/>
              <a:gd name="connsiteY4" fmla="*/ 2166785 h 6198450"/>
              <a:gd name="connsiteX5" fmla="*/ 7388911 w 12581335"/>
              <a:gd name="connsiteY5" fmla="*/ 4344558 h 6198450"/>
              <a:gd name="connsiteX6" fmla="*/ 8831461 w 12581335"/>
              <a:gd name="connsiteY6" fmla="*/ 1928244 h 6198450"/>
              <a:gd name="connsiteX7" fmla="*/ 10324974 w 12581335"/>
              <a:gd name="connsiteY7" fmla="*/ 3270448 h 6198450"/>
              <a:gd name="connsiteX8" fmla="*/ 11170117 w 12581335"/>
              <a:gd name="connsiteY8" fmla="*/ 1135201 h 6198450"/>
              <a:gd name="connsiteX9" fmla="*/ 12581335 w 12581335"/>
              <a:gd name="connsiteY9" fmla="*/ 0 h 6198450"/>
              <a:gd name="connsiteX0" fmla="*/ 0 w 12581335"/>
              <a:gd name="connsiteY0" fmla="*/ 2942499 h 6186954"/>
              <a:gd name="connsiteX1" fmla="*/ 900809 w 12581335"/>
              <a:gd name="connsiteY1" fmla="*/ 3006530 h 6186954"/>
              <a:gd name="connsiteX2" fmla="*/ 2630766 w 12581335"/>
              <a:gd name="connsiteY2" fmla="*/ 6103723 h 6186954"/>
              <a:gd name="connsiteX3" fmla="*/ 4753243 w 12581335"/>
              <a:gd name="connsiteY3" fmla="*/ 5030502 h 6186954"/>
              <a:gd name="connsiteX4" fmla="*/ 6108711 w 12581335"/>
              <a:gd name="connsiteY4" fmla="*/ 2166785 h 6186954"/>
              <a:gd name="connsiteX5" fmla="*/ 7388911 w 12581335"/>
              <a:gd name="connsiteY5" fmla="*/ 4344558 h 6186954"/>
              <a:gd name="connsiteX6" fmla="*/ 8831461 w 12581335"/>
              <a:gd name="connsiteY6" fmla="*/ 1928244 h 6186954"/>
              <a:gd name="connsiteX7" fmla="*/ 10324974 w 12581335"/>
              <a:gd name="connsiteY7" fmla="*/ 3270448 h 6186954"/>
              <a:gd name="connsiteX8" fmla="*/ 11170117 w 12581335"/>
              <a:gd name="connsiteY8" fmla="*/ 1135201 h 6186954"/>
              <a:gd name="connsiteX9" fmla="*/ 12581335 w 12581335"/>
              <a:gd name="connsiteY9" fmla="*/ 0 h 6186954"/>
              <a:gd name="connsiteX0" fmla="*/ 0 w 12581335"/>
              <a:gd name="connsiteY0" fmla="*/ 2942499 h 6193556"/>
              <a:gd name="connsiteX1" fmla="*/ 1144557 w 12581335"/>
              <a:gd name="connsiteY1" fmla="*/ 2894703 h 6193556"/>
              <a:gd name="connsiteX2" fmla="*/ 2630766 w 12581335"/>
              <a:gd name="connsiteY2" fmla="*/ 6103723 h 6193556"/>
              <a:gd name="connsiteX3" fmla="*/ 4753243 w 12581335"/>
              <a:gd name="connsiteY3" fmla="*/ 5030502 h 6193556"/>
              <a:gd name="connsiteX4" fmla="*/ 6108711 w 12581335"/>
              <a:gd name="connsiteY4" fmla="*/ 2166785 h 6193556"/>
              <a:gd name="connsiteX5" fmla="*/ 7388911 w 12581335"/>
              <a:gd name="connsiteY5" fmla="*/ 4344558 h 6193556"/>
              <a:gd name="connsiteX6" fmla="*/ 8831461 w 12581335"/>
              <a:gd name="connsiteY6" fmla="*/ 1928244 h 6193556"/>
              <a:gd name="connsiteX7" fmla="*/ 10324974 w 12581335"/>
              <a:gd name="connsiteY7" fmla="*/ 3270448 h 6193556"/>
              <a:gd name="connsiteX8" fmla="*/ 11170117 w 12581335"/>
              <a:gd name="connsiteY8" fmla="*/ 1135201 h 6193556"/>
              <a:gd name="connsiteX9" fmla="*/ 12581335 w 12581335"/>
              <a:gd name="connsiteY9" fmla="*/ 0 h 6193556"/>
              <a:gd name="connsiteX0" fmla="*/ 0 w 12581335"/>
              <a:gd name="connsiteY0" fmla="*/ 2942499 h 5954648"/>
              <a:gd name="connsiteX1" fmla="*/ 1144557 w 12581335"/>
              <a:gd name="connsiteY1" fmla="*/ 2894703 h 5954648"/>
              <a:gd name="connsiteX2" fmla="*/ 2224228 w 12581335"/>
              <a:gd name="connsiteY2" fmla="*/ 5842974 h 5954648"/>
              <a:gd name="connsiteX3" fmla="*/ 4753243 w 12581335"/>
              <a:gd name="connsiteY3" fmla="*/ 5030502 h 5954648"/>
              <a:gd name="connsiteX4" fmla="*/ 6108711 w 12581335"/>
              <a:gd name="connsiteY4" fmla="*/ 2166785 h 5954648"/>
              <a:gd name="connsiteX5" fmla="*/ 7388911 w 12581335"/>
              <a:gd name="connsiteY5" fmla="*/ 4344558 h 5954648"/>
              <a:gd name="connsiteX6" fmla="*/ 8831461 w 12581335"/>
              <a:gd name="connsiteY6" fmla="*/ 1928244 h 5954648"/>
              <a:gd name="connsiteX7" fmla="*/ 10324974 w 12581335"/>
              <a:gd name="connsiteY7" fmla="*/ 3270448 h 5954648"/>
              <a:gd name="connsiteX8" fmla="*/ 11170117 w 12581335"/>
              <a:gd name="connsiteY8" fmla="*/ 1135201 h 5954648"/>
              <a:gd name="connsiteX9" fmla="*/ 12581335 w 12581335"/>
              <a:gd name="connsiteY9" fmla="*/ 0 h 5954648"/>
              <a:gd name="connsiteX0" fmla="*/ 0 w 12581335"/>
              <a:gd name="connsiteY0" fmla="*/ 2942499 h 5862346"/>
              <a:gd name="connsiteX1" fmla="*/ 1144557 w 12581335"/>
              <a:gd name="connsiteY1" fmla="*/ 2894703 h 5862346"/>
              <a:gd name="connsiteX2" fmla="*/ 2224228 w 12581335"/>
              <a:gd name="connsiteY2" fmla="*/ 5842974 h 5862346"/>
              <a:gd name="connsiteX3" fmla="*/ 4753243 w 12581335"/>
              <a:gd name="connsiteY3" fmla="*/ 5030502 h 5862346"/>
              <a:gd name="connsiteX4" fmla="*/ 6108711 w 12581335"/>
              <a:gd name="connsiteY4" fmla="*/ 2166785 h 5862346"/>
              <a:gd name="connsiteX5" fmla="*/ 7388911 w 12581335"/>
              <a:gd name="connsiteY5" fmla="*/ 4344558 h 5862346"/>
              <a:gd name="connsiteX6" fmla="*/ 8831461 w 12581335"/>
              <a:gd name="connsiteY6" fmla="*/ 1928244 h 5862346"/>
              <a:gd name="connsiteX7" fmla="*/ 10324974 w 12581335"/>
              <a:gd name="connsiteY7" fmla="*/ 3270448 h 5862346"/>
              <a:gd name="connsiteX8" fmla="*/ 11170117 w 12581335"/>
              <a:gd name="connsiteY8" fmla="*/ 1135201 h 5862346"/>
              <a:gd name="connsiteX9" fmla="*/ 12581335 w 12581335"/>
              <a:gd name="connsiteY9" fmla="*/ 0 h 5862346"/>
              <a:gd name="connsiteX0" fmla="*/ 0 w 12581335"/>
              <a:gd name="connsiteY0" fmla="*/ 2942499 h 6067824"/>
              <a:gd name="connsiteX1" fmla="*/ 1144557 w 12581335"/>
              <a:gd name="connsiteY1" fmla="*/ 2894703 h 6067824"/>
              <a:gd name="connsiteX2" fmla="*/ 2432758 w 12581335"/>
              <a:gd name="connsiteY2" fmla="*/ 6049526 h 6067824"/>
              <a:gd name="connsiteX3" fmla="*/ 4753243 w 12581335"/>
              <a:gd name="connsiteY3" fmla="*/ 5030502 h 6067824"/>
              <a:gd name="connsiteX4" fmla="*/ 6108711 w 12581335"/>
              <a:gd name="connsiteY4" fmla="*/ 2166785 h 6067824"/>
              <a:gd name="connsiteX5" fmla="*/ 7388911 w 12581335"/>
              <a:gd name="connsiteY5" fmla="*/ 4344558 h 6067824"/>
              <a:gd name="connsiteX6" fmla="*/ 8831461 w 12581335"/>
              <a:gd name="connsiteY6" fmla="*/ 1928244 h 6067824"/>
              <a:gd name="connsiteX7" fmla="*/ 10324974 w 12581335"/>
              <a:gd name="connsiteY7" fmla="*/ 3270448 h 6067824"/>
              <a:gd name="connsiteX8" fmla="*/ 11170117 w 12581335"/>
              <a:gd name="connsiteY8" fmla="*/ 1135201 h 6067824"/>
              <a:gd name="connsiteX9" fmla="*/ 12581335 w 12581335"/>
              <a:gd name="connsiteY9" fmla="*/ 0 h 6067824"/>
              <a:gd name="connsiteX0" fmla="*/ 0 w 12581335"/>
              <a:gd name="connsiteY0" fmla="*/ 2942499 h 6052251"/>
              <a:gd name="connsiteX1" fmla="*/ 1144557 w 12581335"/>
              <a:gd name="connsiteY1" fmla="*/ 2894703 h 6052251"/>
              <a:gd name="connsiteX2" fmla="*/ 2432758 w 12581335"/>
              <a:gd name="connsiteY2" fmla="*/ 6049526 h 6052251"/>
              <a:gd name="connsiteX3" fmla="*/ 4753243 w 12581335"/>
              <a:gd name="connsiteY3" fmla="*/ 5030502 h 6052251"/>
              <a:gd name="connsiteX4" fmla="*/ 6108711 w 12581335"/>
              <a:gd name="connsiteY4" fmla="*/ 2166785 h 6052251"/>
              <a:gd name="connsiteX5" fmla="*/ 7388911 w 12581335"/>
              <a:gd name="connsiteY5" fmla="*/ 4344558 h 6052251"/>
              <a:gd name="connsiteX6" fmla="*/ 8831461 w 12581335"/>
              <a:gd name="connsiteY6" fmla="*/ 1928244 h 6052251"/>
              <a:gd name="connsiteX7" fmla="*/ 10324974 w 12581335"/>
              <a:gd name="connsiteY7" fmla="*/ 3270448 h 6052251"/>
              <a:gd name="connsiteX8" fmla="*/ 11170117 w 12581335"/>
              <a:gd name="connsiteY8" fmla="*/ 1135201 h 6052251"/>
              <a:gd name="connsiteX9" fmla="*/ 12581335 w 12581335"/>
              <a:gd name="connsiteY9" fmla="*/ 0 h 6052251"/>
              <a:gd name="connsiteX0" fmla="*/ 0 w 12581335"/>
              <a:gd name="connsiteY0" fmla="*/ 2942499 h 5998286"/>
              <a:gd name="connsiteX1" fmla="*/ 1144557 w 12581335"/>
              <a:gd name="connsiteY1" fmla="*/ 2894703 h 5998286"/>
              <a:gd name="connsiteX2" fmla="*/ 2295182 w 12581335"/>
              <a:gd name="connsiteY2" fmla="*/ 5995264 h 5998286"/>
              <a:gd name="connsiteX3" fmla="*/ 4753243 w 12581335"/>
              <a:gd name="connsiteY3" fmla="*/ 5030502 h 5998286"/>
              <a:gd name="connsiteX4" fmla="*/ 6108711 w 12581335"/>
              <a:gd name="connsiteY4" fmla="*/ 2166785 h 5998286"/>
              <a:gd name="connsiteX5" fmla="*/ 7388911 w 12581335"/>
              <a:gd name="connsiteY5" fmla="*/ 4344558 h 5998286"/>
              <a:gd name="connsiteX6" fmla="*/ 8831461 w 12581335"/>
              <a:gd name="connsiteY6" fmla="*/ 1928244 h 5998286"/>
              <a:gd name="connsiteX7" fmla="*/ 10324974 w 12581335"/>
              <a:gd name="connsiteY7" fmla="*/ 3270448 h 5998286"/>
              <a:gd name="connsiteX8" fmla="*/ 11170117 w 12581335"/>
              <a:gd name="connsiteY8" fmla="*/ 1135201 h 5998286"/>
              <a:gd name="connsiteX9" fmla="*/ 12581335 w 12581335"/>
              <a:gd name="connsiteY9" fmla="*/ 0 h 5998286"/>
              <a:gd name="connsiteX0" fmla="*/ 0 w 12581335"/>
              <a:gd name="connsiteY0" fmla="*/ 2942499 h 6137079"/>
              <a:gd name="connsiteX1" fmla="*/ 1144557 w 12581335"/>
              <a:gd name="connsiteY1" fmla="*/ 2894703 h 6137079"/>
              <a:gd name="connsiteX2" fmla="*/ 2295182 w 12581335"/>
              <a:gd name="connsiteY2" fmla="*/ 5995264 h 6137079"/>
              <a:gd name="connsiteX3" fmla="*/ 3736430 w 12581335"/>
              <a:gd name="connsiteY3" fmla="*/ 5262908 h 6137079"/>
              <a:gd name="connsiteX4" fmla="*/ 6108711 w 12581335"/>
              <a:gd name="connsiteY4" fmla="*/ 2166785 h 6137079"/>
              <a:gd name="connsiteX5" fmla="*/ 7388911 w 12581335"/>
              <a:gd name="connsiteY5" fmla="*/ 4344558 h 6137079"/>
              <a:gd name="connsiteX6" fmla="*/ 8831461 w 12581335"/>
              <a:gd name="connsiteY6" fmla="*/ 1928244 h 6137079"/>
              <a:gd name="connsiteX7" fmla="*/ 10324974 w 12581335"/>
              <a:gd name="connsiteY7" fmla="*/ 3270448 h 6137079"/>
              <a:gd name="connsiteX8" fmla="*/ 11170117 w 12581335"/>
              <a:gd name="connsiteY8" fmla="*/ 1135201 h 6137079"/>
              <a:gd name="connsiteX9" fmla="*/ 12581335 w 12581335"/>
              <a:gd name="connsiteY9" fmla="*/ 0 h 6137079"/>
              <a:gd name="connsiteX0" fmla="*/ 0 w 12581335"/>
              <a:gd name="connsiteY0" fmla="*/ 2942499 h 6108949"/>
              <a:gd name="connsiteX1" fmla="*/ 1144557 w 12581335"/>
              <a:gd name="connsiteY1" fmla="*/ 2894703 h 6108949"/>
              <a:gd name="connsiteX2" fmla="*/ 2295182 w 12581335"/>
              <a:gd name="connsiteY2" fmla="*/ 5995264 h 6108949"/>
              <a:gd name="connsiteX3" fmla="*/ 3736430 w 12581335"/>
              <a:gd name="connsiteY3" fmla="*/ 5262908 h 6108949"/>
              <a:gd name="connsiteX4" fmla="*/ 6108711 w 12581335"/>
              <a:gd name="connsiteY4" fmla="*/ 2166785 h 6108949"/>
              <a:gd name="connsiteX5" fmla="*/ 7388911 w 12581335"/>
              <a:gd name="connsiteY5" fmla="*/ 4344558 h 6108949"/>
              <a:gd name="connsiteX6" fmla="*/ 8831461 w 12581335"/>
              <a:gd name="connsiteY6" fmla="*/ 1928244 h 6108949"/>
              <a:gd name="connsiteX7" fmla="*/ 10324974 w 12581335"/>
              <a:gd name="connsiteY7" fmla="*/ 3270448 h 6108949"/>
              <a:gd name="connsiteX8" fmla="*/ 11170117 w 12581335"/>
              <a:gd name="connsiteY8" fmla="*/ 1135201 h 6108949"/>
              <a:gd name="connsiteX9" fmla="*/ 12581335 w 12581335"/>
              <a:gd name="connsiteY9" fmla="*/ 0 h 6108949"/>
              <a:gd name="connsiteX0" fmla="*/ 0 w 12581335"/>
              <a:gd name="connsiteY0" fmla="*/ 2942499 h 6182645"/>
              <a:gd name="connsiteX1" fmla="*/ 1144557 w 12581335"/>
              <a:gd name="connsiteY1" fmla="*/ 2894703 h 6182645"/>
              <a:gd name="connsiteX2" fmla="*/ 2295182 w 12581335"/>
              <a:gd name="connsiteY2" fmla="*/ 5995264 h 6182645"/>
              <a:gd name="connsiteX3" fmla="*/ 3644953 w 12581335"/>
              <a:gd name="connsiteY3" fmla="*/ 5594956 h 6182645"/>
              <a:gd name="connsiteX4" fmla="*/ 6108711 w 12581335"/>
              <a:gd name="connsiteY4" fmla="*/ 2166785 h 6182645"/>
              <a:gd name="connsiteX5" fmla="*/ 7388911 w 12581335"/>
              <a:gd name="connsiteY5" fmla="*/ 4344558 h 6182645"/>
              <a:gd name="connsiteX6" fmla="*/ 8831461 w 12581335"/>
              <a:gd name="connsiteY6" fmla="*/ 1928244 h 6182645"/>
              <a:gd name="connsiteX7" fmla="*/ 10324974 w 12581335"/>
              <a:gd name="connsiteY7" fmla="*/ 3270448 h 6182645"/>
              <a:gd name="connsiteX8" fmla="*/ 11170117 w 12581335"/>
              <a:gd name="connsiteY8" fmla="*/ 1135201 h 6182645"/>
              <a:gd name="connsiteX9" fmla="*/ 12581335 w 12581335"/>
              <a:gd name="connsiteY9" fmla="*/ 0 h 6182645"/>
              <a:gd name="connsiteX0" fmla="*/ 0 w 12581335"/>
              <a:gd name="connsiteY0" fmla="*/ 2942499 h 6439848"/>
              <a:gd name="connsiteX1" fmla="*/ 1144557 w 12581335"/>
              <a:gd name="connsiteY1" fmla="*/ 2894703 h 6439848"/>
              <a:gd name="connsiteX2" fmla="*/ 2295182 w 12581335"/>
              <a:gd name="connsiteY2" fmla="*/ 5995264 h 6439848"/>
              <a:gd name="connsiteX3" fmla="*/ 3644953 w 12581335"/>
              <a:gd name="connsiteY3" fmla="*/ 5594956 h 6439848"/>
              <a:gd name="connsiteX4" fmla="*/ 4727746 w 12581335"/>
              <a:gd name="connsiteY4" fmla="*/ 6410155 h 6439848"/>
              <a:gd name="connsiteX5" fmla="*/ 7388911 w 12581335"/>
              <a:gd name="connsiteY5" fmla="*/ 4344558 h 6439848"/>
              <a:gd name="connsiteX6" fmla="*/ 8831461 w 12581335"/>
              <a:gd name="connsiteY6" fmla="*/ 1928244 h 6439848"/>
              <a:gd name="connsiteX7" fmla="*/ 10324974 w 12581335"/>
              <a:gd name="connsiteY7" fmla="*/ 3270448 h 6439848"/>
              <a:gd name="connsiteX8" fmla="*/ 11170117 w 12581335"/>
              <a:gd name="connsiteY8" fmla="*/ 1135201 h 6439848"/>
              <a:gd name="connsiteX9" fmla="*/ 12581335 w 12581335"/>
              <a:gd name="connsiteY9" fmla="*/ 0 h 6439848"/>
              <a:gd name="connsiteX0" fmla="*/ 0 w 12581335"/>
              <a:gd name="connsiteY0" fmla="*/ 2942499 h 6282440"/>
              <a:gd name="connsiteX1" fmla="*/ 1144557 w 12581335"/>
              <a:gd name="connsiteY1" fmla="*/ 2894703 h 6282440"/>
              <a:gd name="connsiteX2" fmla="*/ 2295182 w 12581335"/>
              <a:gd name="connsiteY2" fmla="*/ 5995264 h 6282440"/>
              <a:gd name="connsiteX3" fmla="*/ 3644953 w 12581335"/>
              <a:gd name="connsiteY3" fmla="*/ 5594956 h 6282440"/>
              <a:gd name="connsiteX4" fmla="*/ 5669584 w 12581335"/>
              <a:gd name="connsiteY4" fmla="*/ 6248574 h 6282440"/>
              <a:gd name="connsiteX5" fmla="*/ 7388911 w 12581335"/>
              <a:gd name="connsiteY5" fmla="*/ 4344558 h 6282440"/>
              <a:gd name="connsiteX6" fmla="*/ 8831461 w 12581335"/>
              <a:gd name="connsiteY6" fmla="*/ 1928244 h 6282440"/>
              <a:gd name="connsiteX7" fmla="*/ 10324974 w 12581335"/>
              <a:gd name="connsiteY7" fmla="*/ 3270448 h 6282440"/>
              <a:gd name="connsiteX8" fmla="*/ 11170117 w 12581335"/>
              <a:gd name="connsiteY8" fmla="*/ 1135201 h 6282440"/>
              <a:gd name="connsiteX9" fmla="*/ 12581335 w 12581335"/>
              <a:gd name="connsiteY9" fmla="*/ 0 h 6282440"/>
              <a:gd name="connsiteX0" fmla="*/ 0 w 12581335"/>
              <a:gd name="connsiteY0" fmla="*/ 2942499 h 6514043"/>
              <a:gd name="connsiteX1" fmla="*/ 1144557 w 12581335"/>
              <a:gd name="connsiteY1" fmla="*/ 2894703 h 6514043"/>
              <a:gd name="connsiteX2" fmla="*/ 2295182 w 12581335"/>
              <a:gd name="connsiteY2" fmla="*/ 5995264 h 6514043"/>
              <a:gd name="connsiteX3" fmla="*/ 4833376 w 12581335"/>
              <a:gd name="connsiteY3" fmla="*/ 6472473 h 6514043"/>
              <a:gd name="connsiteX4" fmla="*/ 5669584 w 12581335"/>
              <a:gd name="connsiteY4" fmla="*/ 6248574 h 6514043"/>
              <a:gd name="connsiteX5" fmla="*/ 7388911 w 12581335"/>
              <a:gd name="connsiteY5" fmla="*/ 4344558 h 6514043"/>
              <a:gd name="connsiteX6" fmla="*/ 8831461 w 12581335"/>
              <a:gd name="connsiteY6" fmla="*/ 1928244 h 6514043"/>
              <a:gd name="connsiteX7" fmla="*/ 10324974 w 12581335"/>
              <a:gd name="connsiteY7" fmla="*/ 3270448 h 6514043"/>
              <a:gd name="connsiteX8" fmla="*/ 11170117 w 12581335"/>
              <a:gd name="connsiteY8" fmla="*/ 1135201 h 6514043"/>
              <a:gd name="connsiteX9" fmla="*/ 12581335 w 12581335"/>
              <a:gd name="connsiteY9" fmla="*/ 0 h 6514043"/>
              <a:gd name="connsiteX0" fmla="*/ 0 w 12581335"/>
              <a:gd name="connsiteY0" fmla="*/ 2942499 h 6496197"/>
              <a:gd name="connsiteX1" fmla="*/ 1144557 w 12581335"/>
              <a:gd name="connsiteY1" fmla="*/ 2894703 h 6496197"/>
              <a:gd name="connsiteX2" fmla="*/ 2295182 w 12581335"/>
              <a:gd name="connsiteY2" fmla="*/ 5995264 h 6496197"/>
              <a:gd name="connsiteX3" fmla="*/ 4401982 w 12581335"/>
              <a:gd name="connsiteY3" fmla="*/ 6445746 h 6496197"/>
              <a:gd name="connsiteX4" fmla="*/ 5669584 w 12581335"/>
              <a:gd name="connsiteY4" fmla="*/ 6248574 h 6496197"/>
              <a:gd name="connsiteX5" fmla="*/ 7388911 w 12581335"/>
              <a:gd name="connsiteY5" fmla="*/ 4344558 h 6496197"/>
              <a:gd name="connsiteX6" fmla="*/ 8831461 w 12581335"/>
              <a:gd name="connsiteY6" fmla="*/ 1928244 h 6496197"/>
              <a:gd name="connsiteX7" fmla="*/ 10324974 w 12581335"/>
              <a:gd name="connsiteY7" fmla="*/ 3270448 h 6496197"/>
              <a:gd name="connsiteX8" fmla="*/ 11170117 w 12581335"/>
              <a:gd name="connsiteY8" fmla="*/ 1135201 h 6496197"/>
              <a:gd name="connsiteX9" fmla="*/ 12581335 w 12581335"/>
              <a:gd name="connsiteY9" fmla="*/ 0 h 6496197"/>
              <a:gd name="connsiteX0" fmla="*/ 0 w 12581335"/>
              <a:gd name="connsiteY0" fmla="*/ 2942499 h 6553443"/>
              <a:gd name="connsiteX1" fmla="*/ 1144557 w 12581335"/>
              <a:gd name="connsiteY1" fmla="*/ 2894703 h 6553443"/>
              <a:gd name="connsiteX2" fmla="*/ 2295182 w 12581335"/>
              <a:gd name="connsiteY2" fmla="*/ 5995264 h 6553443"/>
              <a:gd name="connsiteX3" fmla="*/ 4401982 w 12581335"/>
              <a:gd name="connsiteY3" fmla="*/ 6445746 h 6553443"/>
              <a:gd name="connsiteX4" fmla="*/ 5669584 w 12581335"/>
              <a:gd name="connsiteY4" fmla="*/ 6248574 h 6553443"/>
              <a:gd name="connsiteX5" fmla="*/ 5070955 w 12581335"/>
              <a:gd name="connsiteY5" fmla="*/ 3411162 h 6553443"/>
              <a:gd name="connsiteX6" fmla="*/ 8831461 w 12581335"/>
              <a:gd name="connsiteY6" fmla="*/ 1928244 h 6553443"/>
              <a:gd name="connsiteX7" fmla="*/ 10324974 w 12581335"/>
              <a:gd name="connsiteY7" fmla="*/ 3270448 h 6553443"/>
              <a:gd name="connsiteX8" fmla="*/ 11170117 w 12581335"/>
              <a:gd name="connsiteY8" fmla="*/ 1135201 h 6553443"/>
              <a:gd name="connsiteX9" fmla="*/ 12581335 w 12581335"/>
              <a:gd name="connsiteY9" fmla="*/ 0 h 6553443"/>
              <a:gd name="connsiteX0" fmla="*/ 0 w 12581335"/>
              <a:gd name="connsiteY0" fmla="*/ 2942499 h 6506496"/>
              <a:gd name="connsiteX1" fmla="*/ 1144557 w 12581335"/>
              <a:gd name="connsiteY1" fmla="*/ 2894703 h 6506496"/>
              <a:gd name="connsiteX2" fmla="*/ 2295182 w 12581335"/>
              <a:gd name="connsiteY2" fmla="*/ 5995264 h 6506496"/>
              <a:gd name="connsiteX3" fmla="*/ 5669584 w 12581335"/>
              <a:gd name="connsiteY3" fmla="*/ 6248574 h 6506496"/>
              <a:gd name="connsiteX4" fmla="*/ 5070955 w 12581335"/>
              <a:gd name="connsiteY4" fmla="*/ 3411162 h 6506496"/>
              <a:gd name="connsiteX5" fmla="*/ 8831461 w 12581335"/>
              <a:gd name="connsiteY5" fmla="*/ 1928244 h 6506496"/>
              <a:gd name="connsiteX6" fmla="*/ 10324974 w 12581335"/>
              <a:gd name="connsiteY6" fmla="*/ 3270448 h 6506496"/>
              <a:gd name="connsiteX7" fmla="*/ 11170117 w 12581335"/>
              <a:gd name="connsiteY7" fmla="*/ 1135201 h 6506496"/>
              <a:gd name="connsiteX8" fmla="*/ 12581335 w 12581335"/>
              <a:gd name="connsiteY8" fmla="*/ 0 h 6506496"/>
              <a:gd name="connsiteX0" fmla="*/ 0 w 12581335"/>
              <a:gd name="connsiteY0" fmla="*/ 2942499 h 6749871"/>
              <a:gd name="connsiteX1" fmla="*/ 1144557 w 12581335"/>
              <a:gd name="connsiteY1" fmla="*/ 2894703 h 6749871"/>
              <a:gd name="connsiteX2" fmla="*/ 2295182 w 12581335"/>
              <a:gd name="connsiteY2" fmla="*/ 5995264 h 6749871"/>
              <a:gd name="connsiteX3" fmla="*/ 4848719 w 12581335"/>
              <a:gd name="connsiteY3" fmla="*/ 6567831 h 6749871"/>
              <a:gd name="connsiteX4" fmla="*/ 5070955 w 12581335"/>
              <a:gd name="connsiteY4" fmla="*/ 3411162 h 6749871"/>
              <a:gd name="connsiteX5" fmla="*/ 8831461 w 12581335"/>
              <a:gd name="connsiteY5" fmla="*/ 1928244 h 6749871"/>
              <a:gd name="connsiteX6" fmla="*/ 10324974 w 12581335"/>
              <a:gd name="connsiteY6" fmla="*/ 3270448 h 6749871"/>
              <a:gd name="connsiteX7" fmla="*/ 11170117 w 12581335"/>
              <a:gd name="connsiteY7" fmla="*/ 1135201 h 6749871"/>
              <a:gd name="connsiteX8" fmla="*/ 12581335 w 12581335"/>
              <a:gd name="connsiteY8" fmla="*/ 0 h 6749871"/>
              <a:gd name="connsiteX0" fmla="*/ 0 w 12581335"/>
              <a:gd name="connsiteY0" fmla="*/ 2942499 h 6724956"/>
              <a:gd name="connsiteX1" fmla="*/ 1144557 w 12581335"/>
              <a:gd name="connsiteY1" fmla="*/ 2894703 h 6724956"/>
              <a:gd name="connsiteX2" fmla="*/ 2295182 w 12581335"/>
              <a:gd name="connsiteY2" fmla="*/ 5995264 h 6724956"/>
              <a:gd name="connsiteX3" fmla="*/ 4848719 w 12581335"/>
              <a:gd name="connsiteY3" fmla="*/ 6567831 h 6724956"/>
              <a:gd name="connsiteX4" fmla="*/ 5070955 w 12581335"/>
              <a:gd name="connsiteY4" fmla="*/ 3411162 h 6724956"/>
              <a:gd name="connsiteX5" fmla="*/ 8831461 w 12581335"/>
              <a:gd name="connsiteY5" fmla="*/ 1928244 h 6724956"/>
              <a:gd name="connsiteX6" fmla="*/ 10324974 w 12581335"/>
              <a:gd name="connsiteY6" fmla="*/ 3270448 h 6724956"/>
              <a:gd name="connsiteX7" fmla="*/ 11170117 w 12581335"/>
              <a:gd name="connsiteY7" fmla="*/ 1135201 h 6724956"/>
              <a:gd name="connsiteX8" fmla="*/ 12581335 w 12581335"/>
              <a:gd name="connsiteY8" fmla="*/ 0 h 6724956"/>
              <a:gd name="connsiteX0" fmla="*/ 0 w 12581335"/>
              <a:gd name="connsiteY0" fmla="*/ 2942499 h 6714035"/>
              <a:gd name="connsiteX1" fmla="*/ 1144557 w 12581335"/>
              <a:gd name="connsiteY1" fmla="*/ 2894703 h 6714035"/>
              <a:gd name="connsiteX2" fmla="*/ 2295182 w 12581335"/>
              <a:gd name="connsiteY2" fmla="*/ 5995264 h 6714035"/>
              <a:gd name="connsiteX3" fmla="*/ 4848719 w 12581335"/>
              <a:gd name="connsiteY3" fmla="*/ 6567831 h 6714035"/>
              <a:gd name="connsiteX4" fmla="*/ 4737844 w 12581335"/>
              <a:gd name="connsiteY4" fmla="*/ 3901289 h 6714035"/>
              <a:gd name="connsiteX5" fmla="*/ 8831461 w 12581335"/>
              <a:gd name="connsiteY5" fmla="*/ 1928244 h 6714035"/>
              <a:gd name="connsiteX6" fmla="*/ 10324974 w 12581335"/>
              <a:gd name="connsiteY6" fmla="*/ 3270448 h 6714035"/>
              <a:gd name="connsiteX7" fmla="*/ 11170117 w 12581335"/>
              <a:gd name="connsiteY7" fmla="*/ 1135201 h 6714035"/>
              <a:gd name="connsiteX8" fmla="*/ 12581335 w 12581335"/>
              <a:gd name="connsiteY8" fmla="*/ 0 h 6714035"/>
              <a:gd name="connsiteX0" fmla="*/ 0 w 12581335"/>
              <a:gd name="connsiteY0" fmla="*/ 2942499 h 6571271"/>
              <a:gd name="connsiteX1" fmla="*/ 1144557 w 12581335"/>
              <a:gd name="connsiteY1" fmla="*/ 2894703 h 6571271"/>
              <a:gd name="connsiteX2" fmla="*/ 2295182 w 12581335"/>
              <a:gd name="connsiteY2" fmla="*/ 5995264 h 6571271"/>
              <a:gd name="connsiteX3" fmla="*/ 5071583 w 12581335"/>
              <a:gd name="connsiteY3" fmla="*/ 6388006 h 6571271"/>
              <a:gd name="connsiteX4" fmla="*/ 4737844 w 12581335"/>
              <a:gd name="connsiteY4" fmla="*/ 3901289 h 6571271"/>
              <a:gd name="connsiteX5" fmla="*/ 8831461 w 12581335"/>
              <a:gd name="connsiteY5" fmla="*/ 1928244 h 6571271"/>
              <a:gd name="connsiteX6" fmla="*/ 10324974 w 12581335"/>
              <a:gd name="connsiteY6" fmla="*/ 3270448 h 6571271"/>
              <a:gd name="connsiteX7" fmla="*/ 11170117 w 12581335"/>
              <a:gd name="connsiteY7" fmla="*/ 1135201 h 6571271"/>
              <a:gd name="connsiteX8" fmla="*/ 12581335 w 12581335"/>
              <a:gd name="connsiteY8" fmla="*/ 0 h 6571271"/>
              <a:gd name="connsiteX0" fmla="*/ 0 w 12581335"/>
              <a:gd name="connsiteY0" fmla="*/ 2942499 h 6646401"/>
              <a:gd name="connsiteX1" fmla="*/ 1144557 w 12581335"/>
              <a:gd name="connsiteY1" fmla="*/ 2894703 h 6646401"/>
              <a:gd name="connsiteX2" fmla="*/ 2295182 w 12581335"/>
              <a:gd name="connsiteY2" fmla="*/ 5995264 h 6646401"/>
              <a:gd name="connsiteX3" fmla="*/ 5071583 w 12581335"/>
              <a:gd name="connsiteY3" fmla="*/ 6388006 h 6646401"/>
              <a:gd name="connsiteX4" fmla="*/ 4737844 w 12581335"/>
              <a:gd name="connsiteY4" fmla="*/ 3901289 h 6646401"/>
              <a:gd name="connsiteX5" fmla="*/ 8831461 w 12581335"/>
              <a:gd name="connsiteY5" fmla="*/ 1928244 h 6646401"/>
              <a:gd name="connsiteX6" fmla="*/ 10324974 w 12581335"/>
              <a:gd name="connsiteY6" fmla="*/ 3270448 h 6646401"/>
              <a:gd name="connsiteX7" fmla="*/ 11170117 w 12581335"/>
              <a:gd name="connsiteY7" fmla="*/ 1135201 h 6646401"/>
              <a:gd name="connsiteX8" fmla="*/ 12581335 w 12581335"/>
              <a:gd name="connsiteY8" fmla="*/ 0 h 6646401"/>
              <a:gd name="connsiteX0" fmla="*/ 0 w 12581335"/>
              <a:gd name="connsiteY0" fmla="*/ 2942499 h 6620318"/>
              <a:gd name="connsiteX1" fmla="*/ 1144557 w 12581335"/>
              <a:gd name="connsiteY1" fmla="*/ 2894703 h 6620318"/>
              <a:gd name="connsiteX2" fmla="*/ 2295182 w 12581335"/>
              <a:gd name="connsiteY2" fmla="*/ 5995264 h 6620318"/>
              <a:gd name="connsiteX3" fmla="*/ 5071583 w 12581335"/>
              <a:gd name="connsiteY3" fmla="*/ 6388006 h 6620318"/>
              <a:gd name="connsiteX4" fmla="*/ 4497757 w 12581335"/>
              <a:gd name="connsiteY4" fmla="*/ 3237666 h 6620318"/>
              <a:gd name="connsiteX5" fmla="*/ 8831461 w 12581335"/>
              <a:gd name="connsiteY5" fmla="*/ 1928244 h 6620318"/>
              <a:gd name="connsiteX6" fmla="*/ 10324974 w 12581335"/>
              <a:gd name="connsiteY6" fmla="*/ 3270448 h 6620318"/>
              <a:gd name="connsiteX7" fmla="*/ 11170117 w 12581335"/>
              <a:gd name="connsiteY7" fmla="*/ 1135201 h 6620318"/>
              <a:gd name="connsiteX8" fmla="*/ 12581335 w 12581335"/>
              <a:gd name="connsiteY8" fmla="*/ 0 h 6620318"/>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8831461 w 12581335"/>
              <a:gd name="connsiteY5" fmla="*/ 1928244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96597"/>
              <a:gd name="connsiteX1" fmla="*/ 1144557 w 12581335"/>
              <a:gd name="connsiteY1" fmla="*/ 2894703 h 6596597"/>
              <a:gd name="connsiteX2" fmla="*/ 2295182 w 12581335"/>
              <a:gd name="connsiteY2" fmla="*/ 5995264 h 6596597"/>
              <a:gd name="connsiteX3" fmla="*/ 5071583 w 12581335"/>
              <a:gd name="connsiteY3" fmla="*/ 6388006 h 6596597"/>
              <a:gd name="connsiteX4" fmla="*/ 4668851 w 12581335"/>
              <a:gd name="connsiteY4" fmla="*/ 3558537 h 6596597"/>
              <a:gd name="connsiteX5" fmla="*/ 5428007 w 12581335"/>
              <a:gd name="connsiteY5" fmla="*/ 1357935 h 6596597"/>
              <a:gd name="connsiteX6" fmla="*/ 10324974 w 12581335"/>
              <a:gd name="connsiteY6" fmla="*/ 3270448 h 6596597"/>
              <a:gd name="connsiteX7" fmla="*/ 11170117 w 12581335"/>
              <a:gd name="connsiteY7" fmla="*/ 1135201 h 6596597"/>
              <a:gd name="connsiteX8" fmla="*/ 12581335 w 12581335"/>
              <a:gd name="connsiteY8" fmla="*/ 0 h 6596597"/>
              <a:gd name="connsiteX0" fmla="*/ 0 w 12581335"/>
              <a:gd name="connsiteY0" fmla="*/ 2942499 h 6582288"/>
              <a:gd name="connsiteX1" fmla="*/ 1144557 w 12581335"/>
              <a:gd name="connsiteY1" fmla="*/ 2894703 h 6582288"/>
              <a:gd name="connsiteX2" fmla="*/ 2295182 w 12581335"/>
              <a:gd name="connsiteY2" fmla="*/ 5995264 h 6582288"/>
              <a:gd name="connsiteX3" fmla="*/ 5071583 w 12581335"/>
              <a:gd name="connsiteY3" fmla="*/ 6388006 h 6582288"/>
              <a:gd name="connsiteX4" fmla="*/ 4268861 w 12581335"/>
              <a:gd name="connsiteY4" fmla="*/ 3752165 h 6582288"/>
              <a:gd name="connsiteX5" fmla="*/ 5428007 w 12581335"/>
              <a:gd name="connsiteY5" fmla="*/ 1357935 h 6582288"/>
              <a:gd name="connsiteX6" fmla="*/ 10324974 w 12581335"/>
              <a:gd name="connsiteY6" fmla="*/ 3270448 h 6582288"/>
              <a:gd name="connsiteX7" fmla="*/ 11170117 w 12581335"/>
              <a:gd name="connsiteY7" fmla="*/ 1135201 h 6582288"/>
              <a:gd name="connsiteX8" fmla="*/ 12581335 w 12581335"/>
              <a:gd name="connsiteY8" fmla="*/ 0 h 658228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428007 w 12581335"/>
              <a:gd name="connsiteY5" fmla="*/ 1357935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6241756 w 12581335"/>
              <a:gd name="connsiteY5" fmla="*/ 2905202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722698"/>
              <a:gd name="connsiteX1" fmla="*/ 1144557 w 12581335"/>
              <a:gd name="connsiteY1" fmla="*/ 2894703 h 6722698"/>
              <a:gd name="connsiteX2" fmla="*/ 2295182 w 12581335"/>
              <a:gd name="connsiteY2" fmla="*/ 5995264 h 6722698"/>
              <a:gd name="connsiteX3" fmla="*/ 4823711 w 12581335"/>
              <a:gd name="connsiteY3" fmla="*/ 6565140 h 6722698"/>
              <a:gd name="connsiteX4" fmla="*/ 4268861 w 12581335"/>
              <a:gd name="connsiteY4" fmla="*/ 3752165 h 6722698"/>
              <a:gd name="connsiteX5" fmla="*/ 5324670 w 12581335"/>
              <a:gd name="connsiteY5" fmla="*/ 2674949 h 6722698"/>
              <a:gd name="connsiteX6" fmla="*/ 10324974 w 12581335"/>
              <a:gd name="connsiteY6" fmla="*/ 3270448 h 6722698"/>
              <a:gd name="connsiteX7" fmla="*/ 11170117 w 12581335"/>
              <a:gd name="connsiteY7" fmla="*/ 1135201 h 6722698"/>
              <a:gd name="connsiteX8" fmla="*/ 12581335 w 12581335"/>
              <a:gd name="connsiteY8" fmla="*/ 0 h 6722698"/>
              <a:gd name="connsiteX0" fmla="*/ 0 w 12581335"/>
              <a:gd name="connsiteY0" fmla="*/ 2942499 h 6690945"/>
              <a:gd name="connsiteX1" fmla="*/ 1144557 w 12581335"/>
              <a:gd name="connsiteY1" fmla="*/ 2894703 h 6690945"/>
              <a:gd name="connsiteX2" fmla="*/ 2295182 w 12581335"/>
              <a:gd name="connsiteY2" fmla="*/ 5995264 h 6690945"/>
              <a:gd name="connsiteX3" fmla="*/ 4823711 w 12581335"/>
              <a:gd name="connsiteY3" fmla="*/ 6565140 h 6690945"/>
              <a:gd name="connsiteX4" fmla="*/ 4342083 w 12581335"/>
              <a:gd name="connsiteY4" fmla="*/ 4187423 h 6690945"/>
              <a:gd name="connsiteX5" fmla="*/ 5324670 w 12581335"/>
              <a:gd name="connsiteY5" fmla="*/ 2674949 h 6690945"/>
              <a:gd name="connsiteX6" fmla="*/ 10324974 w 12581335"/>
              <a:gd name="connsiteY6" fmla="*/ 3270448 h 6690945"/>
              <a:gd name="connsiteX7" fmla="*/ 11170117 w 12581335"/>
              <a:gd name="connsiteY7" fmla="*/ 1135201 h 6690945"/>
              <a:gd name="connsiteX8" fmla="*/ 12581335 w 12581335"/>
              <a:gd name="connsiteY8" fmla="*/ 0 h 6690945"/>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10324974 w 12581335"/>
              <a:gd name="connsiteY6" fmla="*/ 3270448 h 6690944"/>
              <a:gd name="connsiteX7" fmla="*/ 11170117 w 12581335"/>
              <a:gd name="connsiteY7" fmla="*/ 1135201 h 6690944"/>
              <a:gd name="connsiteX8" fmla="*/ 12581335 w 1258133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5177636 w 12581335"/>
              <a:gd name="connsiteY6" fmla="*/ 92770 h 6690944"/>
              <a:gd name="connsiteX7" fmla="*/ 11170117 w 12581335"/>
              <a:gd name="connsiteY7" fmla="*/ 1135201 h 6690944"/>
              <a:gd name="connsiteX8" fmla="*/ 12581335 w 12581335"/>
              <a:gd name="connsiteY8" fmla="*/ 0 h 6690944"/>
              <a:gd name="connsiteX0" fmla="*/ 0 w 12581335"/>
              <a:gd name="connsiteY0" fmla="*/ 2982050 h 6730495"/>
              <a:gd name="connsiteX1" fmla="*/ 1144557 w 12581335"/>
              <a:gd name="connsiteY1" fmla="*/ 2934254 h 6730495"/>
              <a:gd name="connsiteX2" fmla="*/ 2295182 w 12581335"/>
              <a:gd name="connsiteY2" fmla="*/ 6034815 h 6730495"/>
              <a:gd name="connsiteX3" fmla="*/ 4823711 w 12581335"/>
              <a:gd name="connsiteY3" fmla="*/ 6604691 h 6730495"/>
              <a:gd name="connsiteX4" fmla="*/ 4342083 w 12581335"/>
              <a:gd name="connsiteY4" fmla="*/ 4226974 h 6730495"/>
              <a:gd name="connsiteX5" fmla="*/ 5839290 w 12581335"/>
              <a:gd name="connsiteY5" fmla="*/ 2539792 h 6730495"/>
              <a:gd name="connsiteX6" fmla="*/ 5517244 w 12581335"/>
              <a:gd name="connsiteY6" fmla="*/ 17665 h 6730495"/>
              <a:gd name="connsiteX7" fmla="*/ 11170117 w 12581335"/>
              <a:gd name="connsiteY7" fmla="*/ 1174752 h 6730495"/>
              <a:gd name="connsiteX8" fmla="*/ 12581335 w 12581335"/>
              <a:gd name="connsiteY8" fmla="*/ 39551 h 6730495"/>
              <a:gd name="connsiteX0" fmla="*/ 0 w 12581335"/>
              <a:gd name="connsiteY0" fmla="*/ 3064324 h 6812769"/>
              <a:gd name="connsiteX1" fmla="*/ 1144557 w 12581335"/>
              <a:gd name="connsiteY1" fmla="*/ 3016528 h 6812769"/>
              <a:gd name="connsiteX2" fmla="*/ 2295182 w 12581335"/>
              <a:gd name="connsiteY2" fmla="*/ 6117089 h 6812769"/>
              <a:gd name="connsiteX3" fmla="*/ 4823711 w 12581335"/>
              <a:gd name="connsiteY3" fmla="*/ 6686965 h 6812769"/>
              <a:gd name="connsiteX4" fmla="*/ 4342083 w 12581335"/>
              <a:gd name="connsiteY4" fmla="*/ 4309248 h 6812769"/>
              <a:gd name="connsiteX5" fmla="*/ 5839290 w 12581335"/>
              <a:gd name="connsiteY5" fmla="*/ 2622066 h 6812769"/>
              <a:gd name="connsiteX6" fmla="*/ 5517244 w 12581335"/>
              <a:gd name="connsiteY6" fmla="*/ 99939 h 6812769"/>
              <a:gd name="connsiteX7" fmla="*/ 11170117 w 12581335"/>
              <a:gd name="connsiteY7" fmla="*/ 1257026 h 6812769"/>
              <a:gd name="connsiteX8" fmla="*/ 12581335 w 12581335"/>
              <a:gd name="connsiteY8" fmla="*/ 121825 h 6812769"/>
              <a:gd name="connsiteX0" fmla="*/ 0 w 12581335"/>
              <a:gd name="connsiteY0" fmla="*/ 3198696 h 6947141"/>
              <a:gd name="connsiteX1" fmla="*/ 1144557 w 12581335"/>
              <a:gd name="connsiteY1" fmla="*/ 3150900 h 6947141"/>
              <a:gd name="connsiteX2" fmla="*/ 2295182 w 12581335"/>
              <a:gd name="connsiteY2" fmla="*/ 6251461 h 6947141"/>
              <a:gd name="connsiteX3" fmla="*/ 4823711 w 12581335"/>
              <a:gd name="connsiteY3" fmla="*/ 6821337 h 6947141"/>
              <a:gd name="connsiteX4" fmla="*/ 4342083 w 12581335"/>
              <a:gd name="connsiteY4" fmla="*/ 4443620 h 6947141"/>
              <a:gd name="connsiteX5" fmla="*/ 5839290 w 12581335"/>
              <a:gd name="connsiteY5" fmla="*/ 2756438 h 6947141"/>
              <a:gd name="connsiteX6" fmla="*/ 5813073 w 12581335"/>
              <a:gd name="connsiteY6" fmla="*/ 95217 h 6947141"/>
              <a:gd name="connsiteX7" fmla="*/ 11170117 w 12581335"/>
              <a:gd name="connsiteY7" fmla="*/ 1391398 h 6947141"/>
              <a:gd name="connsiteX8" fmla="*/ 12581335 w 12581335"/>
              <a:gd name="connsiteY8" fmla="*/ 256197 h 6947141"/>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11170117 w 12581335"/>
              <a:gd name="connsiteY7" fmla="*/ 1135201 h 6690944"/>
              <a:gd name="connsiteX8" fmla="*/ 12581335 w 12581335"/>
              <a:gd name="connsiteY8" fmla="*/ 0 h 6690944"/>
              <a:gd name="connsiteX0" fmla="*/ 0 w 12681885"/>
              <a:gd name="connsiteY0" fmla="*/ 2942499 h 6690944"/>
              <a:gd name="connsiteX1" fmla="*/ 1144557 w 12681885"/>
              <a:gd name="connsiteY1" fmla="*/ 2894703 h 6690944"/>
              <a:gd name="connsiteX2" fmla="*/ 2295182 w 12681885"/>
              <a:gd name="connsiteY2" fmla="*/ 5995264 h 6690944"/>
              <a:gd name="connsiteX3" fmla="*/ 4823711 w 12681885"/>
              <a:gd name="connsiteY3" fmla="*/ 6565140 h 6690944"/>
              <a:gd name="connsiteX4" fmla="*/ 4342083 w 12681885"/>
              <a:gd name="connsiteY4" fmla="*/ 4187423 h 6690944"/>
              <a:gd name="connsiteX5" fmla="*/ 5839290 w 12681885"/>
              <a:gd name="connsiteY5" fmla="*/ 2500241 h 6690944"/>
              <a:gd name="connsiteX6" fmla="*/ 6200999 w 12681885"/>
              <a:gd name="connsiteY6" fmla="*/ 314740 h 6690944"/>
              <a:gd name="connsiteX7" fmla="*/ 11170117 w 12681885"/>
              <a:gd name="connsiteY7" fmla="*/ 1135201 h 6690944"/>
              <a:gd name="connsiteX8" fmla="*/ 12581335 w 12681885"/>
              <a:gd name="connsiteY8" fmla="*/ 0 h 6690944"/>
              <a:gd name="connsiteX0" fmla="*/ 0 w 12581335"/>
              <a:gd name="connsiteY0" fmla="*/ 2942499 h 6690944"/>
              <a:gd name="connsiteX1" fmla="*/ 1144557 w 12581335"/>
              <a:gd name="connsiteY1" fmla="*/ 2894703 h 6690944"/>
              <a:gd name="connsiteX2" fmla="*/ 2295182 w 12581335"/>
              <a:gd name="connsiteY2" fmla="*/ 5995264 h 6690944"/>
              <a:gd name="connsiteX3" fmla="*/ 4823711 w 12581335"/>
              <a:gd name="connsiteY3" fmla="*/ 6565140 h 6690944"/>
              <a:gd name="connsiteX4" fmla="*/ 4342083 w 12581335"/>
              <a:gd name="connsiteY4" fmla="*/ 4187423 h 6690944"/>
              <a:gd name="connsiteX5" fmla="*/ 5839290 w 12581335"/>
              <a:gd name="connsiteY5" fmla="*/ 2500241 h 6690944"/>
              <a:gd name="connsiteX6" fmla="*/ 6200999 w 12581335"/>
              <a:gd name="connsiteY6" fmla="*/ 314740 h 6690944"/>
              <a:gd name="connsiteX7" fmla="*/ 9301293 w 12581335"/>
              <a:gd name="connsiteY7" fmla="*/ 1861034 h 6690944"/>
              <a:gd name="connsiteX8" fmla="*/ 12581335 w 12581335"/>
              <a:gd name="connsiteY8" fmla="*/ 0 h 6690944"/>
              <a:gd name="connsiteX0" fmla="*/ 0 w 12581335"/>
              <a:gd name="connsiteY0" fmla="*/ 4357658 h 8106103"/>
              <a:gd name="connsiteX1" fmla="*/ 1144557 w 12581335"/>
              <a:gd name="connsiteY1" fmla="*/ 4309862 h 8106103"/>
              <a:gd name="connsiteX2" fmla="*/ 2295182 w 12581335"/>
              <a:gd name="connsiteY2" fmla="*/ 7410423 h 8106103"/>
              <a:gd name="connsiteX3" fmla="*/ 4823711 w 12581335"/>
              <a:gd name="connsiteY3" fmla="*/ 7980299 h 8106103"/>
              <a:gd name="connsiteX4" fmla="*/ 4342083 w 12581335"/>
              <a:gd name="connsiteY4" fmla="*/ 5602582 h 8106103"/>
              <a:gd name="connsiteX5" fmla="*/ 5839290 w 12581335"/>
              <a:gd name="connsiteY5" fmla="*/ 3915400 h 8106103"/>
              <a:gd name="connsiteX6" fmla="*/ 6200999 w 12581335"/>
              <a:gd name="connsiteY6" fmla="*/ 1729899 h 8106103"/>
              <a:gd name="connsiteX7" fmla="*/ 9203473 w 12581335"/>
              <a:gd name="connsiteY7" fmla="*/ 280628 h 8106103"/>
              <a:gd name="connsiteX8" fmla="*/ 12581335 w 12581335"/>
              <a:gd name="connsiteY8" fmla="*/ 1415159 h 8106103"/>
              <a:gd name="connsiteX0" fmla="*/ 0 w 12581335"/>
              <a:gd name="connsiteY0" fmla="*/ 3902044 h 7650489"/>
              <a:gd name="connsiteX1" fmla="*/ 1144557 w 12581335"/>
              <a:gd name="connsiteY1" fmla="*/ 3854248 h 7650489"/>
              <a:gd name="connsiteX2" fmla="*/ 2295182 w 12581335"/>
              <a:gd name="connsiteY2" fmla="*/ 6954809 h 7650489"/>
              <a:gd name="connsiteX3" fmla="*/ 4823711 w 12581335"/>
              <a:gd name="connsiteY3" fmla="*/ 7524685 h 7650489"/>
              <a:gd name="connsiteX4" fmla="*/ 4342083 w 12581335"/>
              <a:gd name="connsiteY4" fmla="*/ 5146968 h 7650489"/>
              <a:gd name="connsiteX5" fmla="*/ 5839290 w 12581335"/>
              <a:gd name="connsiteY5" fmla="*/ 3459786 h 7650489"/>
              <a:gd name="connsiteX6" fmla="*/ 6200999 w 12581335"/>
              <a:gd name="connsiteY6" fmla="*/ 1274285 h 7650489"/>
              <a:gd name="connsiteX7" fmla="*/ 8003448 w 12581335"/>
              <a:gd name="connsiteY7" fmla="*/ 326989 h 7650489"/>
              <a:gd name="connsiteX8" fmla="*/ 12581335 w 12581335"/>
              <a:gd name="connsiteY8" fmla="*/ 959545 h 7650489"/>
              <a:gd name="connsiteX0" fmla="*/ 0 w 12581335"/>
              <a:gd name="connsiteY0" fmla="*/ 3758758 h 7507203"/>
              <a:gd name="connsiteX1" fmla="*/ 1144557 w 12581335"/>
              <a:gd name="connsiteY1" fmla="*/ 3710962 h 7507203"/>
              <a:gd name="connsiteX2" fmla="*/ 2295182 w 12581335"/>
              <a:gd name="connsiteY2" fmla="*/ 6811523 h 7507203"/>
              <a:gd name="connsiteX3" fmla="*/ 4823711 w 12581335"/>
              <a:gd name="connsiteY3" fmla="*/ 7381399 h 7507203"/>
              <a:gd name="connsiteX4" fmla="*/ 4342083 w 12581335"/>
              <a:gd name="connsiteY4" fmla="*/ 5003682 h 7507203"/>
              <a:gd name="connsiteX5" fmla="*/ 5839290 w 12581335"/>
              <a:gd name="connsiteY5" fmla="*/ 3316500 h 7507203"/>
              <a:gd name="connsiteX6" fmla="*/ 6200999 w 12581335"/>
              <a:gd name="connsiteY6" fmla="*/ 1130999 h 7507203"/>
              <a:gd name="connsiteX7" fmla="*/ 8003448 w 12581335"/>
              <a:gd name="connsiteY7" fmla="*/ 183703 h 7507203"/>
              <a:gd name="connsiteX8" fmla="*/ 12581335 w 12581335"/>
              <a:gd name="connsiteY8" fmla="*/ 816259 h 7507203"/>
              <a:gd name="connsiteX0" fmla="*/ 0 w 12581335"/>
              <a:gd name="connsiteY0" fmla="*/ 3758757 h 7507202"/>
              <a:gd name="connsiteX1" fmla="*/ 1144557 w 12581335"/>
              <a:gd name="connsiteY1" fmla="*/ 3710961 h 7507202"/>
              <a:gd name="connsiteX2" fmla="*/ 2295182 w 12581335"/>
              <a:gd name="connsiteY2" fmla="*/ 6811522 h 7507202"/>
              <a:gd name="connsiteX3" fmla="*/ 4823711 w 12581335"/>
              <a:gd name="connsiteY3" fmla="*/ 7381398 h 7507202"/>
              <a:gd name="connsiteX4" fmla="*/ 4342083 w 12581335"/>
              <a:gd name="connsiteY4" fmla="*/ 5003681 h 7507202"/>
              <a:gd name="connsiteX5" fmla="*/ 5839290 w 12581335"/>
              <a:gd name="connsiteY5" fmla="*/ 3316499 h 7507202"/>
              <a:gd name="connsiteX6" fmla="*/ 6200999 w 12581335"/>
              <a:gd name="connsiteY6" fmla="*/ 1130998 h 7507202"/>
              <a:gd name="connsiteX7" fmla="*/ 8003448 w 12581335"/>
              <a:gd name="connsiteY7" fmla="*/ 183702 h 7507202"/>
              <a:gd name="connsiteX8" fmla="*/ 12581335 w 12581335"/>
              <a:gd name="connsiteY8" fmla="*/ 816258 h 7507202"/>
              <a:gd name="connsiteX0" fmla="*/ 0 w 12581335"/>
              <a:gd name="connsiteY0" fmla="*/ 3637224 h 7385669"/>
              <a:gd name="connsiteX1" fmla="*/ 1144557 w 12581335"/>
              <a:gd name="connsiteY1" fmla="*/ 3589428 h 7385669"/>
              <a:gd name="connsiteX2" fmla="*/ 2295182 w 12581335"/>
              <a:gd name="connsiteY2" fmla="*/ 6689989 h 7385669"/>
              <a:gd name="connsiteX3" fmla="*/ 4823711 w 12581335"/>
              <a:gd name="connsiteY3" fmla="*/ 7259865 h 7385669"/>
              <a:gd name="connsiteX4" fmla="*/ 4342083 w 12581335"/>
              <a:gd name="connsiteY4" fmla="*/ 4882148 h 7385669"/>
              <a:gd name="connsiteX5" fmla="*/ 5839290 w 12581335"/>
              <a:gd name="connsiteY5" fmla="*/ 3194966 h 7385669"/>
              <a:gd name="connsiteX6" fmla="*/ 6200999 w 12581335"/>
              <a:gd name="connsiteY6" fmla="*/ 1009465 h 7385669"/>
              <a:gd name="connsiteX7" fmla="*/ 8003448 w 12581335"/>
              <a:gd name="connsiteY7" fmla="*/ 62169 h 7385669"/>
              <a:gd name="connsiteX8" fmla="*/ 12581335 w 12581335"/>
              <a:gd name="connsiteY8" fmla="*/ 694725 h 7385669"/>
              <a:gd name="connsiteX0" fmla="*/ 0 w 12581335"/>
              <a:gd name="connsiteY0" fmla="*/ 3637224 h 7556837"/>
              <a:gd name="connsiteX1" fmla="*/ 1144557 w 12581335"/>
              <a:gd name="connsiteY1" fmla="*/ 3589428 h 7556837"/>
              <a:gd name="connsiteX2" fmla="*/ 2295182 w 12581335"/>
              <a:gd name="connsiteY2" fmla="*/ 6689989 h 7556837"/>
              <a:gd name="connsiteX3" fmla="*/ 4823711 w 12581335"/>
              <a:gd name="connsiteY3" fmla="*/ 7259865 h 7556837"/>
              <a:gd name="connsiteX4" fmla="*/ 4342083 w 12581335"/>
              <a:gd name="connsiteY4" fmla="*/ 4882148 h 7556837"/>
              <a:gd name="connsiteX5" fmla="*/ 5839290 w 12581335"/>
              <a:gd name="connsiteY5" fmla="*/ 3194966 h 7556837"/>
              <a:gd name="connsiteX6" fmla="*/ 6200999 w 12581335"/>
              <a:gd name="connsiteY6" fmla="*/ 1009465 h 7556837"/>
              <a:gd name="connsiteX7" fmla="*/ 8003448 w 12581335"/>
              <a:gd name="connsiteY7" fmla="*/ 62169 h 7556837"/>
              <a:gd name="connsiteX8" fmla="*/ 12581335 w 12581335"/>
              <a:gd name="connsiteY8" fmla="*/ 694725 h 7556837"/>
              <a:gd name="connsiteX0" fmla="*/ 0 w 12581335"/>
              <a:gd name="connsiteY0" fmla="*/ 3637224 h 7603642"/>
              <a:gd name="connsiteX1" fmla="*/ 1144557 w 12581335"/>
              <a:gd name="connsiteY1" fmla="*/ 3589428 h 7603642"/>
              <a:gd name="connsiteX2" fmla="*/ 2295182 w 12581335"/>
              <a:gd name="connsiteY2" fmla="*/ 6689989 h 7603642"/>
              <a:gd name="connsiteX3" fmla="*/ 4632793 w 12581335"/>
              <a:gd name="connsiteY3" fmla="*/ 7317275 h 7603642"/>
              <a:gd name="connsiteX4" fmla="*/ 4342083 w 12581335"/>
              <a:gd name="connsiteY4" fmla="*/ 4882148 h 7603642"/>
              <a:gd name="connsiteX5" fmla="*/ 5839290 w 12581335"/>
              <a:gd name="connsiteY5" fmla="*/ 3194966 h 7603642"/>
              <a:gd name="connsiteX6" fmla="*/ 6200999 w 12581335"/>
              <a:gd name="connsiteY6" fmla="*/ 1009465 h 7603642"/>
              <a:gd name="connsiteX7" fmla="*/ 8003448 w 12581335"/>
              <a:gd name="connsiteY7" fmla="*/ 62169 h 7603642"/>
              <a:gd name="connsiteX8" fmla="*/ 12581335 w 12581335"/>
              <a:gd name="connsiteY8" fmla="*/ 694725 h 7603642"/>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6200999 w 12581335"/>
              <a:gd name="connsiteY6" fmla="*/ 1009465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581335"/>
              <a:gd name="connsiteY0" fmla="*/ 3637224 h 7603641"/>
              <a:gd name="connsiteX1" fmla="*/ 1144557 w 12581335"/>
              <a:gd name="connsiteY1" fmla="*/ 3589428 h 7603641"/>
              <a:gd name="connsiteX2" fmla="*/ 2295182 w 12581335"/>
              <a:gd name="connsiteY2" fmla="*/ 6689989 h 7603641"/>
              <a:gd name="connsiteX3" fmla="*/ 4632793 w 12581335"/>
              <a:gd name="connsiteY3" fmla="*/ 7317275 h 7603641"/>
              <a:gd name="connsiteX4" fmla="*/ 4342083 w 12581335"/>
              <a:gd name="connsiteY4" fmla="*/ 4882148 h 7603641"/>
              <a:gd name="connsiteX5" fmla="*/ 5839290 w 12581335"/>
              <a:gd name="connsiteY5" fmla="*/ 3194966 h 7603641"/>
              <a:gd name="connsiteX6" fmla="*/ 5885176 w 12581335"/>
              <a:gd name="connsiteY6" fmla="*/ 723836 h 7603641"/>
              <a:gd name="connsiteX7" fmla="*/ 8003448 w 12581335"/>
              <a:gd name="connsiteY7" fmla="*/ 62169 h 7603641"/>
              <a:gd name="connsiteX8" fmla="*/ 12581335 w 12581335"/>
              <a:gd name="connsiteY8" fmla="*/ 694725 h 7603641"/>
              <a:gd name="connsiteX0" fmla="*/ 0 w 12457513"/>
              <a:gd name="connsiteY0" fmla="*/ 4040394 h 7603641"/>
              <a:gd name="connsiteX1" fmla="*/ 1020735 w 12457513"/>
              <a:gd name="connsiteY1" fmla="*/ 3589428 h 7603641"/>
              <a:gd name="connsiteX2" fmla="*/ 2171360 w 12457513"/>
              <a:gd name="connsiteY2" fmla="*/ 6689989 h 7603641"/>
              <a:gd name="connsiteX3" fmla="*/ 4508971 w 12457513"/>
              <a:gd name="connsiteY3" fmla="*/ 7317275 h 7603641"/>
              <a:gd name="connsiteX4" fmla="*/ 4218261 w 12457513"/>
              <a:gd name="connsiteY4" fmla="*/ 4882148 h 7603641"/>
              <a:gd name="connsiteX5" fmla="*/ 5715468 w 12457513"/>
              <a:gd name="connsiteY5" fmla="*/ 3194966 h 7603641"/>
              <a:gd name="connsiteX6" fmla="*/ 5761354 w 12457513"/>
              <a:gd name="connsiteY6" fmla="*/ 723836 h 7603641"/>
              <a:gd name="connsiteX7" fmla="*/ 7879626 w 12457513"/>
              <a:gd name="connsiteY7" fmla="*/ 62169 h 7603641"/>
              <a:gd name="connsiteX8" fmla="*/ 12457513 w 12457513"/>
              <a:gd name="connsiteY8" fmla="*/ 694725 h 760364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7631"/>
              <a:gd name="connsiteX1" fmla="*/ 1160150 w 12457513"/>
              <a:gd name="connsiteY1" fmla="*/ 3788725 h 7597631"/>
              <a:gd name="connsiteX2" fmla="*/ 2171360 w 12457513"/>
              <a:gd name="connsiteY2" fmla="*/ 6689989 h 7597631"/>
              <a:gd name="connsiteX3" fmla="*/ 4508971 w 12457513"/>
              <a:gd name="connsiteY3" fmla="*/ 7317275 h 7597631"/>
              <a:gd name="connsiteX4" fmla="*/ 4218261 w 12457513"/>
              <a:gd name="connsiteY4" fmla="*/ 4882148 h 7597631"/>
              <a:gd name="connsiteX5" fmla="*/ 5715468 w 12457513"/>
              <a:gd name="connsiteY5" fmla="*/ 3194966 h 7597631"/>
              <a:gd name="connsiteX6" fmla="*/ 5761354 w 12457513"/>
              <a:gd name="connsiteY6" fmla="*/ 723836 h 7597631"/>
              <a:gd name="connsiteX7" fmla="*/ 7879626 w 12457513"/>
              <a:gd name="connsiteY7" fmla="*/ 62169 h 7597631"/>
              <a:gd name="connsiteX8" fmla="*/ 12457513 w 12457513"/>
              <a:gd name="connsiteY8" fmla="*/ 694725 h 7597631"/>
              <a:gd name="connsiteX0" fmla="*/ 0 w 12457513"/>
              <a:gd name="connsiteY0" fmla="*/ 4040394 h 7599028"/>
              <a:gd name="connsiteX1" fmla="*/ 1119682 w 12457513"/>
              <a:gd name="connsiteY1" fmla="*/ 3741840 h 7599028"/>
              <a:gd name="connsiteX2" fmla="*/ 2171360 w 12457513"/>
              <a:gd name="connsiteY2" fmla="*/ 6689989 h 7599028"/>
              <a:gd name="connsiteX3" fmla="*/ 4508971 w 12457513"/>
              <a:gd name="connsiteY3" fmla="*/ 7317275 h 7599028"/>
              <a:gd name="connsiteX4" fmla="*/ 4218261 w 12457513"/>
              <a:gd name="connsiteY4" fmla="*/ 4882148 h 7599028"/>
              <a:gd name="connsiteX5" fmla="*/ 5715468 w 12457513"/>
              <a:gd name="connsiteY5" fmla="*/ 3194966 h 7599028"/>
              <a:gd name="connsiteX6" fmla="*/ 5761354 w 12457513"/>
              <a:gd name="connsiteY6" fmla="*/ 723836 h 7599028"/>
              <a:gd name="connsiteX7" fmla="*/ 7879626 w 12457513"/>
              <a:gd name="connsiteY7" fmla="*/ 62169 h 7599028"/>
              <a:gd name="connsiteX8" fmla="*/ 12457513 w 12457513"/>
              <a:gd name="connsiteY8" fmla="*/ 694725 h 7599028"/>
              <a:gd name="connsiteX0" fmla="*/ 0 w 11963840"/>
              <a:gd name="connsiteY0" fmla="*/ 4066298 h 7624932"/>
              <a:gd name="connsiteX1" fmla="*/ 1119682 w 11963840"/>
              <a:gd name="connsiteY1" fmla="*/ 3767744 h 7624932"/>
              <a:gd name="connsiteX2" fmla="*/ 2171360 w 11963840"/>
              <a:gd name="connsiteY2" fmla="*/ 6715893 h 7624932"/>
              <a:gd name="connsiteX3" fmla="*/ 4508971 w 11963840"/>
              <a:gd name="connsiteY3" fmla="*/ 7343179 h 7624932"/>
              <a:gd name="connsiteX4" fmla="*/ 4218261 w 11963840"/>
              <a:gd name="connsiteY4" fmla="*/ 4908052 h 7624932"/>
              <a:gd name="connsiteX5" fmla="*/ 5715468 w 11963840"/>
              <a:gd name="connsiteY5" fmla="*/ 3220870 h 7624932"/>
              <a:gd name="connsiteX6" fmla="*/ 5761354 w 11963840"/>
              <a:gd name="connsiteY6" fmla="*/ 749740 h 7624932"/>
              <a:gd name="connsiteX7" fmla="*/ 7879626 w 11963840"/>
              <a:gd name="connsiteY7" fmla="*/ 88073 h 7624932"/>
              <a:gd name="connsiteX8" fmla="*/ 11963840 w 11963840"/>
              <a:gd name="connsiteY8" fmla="*/ 0 h 7624932"/>
              <a:gd name="connsiteX0" fmla="*/ 0 w 11963840"/>
              <a:gd name="connsiteY0" fmla="*/ 4066298 h 7624932"/>
              <a:gd name="connsiteX1" fmla="*/ 1119682 w 11963840"/>
              <a:gd name="connsiteY1" fmla="*/ 3767744 h 7624932"/>
              <a:gd name="connsiteX2" fmla="*/ 2171360 w 11963840"/>
              <a:gd name="connsiteY2" fmla="*/ 6715893 h 7624932"/>
              <a:gd name="connsiteX3" fmla="*/ 4508971 w 11963840"/>
              <a:gd name="connsiteY3" fmla="*/ 7343179 h 7624932"/>
              <a:gd name="connsiteX4" fmla="*/ 4218261 w 11963840"/>
              <a:gd name="connsiteY4" fmla="*/ 4908052 h 7624932"/>
              <a:gd name="connsiteX5" fmla="*/ 5715468 w 11963840"/>
              <a:gd name="connsiteY5" fmla="*/ 3220870 h 7624932"/>
              <a:gd name="connsiteX6" fmla="*/ 5761354 w 11963840"/>
              <a:gd name="connsiteY6" fmla="*/ 749740 h 7624932"/>
              <a:gd name="connsiteX7" fmla="*/ 7879626 w 11963840"/>
              <a:gd name="connsiteY7" fmla="*/ 88073 h 7624932"/>
              <a:gd name="connsiteX8" fmla="*/ 11963840 w 11963840"/>
              <a:gd name="connsiteY8" fmla="*/ 0 h 7624932"/>
              <a:gd name="connsiteX0" fmla="*/ 0 w 12332506"/>
              <a:gd name="connsiteY0" fmla="*/ 4593718 h 8152352"/>
              <a:gd name="connsiteX1" fmla="*/ 1119682 w 12332506"/>
              <a:gd name="connsiteY1" fmla="*/ 4295164 h 8152352"/>
              <a:gd name="connsiteX2" fmla="*/ 2171360 w 12332506"/>
              <a:gd name="connsiteY2" fmla="*/ 7243313 h 8152352"/>
              <a:gd name="connsiteX3" fmla="*/ 4508971 w 12332506"/>
              <a:gd name="connsiteY3" fmla="*/ 7870599 h 8152352"/>
              <a:gd name="connsiteX4" fmla="*/ 4218261 w 12332506"/>
              <a:gd name="connsiteY4" fmla="*/ 5435472 h 8152352"/>
              <a:gd name="connsiteX5" fmla="*/ 5715468 w 12332506"/>
              <a:gd name="connsiteY5" fmla="*/ 3748290 h 8152352"/>
              <a:gd name="connsiteX6" fmla="*/ 5761354 w 12332506"/>
              <a:gd name="connsiteY6" fmla="*/ 1277160 h 8152352"/>
              <a:gd name="connsiteX7" fmla="*/ 7879626 w 12332506"/>
              <a:gd name="connsiteY7" fmla="*/ 615493 h 8152352"/>
              <a:gd name="connsiteX8" fmla="*/ 12332506 w 12332506"/>
              <a:gd name="connsiteY8" fmla="*/ 0 h 8152352"/>
              <a:gd name="connsiteX0" fmla="*/ 0 w 12332506"/>
              <a:gd name="connsiteY0" fmla="*/ 4593718 h 8152352"/>
              <a:gd name="connsiteX1" fmla="*/ 1119682 w 12332506"/>
              <a:gd name="connsiteY1" fmla="*/ 4295164 h 8152352"/>
              <a:gd name="connsiteX2" fmla="*/ 2171360 w 12332506"/>
              <a:gd name="connsiteY2" fmla="*/ 7243313 h 8152352"/>
              <a:gd name="connsiteX3" fmla="*/ 4508971 w 12332506"/>
              <a:gd name="connsiteY3" fmla="*/ 7870599 h 8152352"/>
              <a:gd name="connsiteX4" fmla="*/ 4218261 w 12332506"/>
              <a:gd name="connsiteY4" fmla="*/ 5435472 h 8152352"/>
              <a:gd name="connsiteX5" fmla="*/ 5715468 w 12332506"/>
              <a:gd name="connsiteY5" fmla="*/ 3748290 h 8152352"/>
              <a:gd name="connsiteX6" fmla="*/ 5761354 w 12332506"/>
              <a:gd name="connsiteY6" fmla="*/ 1277160 h 8152352"/>
              <a:gd name="connsiteX7" fmla="*/ 7879626 w 12332506"/>
              <a:gd name="connsiteY7" fmla="*/ 615493 h 8152352"/>
              <a:gd name="connsiteX8" fmla="*/ 12332506 w 12332506"/>
              <a:gd name="connsiteY8" fmla="*/ 0 h 8152352"/>
              <a:gd name="connsiteX0" fmla="*/ 0 w 12332506"/>
              <a:gd name="connsiteY0" fmla="*/ 4593718 h 7254970"/>
              <a:gd name="connsiteX1" fmla="*/ 1119682 w 12332506"/>
              <a:gd name="connsiteY1" fmla="*/ 4295164 h 7254970"/>
              <a:gd name="connsiteX2" fmla="*/ 2171360 w 12332506"/>
              <a:gd name="connsiteY2" fmla="*/ 7243313 h 7254970"/>
              <a:gd name="connsiteX3" fmla="*/ 2733214 w 12332506"/>
              <a:gd name="connsiteY3" fmla="*/ 3029467 h 7254970"/>
              <a:gd name="connsiteX4" fmla="*/ 4218261 w 12332506"/>
              <a:gd name="connsiteY4" fmla="*/ 5435472 h 7254970"/>
              <a:gd name="connsiteX5" fmla="*/ 5715468 w 12332506"/>
              <a:gd name="connsiteY5" fmla="*/ 3748290 h 7254970"/>
              <a:gd name="connsiteX6" fmla="*/ 5761354 w 12332506"/>
              <a:gd name="connsiteY6" fmla="*/ 1277160 h 7254970"/>
              <a:gd name="connsiteX7" fmla="*/ 7879626 w 12332506"/>
              <a:gd name="connsiteY7" fmla="*/ 615493 h 7254970"/>
              <a:gd name="connsiteX8" fmla="*/ 12332506 w 12332506"/>
              <a:gd name="connsiteY8" fmla="*/ 0 h 7254970"/>
              <a:gd name="connsiteX0" fmla="*/ 0 w 12332506"/>
              <a:gd name="connsiteY0" fmla="*/ 4677806 h 7339058"/>
              <a:gd name="connsiteX1" fmla="*/ 1119682 w 12332506"/>
              <a:gd name="connsiteY1" fmla="*/ 4379252 h 7339058"/>
              <a:gd name="connsiteX2" fmla="*/ 2171360 w 12332506"/>
              <a:gd name="connsiteY2" fmla="*/ 7327401 h 7339058"/>
              <a:gd name="connsiteX3" fmla="*/ 2733214 w 12332506"/>
              <a:gd name="connsiteY3" fmla="*/ 3113555 h 7339058"/>
              <a:gd name="connsiteX4" fmla="*/ 4218261 w 12332506"/>
              <a:gd name="connsiteY4" fmla="*/ 5519560 h 7339058"/>
              <a:gd name="connsiteX5" fmla="*/ 4812671 w 12332506"/>
              <a:gd name="connsiteY5" fmla="*/ 157999 h 7339058"/>
              <a:gd name="connsiteX6" fmla="*/ 5761354 w 12332506"/>
              <a:gd name="connsiteY6" fmla="*/ 1361248 h 7339058"/>
              <a:gd name="connsiteX7" fmla="*/ 7879626 w 12332506"/>
              <a:gd name="connsiteY7" fmla="*/ 699581 h 7339058"/>
              <a:gd name="connsiteX8" fmla="*/ 12332506 w 12332506"/>
              <a:gd name="connsiteY8" fmla="*/ 84088 h 7339058"/>
              <a:gd name="connsiteX0" fmla="*/ 0 w 12332506"/>
              <a:gd name="connsiteY0" fmla="*/ 4677806 h 7339058"/>
              <a:gd name="connsiteX1" fmla="*/ 1119682 w 12332506"/>
              <a:gd name="connsiteY1" fmla="*/ 4379252 h 7339058"/>
              <a:gd name="connsiteX2" fmla="*/ 2171360 w 12332506"/>
              <a:gd name="connsiteY2" fmla="*/ 7327401 h 7339058"/>
              <a:gd name="connsiteX3" fmla="*/ 2733214 w 12332506"/>
              <a:gd name="connsiteY3" fmla="*/ 3113555 h 7339058"/>
              <a:gd name="connsiteX4" fmla="*/ 4218261 w 12332506"/>
              <a:gd name="connsiteY4" fmla="*/ 5519560 h 7339058"/>
              <a:gd name="connsiteX5" fmla="*/ 4812671 w 12332506"/>
              <a:gd name="connsiteY5" fmla="*/ 157999 h 7339058"/>
              <a:gd name="connsiteX6" fmla="*/ 5761354 w 12332506"/>
              <a:gd name="connsiteY6" fmla="*/ 1361248 h 7339058"/>
              <a:gd name="connsiteX7" fmla="*/ 7879626 w 12332506"/>
              <a:gd name="connsiteY7" fmla="*/ 699581 h 7339058"/>
              <a:gd name="connsiteX8" fmla="*/ 12332506 w 12332506"/>
              <a:gd name="connsiteY8" fmla="*/ 84088 h 7339058"/>
              <a:gd name="connsiteX0" fmla="*/ 0 w 12332506"/>
              <a:gd name="connsiteY0" fmla="*/ 4655916 h 7317168"/>
              <a:gd name="connsiteX1" fmla="*/ 1119682 w 12332506"/>
              <a:gd name="connsiteY1" fmla="*/ 4357362 h 7317168"/>
              <a:gd name="connsiteX2" fmla="*/ 2171360 w 12332506"/>
              <a:gd name="connsiteY2" fmla="*/ 7305511 h 7317168"/>
              <a:gd name="connsiteX3" fmla="*/ 2733214 w 12332506"/>
              <a:gd name="connsiteY3" fmla="*/ 3091665 h 7317168"/>
              <a:gd name="connsiteX4" fmla="*/ 4803711 w 12332506"/>
              <a:gd name="connsiteY4" fmla="*/ 5104097 h 7317168"/>
              <a:gd name="connsiteX5" fmla="*/ 4812671 w 12332506"/>
              <a:gd name="connsiteY5" fmla="*/ 136109 h 7317168"/>
              <a:gd name="connsiteX6" fmla="*/ 5761354 w 12332506"/>
              <a:gd name="connsiteY6" fmla="*/ 1339358 h 7317168"/>
              <a:gd name="connsiteX7" fmla="*/ 7879626 w 12332506"/>
              <a:gd name="connsiteY7" fmla="*/ 677691 h 7317168"/>
              <a:gd name="connsiteX8" fmla="*/ 12332506 w 12332506"/>
              <a:gd name="connsiteY8" fmla="*/ 62198 h 7317168"/>
              <a:gd name="connsiteX0" fmla="*/ 0 w 12332506"/>
              <a:gd name="connsiteY0" fmla="*/ 4655916 h 7358314"/>
              <a:gd name="connsiteX1" fmla="*/ 1119682 w 12332506"/>
              <a:gd name="connsiteY1" fmla="*/ 4357362 h 7358314"/>
              <a:gd name="connsiteX2" fmla="*/ 2171360 w 12332506"/>
              <a:gd name="connsiteY2" fmla="*/ 7305511 h 7358314"/>
              <a:gd name="connsiteX3" fmla="*/ 2733214 w 12332506"/>
              <a:gd name="connsiteY3" fmla="*/ 3091665 h 7358314"/>
              <a:gd name="connsiteX4" fmla="*/ 4803711 w 12332506"/>
              <a:gd name="connsiteY4" fmla="*/ 5104097 h 7358314"/>
              <a:gd name="connsiteX5" fmla="*/ 4812671 w 12332506"/>
              <a:gd name="connsiteY5" fmla="*/ 136109 h 7358314"/>
              <a:gd name="connsiteX6" fmla="*/ 5761354 w 12332506"/>
              <a:gd name="connsiteY6" fmla="*/ 1339358 h 7358314"/>
              <a:gd name="connsiteX7" fmla="*/ 7879626 w 12332506"/>
              <a:gd name="connsiteY7" fmla="*/ 677691 h 7358314"/>
              <a:gd name="connsiteX8" fmla="*/ 12332506 w 12332506"/>
              <a:gd name="connsiteY8" fmla="*/ 62198 h 7358314"/>
              <a:gd name="connsiteX0" fmla="*/ 0 w 12332506"/>
              <a:gd name="connsiteY0" fmla="*/ 4593718 h 7296116"/>
              <a:gd name="connsiteX1" fmla="*/ 1119682 w 12332506"/>
              <a:gd name="connsiteY1" fmla="*/ 4295164 h 7296116"/>
              <a:gd name="connsiteX2" fmla="*/ 2171360 w 12332506"/>
              <a:gd name="connsiteY2" fmla="*/ 7243313 h 7296116"/>
              <a:gd name="connsiteX3" fmla="*/ 2733214 w 12332506"/>
              <a:gd name="connsiteY3" fmla="*/ 3029467 h 7296116"/>
              <a:gd name="connsiteX4" fmla="*/ 4803711 w 12332506"/>
              <a:gd name="connsiteY4" fmla="*/ 5041899 h 7296116"/>
              <a:gd name="connsiteX5" fmla="*/ 4812671 w 12332506"/>
              <a:gd name="connsiteY5" fmla="*/ 73911 h 7296116"/>
              <a:gd name="connsiteX6" fmla="*/ 6497971 w 12332506"/>
              <a:gd name="connsiteY6" fmla="*/ 3078526 h 7296116"/>
              <a:gd name="connsiteX7" fmla="*/ 7879626 w 12332506"/>
              <a:gd name="connsiteY7" fmla="*/ 615493 h 7296116"/>
              <a:gd name="connsiteX8" fmla="*/ 12332506 w 12332506"/>
              <a:gd name="connsiteY8" fmla="*/ 0 h 7296116"/>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6497971 w 12332506"/>
              <a:gd name="connsiteY6" fmla="*/ 4883365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6497971 w 12332506"/>
              <a:gd name="connsiteY6" fmla="*/ 4883365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6497971 w 12332506"/>
              <a:gd name="connsiteY6" fmla="*/ 4883365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6497971 w 12332506"/>
              <a:gd name="connsiteY6" fmla="*/ 4883365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7304770 w 12332506"/>
              <a:gd name="connsiteY6" fmla="*/ 3081429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7304770 w 12332506"/>
              <a:gd name="connsiteY6" fmla="*/ 3081429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7367055 w 12332506"/>
              <a:gd name="connsiteY6" fmla="*/ 2413447 h 9100955"/>
              <a:gd name="connsiteX7" fmla="*/ 8370010 w 12332506"/>
              <a:gd name="connsiteY7" fmla="*/ 11784 h 9100955"/>
              <a:gd name="connsiteX8" fmla="*/ 12332506 w 12332506"/>
              <a:gd name="connsiteY8" fmla="*/ 1804839 h 9100955"/>
              <a:gd name="connsiteX0" fmla="*/ 0 w 12332506"/>
              <a:gd name="connsiteY0" fmla="*/ 6398557 h 9100955"/>
              <a:gd name="connsiteX1" fmla="*/ 1119682 w 12332506"/>
              <a:gd name="connsiteY1" fmla="*/ 6100003 h 9100955"/>
              <a:gd name="connsiteX2" fmla="*/ 2171360 w 12332506"/>
              <a:gd name="connsiteY2" fmla="*/ 9048152 h 9100955"/>
              <a:gd name="connsiteX3" fmla="*/ 2733214 w 12332506"/>
              <a:gd name="connsiteY3" fmla="*/ 4834306 h 9100955"/>
              <a:gd name="connsiteX4" fmla="*/ 4803711 w 12332506"/>
              <a:gd name="connsiteY4" fmla="*/ 6846738 h 9100955"/>
              <a:gd name="connsiteX5" fmla="*/ 4812671 w 12332506"/>
              <a:gd name="connsiteY5" fmla="*/ 1878750 h 9100955"/>
              <a:gd name="connsiteX6" fmla="*/ 7369998 w 12332506"/>
              <a:gd name="connsiteY6" fmla="*/ 2588785 h 9100955"/>
              <a:gd name="connsiteX7" fmla="*/ 8370010 w 12332506"/>
              <a:gd name="connsiteY7" fmla="*/ 11784 h 9100955"/>
              <a:gd name="connsiteX8" fmla="*/ 12332506 w 12332506"/>
              <a:gd name="connsiteY8" fmla="*/ 1804839 h 9100955"/>
              <a:gd name="connsiteX0" fmla="*/ 0 w 12235614"/>
              <a:gd name="connsiteY0" fmla="*/ 6474178 h 9176576"/>
              <a:gd name="connsiteX1" fmla="*/ 1119682 w 12235614"/>
              <a:gd name="connsiteY1" fmla="*/ 6175624 h 9176576"/>
              <a:gd name="connsiteX2" fmla="*/ 2171360 w 12235614"/>
              <a:gd name="connsiteY2" fmla="*/ 9123773 h 9176576"/>
              <a:gd name="connsiteX3" fmla="*/ 2733214 w 12235614"/>
              <a:gd name="connsiteY3" fmla="*/ 4909927 h 9176576"/>
              <a:gd name="connsiteX4" fmla="*/ 4803711 w 12235614"/>
              <a:gd name="connsiteY4" fmla="*/ 6922359 h 9176576"/>
              <a:gd name="connsiteX5" fmla="*/ 4812671 w 12235614"/>
              <a:gd name="connsiteY5" fmla="*/ 1954371 h 9176576"/>
              <a:gd name="connsiteX6" fmla="*/ 7369998 w 12235614"/>
              <a:gd name="connsiteY6" fmla="*/ 2664406 h 9176576"/>
              <a:gd name="connsiteX7" fmla="*/ 8370010 w 12235614"/>
              <a:gd name="connsiteY7" fmla="*/ 87405 h 9176576"/>
              <a:gd name="connsiteX8" fmla="*/ 12235614 w 12235614"/>
              <a:gd name="connsiteY8" fmla="*/ 0 h 9176576"/>
              <a:gd name="connsiteX0" fmla="*/ 0 w 12235614"/>
              <a:gd name="connsiteY0" fmla="*/ 6474178 h 9176576"/>
              <a:gd name="connsiteX1" fmla="*/ 1119682 w 12235614"/>
              <a:gd name="connsiteY1" fmla="*/ 6175624 h 9176576"/>
              <a:gd name="connsiteX2" fmla="*/ 2171360 w 12235614"/>
              <a:gd name="connsiteY2" fmla="*/ 9123773 h 9176576"/>
              <a:gd name="connsiteX3" fmla="*/ 2733214 w 12235614"/>
              <a:gd name="connsiteY3" fmla="*/ 4909927 h 9176576"/>
              <a:gd name="connsiteX4" fmla="*/ 4803711 w 12235614"/>
              <a:gd name="connsiteY4" fmla="*/ 6922359 h 9176576"/>
              <a:gd name="connsiteX5" fmla="*/ 4812671 w 12235614"/>
              <a:gd name="connsiteY5" fmla="*/ 1954371 h 9176576"/>
              <a:gd name="connsiteX6" fmla="*/ 7369998 w 12235614"/>
              <a:gd name="connsiteY6" fmla="*/ 2664406 h 9176576"/>
              <a:gd name="connsiteX7" fmla="*/ 8370010 w 12235614"/>
              <a:gd name="connsiteY7" fmla="*/ 87405 h 9176576"/>
              <a:gd name="connsiteX8" fmla="*/ 12235614 w 12235614"/>
              <a:gd name="connsiteY8" fmla="*/ 0 h 9176576"/>
              <a:gd name="connsiteX0" fmla="*/ 0 w 12235614"/>
              <a:gd name="connsiteY0" fmla="*/ 6930139 h 9632537"/>
              <a:gd name="connsiteX1" fmla="*/ 1119682 w 12235614"/>
              <a:gd name="connsiteY1" fmla="*/ 6631585 h 9632537"/>
              <a:gd name="connsiteX2" fmla="*/ 2171360 w 12235614"/>
              <a:gd name="connsiteY2" fmla="*/ 9579734 h 9632537"/>
              <a:gd name="connsiteX3" fmla="*/ 2733214 w 12235614"/>
              <a:gd name="connsiteY3" fmla="*/ 5365888 h 9632537"/>
              <a:gd name="connsiteX4" fmla="*/ 4803711 w 12235614"/>
              <a:gd name="connsiteY4" fmla="*/ 7378320 h 9632537"/>
              <a:gd name="connsiteX5" fmla="*/ 4812671 w 12235614"/>
              <a:gd name="connsiteY5" fmla="*/ 2410332 h 9632537"/>
              <a:gd name="connsiteX6" fmla="*/ 7369998 w 12235614"/>
              <a:gd name="connsiteY6" fmla="*/ 3120367 h 9632537"/>
              <a:gd name="connsiteX7" fmla="*/ 8370010 w 12235614"/>
              <a:gd name="connsiteY7" fmla="*/ 543366 h 9632537"/>
              <a:gd name="connsiteX8" fmla="*/ 12235614 w 12235614"/>
              <a:gd name="connsiteY8" fmla="*/ 455961 h 9632537"/>
              <a:gd name="connsiteX0" fmla="*/ 0 w 12235614"/>
              <a:gd name="connsiteY0" fmla="*/ 6930139 h 9632537"/>
              <a:gd name="connsiteX1" fmla="*/ 1119682 w 12235614"/>
              <a:gd name="connsiteY1" fmla="*/ 6631585 h 9632537"/>
              <a:gd name="connsiteX2" fmla="*/ 2171360 w 12235614"/>
              <a:gd name="connsiteY2" fmla="*/ 9579734 h 9632537"/>
              <a:gd name="connsiteX3" fmla="*/ 2733214 w 12235614"/>
              <a:gd name="connsiteY3" fmla="*/ 5365888 h 9632537"/>
              <a:gd name="connsiteX4" fmla="*/ 4803711 w 12235614"/>
              <a:gd name="connsiteY4" fmla="*/ 7378320 h 9632537"/>
              <a:gd name="connsiteX5" fmla="*/ 4812671 w 12235614"/>
              <a:gd name="connsiteY5" fmla="*/ 2410332 h 9632537"/>
              <a:gd name="connsiteX6" fmla="*/ 7369998 w 12235614"/>
              <a:gd name="connsiteY6" fmla="*/ 3120367 h 9632537"/>
              <a:gd name="connsiteX7" fmla="*/ 8370010 w 12235614"/>
              <a:gd name="connsiteY7" fmla="*/ 543366 h 9632537"/>
              <a:gd name="connsiteX8" fmla="*/ 12235614 w 12235614"/>
              <a:gd name="connsiteY8" fmla="*/ 455961 h 9632537"/>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812671 w 11856203"/>
              <a:gd name="connsiteY5" fmla="*/ 2356498 h 9578703"/>
              <a:gd name="connsiteX6" fmla="*/ 7369998 w 11856203"/>
              <a:gd name="connsiteY6" fmla="*/ 306653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5142984 w 11856203"/>
              <a:gd name="connsiteY5" fmla="*/ 2331333 h 9578703"/>
              <a:gd name="connsiteX6" fmla="*/ 7369998 w 11856203"/>
              <a:gd name="connsiteY6" fmla="*/ 306653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5142984 w 11856203"/>
              <a:gd name="connsiteY5" fmla="*/ 2331333 h 9578703"/>
              <a:gd name="connsiteX6" fmla="*/ 7369998 w 11856203"/>
              <a:gd name="connsiteY6" fmla="*/ 306653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369998 w 11856203"/>
              <a:gd name="connsiteY6" fmla="*/ 306653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369998 w 11856203"/>
              <a:gd name="connsiteY6" fmla="*/ 306653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165076 w 11856203"/>
              <a:gd name="connsiteY6" fmla="*/ 326421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165076 w 11856203"/>
              <a:gd name="connsiteY6" fmla="*/ 3264213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803711 w 11856203"/>
              <a:gd name="connsiteY4" fmla="*/ 7324486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06212 w 11856203"/>
              <a:gd name="connsiteY5" fmla="*/ 3307381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54602 w 11856203"/>
              <a:gd name="connsiteY5" fmla="*/ 3271185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4954602 w 11856203"/>
              <a:gd name="connsiteY5" fmla="*/ 3271185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5445097 w 11856203"/>
              <a:gd name="connsiteY5" fmla="*/ 2815489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5445097 w 11856203"/>
              <a:gd name="connsiteY5" fmla="*/ 2815489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5445097 w 11856203"/>
              <a:gd name="connsiteY5" fmla="*/ 2815489 h 9578703"/>
              <a:gd name="connsiteX6" fmla="*/ 7082600 w 11856203"/>
              <a:gd name="connsiteY6" fmla="*/ 345906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5445097 w 11856203"/>
              <a:gd name="connsiteY5" fmla="*/ 2815489 h 9578703"/>
              <a:gd name="connsiteX6" fmla="*/ 7181205 w 11856203"/>
              <a:gd name="connsiteY6" fmla="*/ 3252144 h 9578703"/>
              <a:gd name="connsiteX7" fmla="*/ 8370010 w 11856203"/>
              <a:gd name="connsiteY7" fmla="*/ 489532 h 9578703"/>
              <a:gd name="connsiteX8" fmla="*/ 11856203 w 11856203"/>
              <a:gd name="connsiteY8" fmla="*/ 907878 h 9578703"/>
              <a:gd name="connsiteX0" fmla="*/ 0 w 11856203"/>
              <a:gd name="connsiteY0" fmla="*/ 6876305 h 9578703"/>
              <a:gd name="connsiteX1" fmla="*/ 1119682 w 11856203"/>
              <a:gd name="connsiteY1" fmla="*/ 6577751 h 9578703"/>
              <a:gd name="connsiteX2" fmla="*/ 2171360 w 11856203"/>
              <a:gd name="connsiteY2" fmla="*/ 9525900 h 9578703"/>
              <a:gd name="connsiteX3" fmla="*/ 2733214 w 11856203"/>
              <a:gd name="connsiteY3" fmla="*/ 5312054 h 9578703"/>
              <a:gd name="connsiteX4" fmla="*/ 4570887 w 11856203"/>
              <a:gd name="connsiteY4" fmla="*/ 6832880 h 9578703"/>
              <a:gd name="connsiteX5" fmla="*/ 5445097 w 11856203"/>
              <a:gd name="connsiteY5" fmla="*/ 2815489 h 9578703"/>
              <a:gd name="connsiteX6" fmla="*/ 7038978 w 11856203"/>
              <a:gd name="connsiteY6" fmla="*/ 3536081 h 9578703"/>
              <a:gd name="connsiteX7" fmla="*/ 8370010 w 11856203"/>
              <a:gd name="connsiteY7" fmla="*/ 489532 h 9578703"/>
              <a:gd name="connsiteX8" fmla="*/ 11856203 w 11856203"/>
              <a:gd name="connsiteY8" fmla="*/ 907878 h 9578703"/>
              <a:gd name="connsiteX0" fmla="*/ 0 w 11640722"/>
              <a:gd name="connsiteY0" fmla="*/ 6780012 h 9482410"/>
              <a:gd name="connsiteX1" fmla="*/ 1119682 w 11640722"/>
              <a:gd name="connsiteY1" fmla="*/ 6481458 h 9482410"/>
              <a:gd name="connsiteX2" fmla="*/ 2171360 w 11640722"/>
              <a:gd name="connsiteY2" fmla="*/ 9429607 h 9482410"/>
              <a:gd name="connsiteX3" fmla="*/ 2733214 w 11640722"/>
              <a:gd name="connsiteY3" fmla="*/ 5215761 h 9482410"/>
              <a:gd name="connsiteX4" fmla="*/ 4570887 w 11640722"/>
              <a:gd name="connsiteY4" fmla="*/ 6736587 h 9482410"/>
              <a:gd name="connsiteX5" fmla="*/ 5445097 w 11640722"/>
              <a:gd name="connsiteY5" fmla="*/ 2719196 h 9482410"/>
              <a:gd name="connsiteX6" fmla="*/ 7038978 w 11640722"/>
              <a:gd name="connsiteY6" fmla="*/ 3439788 h 9482410"/>
              <a:gd name="connsiteX7" fmla="*/ 8370010 w 11640722"/>
              <a:gd name="connsiteY7" fmla="*/ 393239 h 9482410"/>
              <a:gd name="connsiteX8" fmla="*/ 11640722 w 11640722"/>
              <a:gd name="connsiteY8" fmla="*/ 2075468 h 9482410"/>
              <a:gd name="connsiteX0" fmla="*/ 0 w 11640722"/>
              <a:gd name="connsiteY0" fmla="*/ 7000999 h 9703397"/>
              <a:gd name="connsiteX1" fmla="*/ 1119682 w 11640722"/>
              <a:gd name="connsiteY1" fmla="*/ 6702445 h 9703397"/>
              <a:gd name="connsiteX2" fmla="*/ 2171360 w 11640722"/>
              <a:gd name="connsiteY2" fmla="*/ 9650594 h 9703397"/>
              <a:gd name="connsiteX3" fmla="*/ 2733214 w 11640722"/>
              <a:gd name="connsiteY3" fmla="*/ 5436748 h 9703397"/>
              <a:gd name="connsiteX4" fmla="*/ 4570887 w 11640722"/>
              <a:gd name="connsiteY4" fmla="*/ 6957574 h 9703397"/>
              <a:gd name="connsiteX5" fmla="*/ 5445097 w 11640722"/>
              <a:gd name="connsiteY5" fmla="*/ 2940183 h 9703397"/>
              <a:gd name="connsiteX6" fmla="*/ 7038978 w 11640722"/>
              <a:gd name="connsiteY6" fmla="*/ 3660775 h 9703397"/>
              <a:gd name="connsiteX7" fmla="*/ 8370010 w 11640722"/>
              <a:gd name="connsiteY7" fmla="*/ 614226 h 9703397"/>
              <a:gd name="connsiteX8" fmla="*/ 11640722 w 11640722"/>
              <a:gd name="connsiteY8" fmla="*/ 2296455 h 9703397"/>
              <a:gd name="connsiteX0" fmla="*/ 0 w 11353825"/>
              <a:gd name="connsiteY0" fmla="*/ 6996640 h 9699038"/>
              <a:gd name="connsiteX1" fmla="*/ 1119682 w 11353825"/>
              <a:gd name="connsiteY1" fmla="*/ 6698086 h 9699038"/>
              <a:gd name="connsiteX2" fmla="*/ 2171360 w 11353825"/>
              <a:gd name="connsiteY2" fmla="*/ 9646235 h 9699038"/>
              <a:gd name="connsiteX3" fmla="*/ 2733214 w 11353825"/>
              <a:gd name="connsiteY3" fmla="*/ 5432389 h 9699038"/>
              <a:gd name="connsiteX4" fmla="*/ 4570887 w 11353825"/>
              <a:gd name="connsiteY4" fmla="*/ 6953215 h 9699038"/>
              <a:gd name="connsiteX5" fmla="*/ 5445097 w 11353825"/>
              <a:gd name="connsiteY5" fmla="*/ 2935824 h 9699038"/>
              <a:gd name="connsiteX6" fmla="*/ 7038978 w 11353825"/>
              <a:gd name="connsiteY6" fmla="*/ 3656416 h 9699038"/>
              <a:gd name="connsiteX7" fmla="*/ 8370010 w 11353825"/>
              <a:gd name="connsiteY7" fmla="*/ 609867 h 9699038"/>
              <a:gd name="connsiteX8" fmla="*/ 11353825 w 11353825"/>
              <a:gd name="connsiteY8" fmla="*/ 2322933 h 9699038"/>
              <a:gd name="connsiteX0" fmla="*/ 0 w 11353825"/>
              <a:gd name="connsiteY0" fmla="*/ 7091171 h 9793569"/>
              <a:gd name="connsiteX1" fmla="*/ 1119682 w 11353825"/>
              <a:gd name="connsiteY1" fmla="*/ 6792617 h 9793569"/>
              <a:gd name="connsiteX2" fmla="*/ 2171360 w 11353825"/>
              <a:gd name="connsiteY2" fmla="*/ 9740766 h 9793569"/>
              <a:gd name="connsiteX3" fmla="*/ 2733214 w 11353825"/>
              <a:gd name="connsiteY3" fmla="*/ 5526920 h 9793569"/>
              <a:gd name="connsiteX4" fmla="*/ 4570887 w 11353825"/>
              <a:gd name="connsiteY4" fmla="*/ 7047746 h 9793569"/>
              <a:gd name="connsiteX5" fmla="*/ 5445097 w 11353825"/>
              <a:gd name="connsiteY5" fmla="*/ 3030355 h 9793569"/>
              <a:gd name="connsiteX6" fmla="*/ 7038978 w 11353825"/>
              <a:gd name="connsiteY6" fmla="*/ 3750947 h 9793569"/>
              <a:gd name="connsiteX7" fmla="*/ 8370010 w 11353825"/>
              <a:gd name="connsiteY7" fmla="*/ 704398 h 9793569"/>
              <a:gd name="connsiteX8" fmla="*/ 11353825 w 11353825"/>
              <a:gd name="connsiteY8" fmla="*/ 2417464 h 9793569"/>
              <a:gd name="connsiteX0" fmla="*/ 0 w 11718184"/>
              <a:gd name="connsiteY0" fmla="*/ 6975497 h 9677895"/>
              <a:gd name="connsiteX1" fmla="*/ 1119682 w 11718184"/>
              <a:gd name="connsiteY1" fmla="*/ 6676943 h 9677895"/>
              <a:gd name="connsiteX2" fmla="*/ 2171360 w 11718184"/>
              <a:gd name="connsiteY2" fmla="*/ 9625092 h 9677895"/>
              <a:gd name="connsiteX3" fmla="*/ 2733214 w 11718184"/>
              <a:gd name="connsiteY3" fmla="*/ 5411246 h 9677895"/>
              <a:gd name="connsiteX4" fmla="*/ 4570887 w 11718184"/>
              <a:gd name="connsiteY4" fmla="*/ 6932072 h 9677895"/>
              <a:gd name="connsiteX5" fmla="*/ 5445097 w 11718184"/>
              <a:gd name="connsiteY5" fmla="*/ 2914681 h 9677895"/>
              <a:gd name="connsiteX6" fmla="*/ 7038978 w 11718184"/>
              <a:gd name="connsiteY6" fmla="*/ 3635273 h 9677895"/>
              <a:gd name="connsiteX7" fmla="*/ 8370010 w 11718184"/>
              <a:gd name="connsiteY7" fmla="*/ 588724 h 9677895"/>
              <a:gd name="connsiteX8" fmla="*/ 11718184 w 11718184"/>
              <a:gd name="connsiteY8" fmla="*/ 3058402 h 9677895"/>
              <a:gd name="connsiteX0" fmla="*/ 0 w 11718184"/>
              <a:gd name="connsiteY0" fmla="*/ 7032055 h 9734453"/>
              <a:gd name="connsiteX1" fmla="*/ 1119682 w 11718184"/>
              <a:gd name="connsiteY1" fmla="*/ 6733501 h 9734453"/>
              <a:gd name="connsiteX2" fmla="*/ 2171360 w 11718184"/>
              <a:gd name="connsiteY2" fmla="*/ 9681650 h 9734453"/>
              <a:gd name="connsiteX3" fmla="*/ 2733214 w 11718184"/>
              <a:gd name="connsiteY3" fmla="*/ 5467804 h 9734453"/>
              <a:gd name="connsiteX4" fmla="*/ 4570887 w 11718184"/>
              <a:gd name="connsiteY4" fmla="*/ 6988630 h 9734453"/>
              <a:gd name="connsiteX5" fmla="*/ 5445097 w 11718184"/>
              <a:gd name="connsiteY5" fmla="*/ 2971239 h 9734453"/>
              <a:gd name="connsiteX6" fmla="*/ 7038978 w 11718184"/>
              <a:gd name="connsiteY6" fmla="*/ 3691831 h 9734453"/>
              <a:gd name="connsiteX7" fmla="*/ 8370010 w 11718184"/>
              <a:gd name="connsiteY7" fmla="*/ 645282 h 9734453"/>
              <a:gd name="connsiteX8" fmla="*/ 11718184 w 11718184"/>
              <a:gd name="connsiteY8" fmla="*/ 3114960 h 9734453"/>
              <a:gd name="connsiteX0" fmla="*/ 0 w 11594016"/>
              <a:gd name="connsiteY0" fmla="*/ 7023652 h 9726050"/>
              <a:gd name="connsiteX1" fmla="*/ 1119682 w 11594016"/>
              <a:gd name="connsiteY1" fmla="*/ 6725098 h 9726050"/>
              <a:gd name="connsiteX2" fmla="*/ 2171360 w 11594016"/>
              <a:gd name="connsiteY2" fmla="*/ 9673247 h 9726050"/>
              <a:gd name="connsiteX3" fmla="*/ 2733214 w 11594016"/>
              <a:gd name="connsiteY3" fmla="*/ 5459401 h 9726050"/>
              <a:gd name="connsiteX4" fmla="*/ 4570887 w 11594016"/>
              <a:gd name="connsiteY4" fmla="*/ 6980227 h 9726050"/>
              <a:gd name="connsiteX5" fmla="*/ 5445097 w 11594016"/>
              <a:gd name="connsiteY5" fmla="*/ 2962836 h 9726050"/>
              <a:gd name="connsiteX6" fmla="*/ 7038978 w 11594016"/>
              <a:gd name="connsiteY6" fmla="*/ 3683428 h 9726050"/>
              <a:gd name="connsiteX7" fmla="*/ 8370010 w 11594016"/>
              <a:gd name="connsiteY7" fmla="*/ 636879 h 9726050"/>
              <a:gd name="connsiteX8" fmla="*/ 11594016 w 11594016"/>
              <a:gd name="connsiteY8" fmla="*/ 3162684 h 9726050"/>
              <a:gd name="connsiteX0" fmla="*/ 0 w 11594016"/>
              <a:gd name="connsiteY0" fmla="*/ 7023652 h 9726050"/>
              <a:gd name="connsiteX1" fmla="*/ 1119682 w 11594016"/>
              <a:gd name="connsiteY1" fmla="*/ 6725098 h 9726050"/>
              <a:gd name="connsiteX2" fmla="*/ 2171360 w 11594016"/>
              <a:gd name="connsiteY2" fmla="*/ 9673247 h 9726050"/>
              <a:gd name="connsiteX3" fmla="*/ 2733214 w 11594016"/>
              <a:gd name="connsiteY3" fmla="*/ 5459401 h 9726050"/>
              <a:gd name="connsiteX4" fmla="*/ 4570887 w 11594016"/>
              <a:gd name="connsiteY4" fmla="*/ 6980227 h 9726050"/>
              <a:gd name="connsiteX5" fmla="*/ 5445097 w 11594016"/>
              <a:gd name="connsiteY5" fmla="*/ 2962836 h 9726050"/>
              <a:gd name="connsiteX6" fmla="*/ 7038978 w 11594016"/>
              <a:gd name="connsiteY6" fmla="*/ 3683428 h 9726050"/>
              <a:gd name="connsiteX7" fmla="*/ 8370010 w 11594016"/>
              <a:gd name="connsiteY7" fmla="*/ 636879 h 9726050"/>
              <a:gd name="connsiteX8" fmla="*/ 11594016 w 11594016"/>
              <a:gd name="connsiteY8" fmla="*/ 3162684 h 9726050"/>
              <a:gd name="connsiteX0" fmla="*/ 0 w 11594016"/>
              <a:gd name="connsiteY0" fmla="*/ 7023652 h 9726050"/>
              <a:gd name="connsiteX1" fmla="*/ 1119682 w 11594016"/>
              <a:gd name="connsiteY1" fmla="*/ 6725098 h 9726050"/>
              <a:gd name="connsiteX2" fmla="*/ 2171360 w 11594016"/>
              <a:gd name="connsiteY2" fmla="*/ 9673247 h 9726050"/>
              <a:gd name="connsiteX3" fmla="*/ 2733214 w 11594016"/>
              <a:gd name="connsiteY3" fmla="*/ 5459401 h 9726050"/>
              <a:gd name="connsiteX4" fmla="*/ 4570887 w 11594016"/>
              <a:gd name="connsiteY4" fmla="*/ 6980227 h 9726050"/>
              <a:gd name="connsiteX5" fmla="*/ 5396670 w 11594016"/>
              <a:gd name="connsiteY5" fmla="*/ 3211434 h 9726050"/>
              <a:gd name="connsiteX6" fmla="*/ 7038978 w 11594016"/>
              <a:gd name="connsiteY6" fmla="*/ 3683428 h 9726050"/>
              <a:gd name="connsiteX7" fmla="*/ 8370010 w 11594016"/>
              <a:gd name="connsiteY7" fmla="*/ 636879 h 9726050"/>
              <a:gd name="connsiteX8" fmla="*/ 11594016 w 11594016"/>
              <a:gd name="connsiteY8" fmla="*/ 3162684 h 9726050"/>
              <a:gd name="connsiteX0" fmla="*/ 0 w 11594016"/>
              <a:gd name="connsiteY0" fmla="*/ 7023652 h 9726050"/>
              <a:gd name="connsiteX1" fmla="*/ 1119682 w 11594016"/>
              <a:gd name="connsiteY1" fmla="*/ 6725098 h 9726050"/>
              <a:gd name="connsiteX2" fmla="*/ 2171360 w 11594016"/>
              <a:gd name="connsiteY2" fmla="*/ 9673247 h 9726050"/>
              <a:gd name="connsiteX3" fmla="*/ 2733214 w 11594016"/>
              <a:gd name="connsiteY3" fmla="*/ 5459401 h 9726050"/>
              <a:gd name="connsiteX4" fmla="*/ 4570887 w 11594016"/>
              <a:gd name="connsiteY4" fmla="*/ 6980227 h 9726050"/>
              <a:gd name="connsiteX5" fmla="*/ 5396670 w 11594016"/>
              <a:gd name="connsiteY5" fmla="*/ 3211434 h 9726050"/>
              <a:gd name="connsiteX6" fmla="*/ 7038978 w 11594016"/>
              <a:gd name="connsiteY6" fmla="*/ 3683428 h 9726050"/>
              <a:gd name="connsiteX7" fmla="*/ 8370010 w 11594016"/>
              <a:gd name="connsiteY7" fmla="*/ 636879 h 9726050"/>
              <a:gd name="connsiteX8" fmla="*/ 11594016 w 11594016"/>
              <a:gd name="connsiteY8" fmla="*/ 3162684 h 9726050"/>
              <a:gd name="connsiteX0" fmla="*/ 0 w 11594016"/>
              <a:gd name="connsiteY0" fmla="*/ 7023652 h 9726050"/>
              <a:gd name="connsiteX1" fmla="*/ 1119682 w 11594016"/>
              <a:gd name="connsiteY1" fmla="*/ 6725098 h 9726050"/>
              <a:gd name="connsiteX2" fmla="*/ 2171360 w 11594016"/>
              <a:gd name="connsiteY2" fmla="*/ 9673247 h 9726050"/>
              <a:gd name="connsiteX3" fmla="*/ 2733214 w 11594016"/>
              <a:gd name="connsiteY3" fmla="*/ 5459401 h 9726050"/>
              <a:gd name="connsiteX4" fmla="*/ 4570887 w 11594016"/>
              <a:gd name="connsiteY4" fmla="*/ 6980227 h 9726050"/>
              <a:gd name="connsiteX5" fmla="*/ 5415304 w 11594016"/>
              <a:gd name="connsiteY5" fmla="*/ 3426201 h 9726050"/>
              <a:gd name="connsiteX6" fmla="*/ 7038978 w 11594016"/>
              <a:gd name="connsiteY6" fmla="*/ 3683428 h 9726050"/>
              <a:gd name="connsiteX7" fmla="*/ 8370010 w 11594016"/>
              <a:gd name="connsiteY7" fmla="*/ 636879 h 9726050"/>
              <a:gd name="connsiteX8" fmla="*/ 11594016 w 11594016"/>
              <a:gd name="connsiteY8" fmla="*/ 3162684 h 972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016" h="9726050">
                <a:moveTo>
                  <a:pt x="0" y="7023652"/>
                </a:moveTo>
                <a:cubicBezTo>
                  <a:pt x="21986" y="7015890"/>
                  <a:pt x="646585" y="6282157"/>
                  <a:pt x="1119682" y="6725098"/>
                </a:cubicBezTo>
                <a:cubicBezTo>
                  <a:pt x="1592779" y="7168039"/>
                  <a:pt x="1478289" y="10157101"/>
                  <a:pt x="2171360" y="9673247"/>
                </a:cubicBezTo>
                <a:cubicBezTo>
                  <a:pt x="2864431" y="9189393"/>
                  <a:pt x="1912795" y="5912103"/>
                  <a:pt x="2733214" y="5459401"/>
                </a:cubicBezTo>
                <a:cubicBezTo>
                  <a:pt x="3511838" y="4949197"/>
                  <a:pt x="3568288" y="7837810"/>
                  <a:pt x="4570887" y="6980227"/>
                </a:cubicBezTo>
                <a:cubicBezTo>
                  <a:pt x="5213858" y="6347288"/>
                  <a:pt x="4655012" y="4066561"/>
                  <a:pt x="5415304" y="3426201"/>
                </a:cubicBezTo>
                <a:cubicBezTo>
                  <a:pt x="6334779" y="2772181"/>
                  <a:pt x="6193553" y="4479093"/>
                  <a:pt x="7038978" y="3683428"/>
                </a:cubicBezTo>
                <a:cubicBezTo>
                  <a:pt x="7889741" y="2802085"/>
                  <a:pt x="7436038" y="1367036"/>
                  <a:pt x="8370010" y="636879"/>
                </a:cubicBezTo>
                <a:cubicBezTo>
                  <a:pt x="10952947" y="-1218214"/>
                  <a:pt x="9539831" y="1396392"/>
                  <a:pt x="11594016" y="3162684"/>
                </a:cubicBezTo>
              </a:path>
            </a:pathLst>
          </a:custGeom>
          <a:noFill/>
          <a:ln w="228600">
            <a:solidFill>
              <a:srgbClr val="E9F6F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F5ECC4"/>
              </a:solidFill>
              <a:effectLst/>
              <a:uLnTx/>
              <a:uFillTx/>
              <a:latin typeface="Arial" panose="020B0604020202020204"/>
              <a:ea typeface="+mn-ea"/>
              <a:cs typeface="+mn-cs"/>
            </a:endParaRPr>
          </a:p>
        </p:txBody>
      </p:sp>
      <p:sp>
        <p:nvSpPr>
          <p:cNvPr id="21" name="Friform 20">
            <a:extLst>
              <a:ext uri="{FF2B5EF4-FFF2-40B4-BE49-F238E27FC236}">
                <a16:creationId xmlns:a16="http://schemas.microsoft.com/office/drawing/2014/main" id="{DD013841-9C78-588D-B437-CA2CD5D14EE6}"/>
              </a:ext>
            </a:extLst>
          </p:cNvPr>
          <p:cNvSpPr>
            <a:spLocks noGrp="1" noRot="1" noMove="1" noResize="1" noEditPoints="1" noAdjustHandles="1" noChangeArrowheads="1" noChangeShapeType="1"/>
          </p:cNvSpPr>
          <p:nvPr/>
        </p:nvSpPr>
        <p:spPr>
          <a:xfrm>
            <a:off x="6102351" y="6077974"/>
            <a:ext cx="6099002" cy="1294375"/>
          </a:xfrm>
          <a:custGeom>
            <a:avLst/>
            <a:gdLst>
              <a:gd name="connsiteX0" fmla="*/ 4283564 w 5206568"/>
              <a:gd name="connsiteY0" fmla="*/ 0 h 1104976"/>
              <a:gd name="connsiteX1" fmla="*/ 2517189 w 5206568"/>
              <a:gd name="connsiteY1" fmla="*/ 251016 h 1104976"/>
              <a:gd name="connsiteX2" fmla="*/ 2316013 w 5206568"/>
              <a:gd name="connsiteY2" fmla="*/ 249365 h 1104976"/>
              <a:gd name="connsiteX3" fmla="*/ 2135629 w 5206568"/>
              <a:gd name="connsiteY3" fmla="*/ 245090 h 1104976"/>
              <a:gd name="connsiteX4" fmla="*/ 1302622 w 5206568"/>
              <a:gd name="connsiteY4" fmla="*/ 182230 h 1104976"/>
              <a:gd name="connsiteX5" fmla="*/ 750846 w 5206568"/>
              <a:gd name="connsiteY5" fmla="*/ 0 h 1104976"/>
              <a:gd name="connsiteX6" fmla="*/ 0 w 5206568"/>
              <a:gd name="connsiteY6" fmla="*/ 0 h 1104976"/>
              <a:gd name="connsiteX7" fmla="*/ 0 w 5206568"/>
              <a:gd name="connsiteY7" fmla="*/ 1104976 h 1104976"/>
              <a:gd name="connsiteX8" fmla="*/ 5206569 w 5206568"/>
              <a:gd name="connsiteY8" fmla="*/ 1104976 h 1104976"/>
              <a:gd name="connsiteX9" fmla="*/ 5206569 w 5206568"/>
              <a:gd name="connsiteY9" fmla="*/ 0 h 1104976"/>
              <a:gd name="connsiteX10" fmla="*/ 4283564 w 5206568"/>
              <a:gd name="connsiteY10" fmla="*/ 0 h 1104976"/>
              <a:gd name="connsiteX0" fmla="*/ 4283564 w 5206569"/>
              <a:gd name="connsiteY0" fmla="*/ 0 h 1104976"/>
              <a:gd name="connsiteX1" fmla="*/ 2517189 w 5206569"/>
              <a:gd name="connsiteY1" fmla="*/ 251016 h 1104976"/>
              <a:gd name="connsiteX2" fmla="*/ 2316013 w 5206569"/>
              <a:gd name="connsiteY2" fmla="*/ 249365 h 1104976"/>
              <a:gd name="connsiteX3" fmla="*/ 2135629 w 5206569"/>
              <a:gd name="connsiteY3" fmla="*/ 245090 h 1104976"/>
              <a:gd name="connsiteX4" fmla="*/ 1302622 w 5206569"/>
              <a:gd name="connsiteY4" fmla="*/ 182230 h 1104976"/>
              <a:gd name="connsiteX5" fmla="*/ 750846 w 5206569"/>
              <a:gd name="connsiteY5" fmla="*/ 0 h 1104976"/>
              <a:gd name="connsiteX6" fmla="*/ 0 w 5206569"/>
              <a:gd name="connsiteY6" fmla="*/ 1104976 h 1104976"/>
              <a:gd name="connsiteX7" fmla="*/ 5206569 w 5206569"/>
              <a:gd name="connsiteY7" fmla="*/ 1104976 h 1104976"/>
              <a:gd name="connsiteX8" fmla="*/ 5206569 w 5206569"/>
              <a:gd name="connsiteY8" fmla="*/ 0 h 1104976"/>
              <a:gd name="connsiteX9" fmla="*/ 4283564 w 5206569"/>
              <a:gd name="connsiteY9" fmla="*/ 0 h 11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6569" h="1104976">
                <a:moveTo>
                  <a:pt x="4283564" y="0"/>
                </a:moveTo>
                <a:cubicBezTo>
                  <a:pt x="4283564" y="138640"/>
                  <a:pt x="3492722" y="251016"/>
                  <a:pt x="2517189" y="251016"/>
                </a:cubicBezTo>
                <a:lnTo>
                  <a:pt x="2316013" y="249365"/>
                </a:lnTo>
                <a:lnTo>
                  <a:pt x="2135629" y="245090"/>
                </a:lnTo>
                <a:cubicBezTo>
                  <a:pt x="1817220" y="235147"/>
                  <a:pt x="1531033" y="212964"/>
                  <a:pt x="1302622" y="182230"/>
                </a:cubicBezTo>
                <a:cubicBezTo>
                  <a:pt x="962838" y="136470"/>
                  <a:pt x="750846" y="71765"/>
                  <a:pt x="750846" y="0"/>
                </a:cubicBezTo>
                <a:lnTo>
                  <a:pt x="0" y="1104976"/>
                </a:lnTo>
                <a:lnTo>
                  <a:pt x="5206569" y="1104976"/>
                </a:lnTo>
                <a:lnTo>
                  <a:pt x="5206569" y="0"/>
                </a:lnTo>
                <a:lnTo>
                  <a:pt x="4283564" y="0"/>
                </a:lnTo>
                <a:close/>
              </a:path>
            </a:pathLst>
          </a:custGeom>
          <a:solidFill>
            <a:srgbClr val="366359"/>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 name="Gruppe 5">
            <a:extLst>
              <a:ext uri="{FF2B5EF4-FFF2-40B4-BE49-F238E27FC236}">
                <a16:creationId xmlns:a16="http://schemas.microsoft.com/office/drawing/2014/main" id="{74F284F0-ECC8-F3EA-7012-EDD865C3402C}"/>
              </a:ext>
            </a:extLst>
          </p:cNvPr>
          <p:cNvGrpSpPr>
            <a:grpSpLocks/>
          </p:cNvGrpSpPr>
          <p:nvPr/>
        </p:nvGrpSpPr>
        <p:grpSpPr>
          <a:xfrm rot="5400000">
            <a:off x="6101317" y="6005760"/>
            <a:ext cx="1166811" cy="1327967"/>
            <a:chOff x="8926685" y="3459582"/>
            <a:chExt cx="2171252" cy="2471138"/>
          </a:xfrm>
        </p:grpSpPr>
        <p:sp>
          <p:nvSpPr>
            <p:cNvPr id="22" name="Friform 21">
              <a:extLst>
                <a:ext uri="{FF2B5EF4-FFF2-40B4-BE49-F238E27FC236}">
                  <a16:creationId xmlns:a16="http://schemas.microsoft.com/office/drawing/2014/main" id="{BAB83FB8-7CEC-FF05-3057-8E17AFDB6567}"/>
                </a:ext>
              </a:extLst>
            </p:cNvPr>
            <p:cNvSpPr>
              <a:spLocks/>
            </p:cNvSpPr>
            <p:nvPr/>
          </p:nvSpPr>
          <p:spPr>
            <a:xfrm>
              <a:off x="8926685" y="5147813"/>
              <a:ext cx="2171252" cy="640477"/>
            </a:xfrm>
            <a:custGeom>
              <a:avLst/>
              <a:gdLst>
                <a:gd name="connsiteX0" fmla="*/ 1085642 w 2171252"/>
                <a:gd name="connsiteY0" fmla="*/ 640478 h 640477"/>
                <a:gd name="connsiteX1" fmla="*/ 2171252 w 2171252"/>
                <a:gd name="connsiteY1" fmla="*/ 342504 h 640477"/>
                <a:gd name="connsiteX2" fmla="*/ 1085642 w 2171252"/>
                <a:gd name="connsiteY2" fmla="*/ 0 h 640477"/>
                <a:gd name="connsiteX3" fmla="*/ 0 w 2171252"/>
                <a:gd name="connsiteY3" fmla="*/ 342471 h 640477"/>
                <a:gd name="connsiteX4" fmla="*/ 1085642 w 2171252"/>
                <a:gd name="connsiteY4" fmla="*/ 640478 h 64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252" h="640477">
                  <a:moveTo>
                    <a:pt x="1085642" y="640478"/>
                  </a:moveTo>
                  <a:lnTo>
                    <a:pt x="2171252" y="342504"/>
                  </a:lnTo>
                  <a:lnTo>
                    <a:pt x="1085642" y="0"/>
                  </a:lnTo>
                  <a:lnTo>
                    <a:pt x="0" y="342471"/>
                  </a:lnTo>
                  <a:lnTo>
                    <a:pt x="1085642" y="640478"/>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iform 24">
              <a:extLst>
                <a:ext uri="{FF2B5EF4-FFF2-40B4-BE49-F238E27FC236}">
                  <a16:creationId xmlns:a16="http://schemas.microsoft.com/office/drawing/2014/main" id="{D5BD46BE-CBAF-8D65-D8D9-282A0CA6A9C0}"/>
                </a:ext>
              </a:extLst>
            </p:cNvPr>
            <p:cNvSpPr>
              <a:spLocks/>
            </p:cNvSpPr>
            <p:nvPr/>
          </p:nvSpPr>
          <p:spPr>
            <a:xfrm>
              <a:off x="10012327" y="5490316"/>
              <a:ext cx="1085609" cy="440403"/>
            </a:xfrm>
            <a:custGeom>
              <a:avLst/>
              <a:gdLst>
                <a:gd name="connsiteX0" fmla="*/ 1085610 w 1085609"/>
                <a:gd name="connsiteY0" fmla="*/ 0 h 440403"/>
                <a:gd name="connsiteX1" fmla="*/ 1085610 w 1085609"/>
                <a:gd name="connsiteY1" fmla="*/ 142429 h 440403"/>
                <a:gd name="connsiteX2" fmla="*/ 0 w 1085609"/>
                <a:gd name="connsiteY2" fmla="*/ 440404 h 440403"/>
                <a:gd name="connsiteX3" fmla="*/ 0 w 1085609"/>
                <a:gd name="connsiteY3" fmla="*/ 297974 h 440403"/>
                <a:gd name="connsiteX4" fmla="*/ 1085610 w 1085609"/>
                <a:gd name="connsiteY4" fmla="*/ 0 h 44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609" h="440403">
                  <a:moveTo>
                    <a:pt x="1085610" y="0"/>
                  </a:moveTo>
                  <a:lnTo>
                    <a:pt x="1085610" y="142429"/>
                  </a:lnTo>
                  <a:lnTo>
                    <a:pt x="0" y="440404"/>
                  </a:lnTo>
                  <a:lnTo>
                    <a:pt x="0" y="297974"/>
                  </a:lnTo>
                  <a:lnTo>
                    <a:pt x="1085610" y="0"/>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iform 25">
              <a:extLst>
                <a:ext uri="{FF2B5EF4-FFF2-40B4-BE49-F238E27FC236}">
                  <a16:creationId xmlns:a16="http://schemas.microsoft.com/office/drawing/2014/main" id="{E5681AB4-4512-B6B0-7103-0C9012C1B118}"/>
                </a:ext>
              </a:extLst>
            </p:cNvPr>
            <p:cNvSpPr>
              <a:spLocks/>
            </p:cNvSpPr>
            <p:nvPr/>
          </p:nvSpPr>
          <p:spPr>
            <a:xfrm>
              <a:off x="8926685" y="5490284"/>
              <a:ext cx="1085642" cy="440436"/>
            </a:xfrm>
            <a:custGeom>
              <a:avLst/>
              <a:gdLst>
                <a:gd name="connsiteX0" fmla="*/ 0 w 1085642"/>
                <a:gd name="connsiteY0" fmla="*/ 0 h 440436"/>
                <a:gd name="connsiteX1" fmla="*/ 0 w 1085642"/>
                <a:gd name="connsiteY1" fmla="*/ 142429 h 440436"/>
                <a:gd name="connsiteX2" fmla="*/ 1085642 w 1085642"/>
                <a:gd name="connsiteY2" fmla="*/ 440436 h 440436"/>
                <a:gd name="connsiteX3" fmla="*/ 1085642 w 1085642"/>
                <a:gd name="connsiteY3" fmla="*/ 298006 h 440436"/>
                <a:gd name="connsiteX4" fmla="*/ 0 w 1085642"/>
                <a:gd name="connsiteY4" fmla="*/ 0 h 44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642" h="440436">
                  <a:moveTo>
                    <a:pt x="0" y="0"/>
                  </a:moveTo>
                  <a:lnTo>
                    <a:pt x="0" y="142429"/>
                  </a:lnTo>
                  <a:lnTo>
                    <a:pt x="1085642" y="440436"/>
                  </a:lnTo>
                  <a:lnTo>
                    <a:pt x="1085642" y="298006"/>
                  </a:lnTo>
                  <a:lnTo>
                    <a:pt x="0" y="0"/>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iform 26">
              <a:extLst>
                <a:ext uri="{FF2B5EF4-FFF2-40B4-BE49-F238E27FC236}">
                  <a16:creationId xmlns:a16="http://schemas.microsoft.com/office/drawing/2014/main" id="{F9BAD68D-D796-4F88-5C54-517B960B1E9A}"/>
                </a:ext>
              </a:extLst>
            </p:cNvPr>
            <p:cNvSpPr>
              <a:spLocks/>
            </p:cNvSpPr>
            <p:nvPr/>
          </p:nvSpPr>
          <p:spPr>
            <a:xfrm>
              <a:off x="9413593" y="3459582"/>
              <a:ext cx="1197403" cy="2198617"/>
            </a:xfrm>
            <a:custGeom>
              <a:avLst/>
              <a:gdLst>
                <a:gd name="connsiteX0" fmla="*/ 15318 w 1197403"/>
                <a:gd name="connsiteY0" fmla="*/ 1952006 h 2198617"/>
                <a:gd name="connsiteX1" fmla="*/ 93528 w 1197403"/>
                <a:gd name="connsiteY1" fmla="*/ 1685218 h 2198617"/>
                <a:gd name="connsiteX2" fmla="*/ 273265 w 1197403"/>
                <a:gd name="connsiteY2" fmla="*/ 1401947 h 2198617"/>
                <a:gd name="connsiteX3" fmla="*/ 205613 w 1197403"/>
                <a:gd name="connsiteY3" fmla="*/ 1250514 h 2198617"/>
                <a:gd name="connsiteX4" fmla="*/ 299788 w 1197403"/>
                <a:gd name="connsiteY4" fmla="*/ 869764 h 2198617"/>
                <a:gd name="connsiteX5" fmla="*/ 441343 w 1197403"/>
                <a:gd name="connsiteY5" fmla="*/ 714866 h 2198617"/>
                <a:gd name="connsiteX6" fmla="*/ 373788 w 1197403"/>
                <a:gd name="connsiteY6" fmla="*/ 570429 h 2198617"/>
                <a:gd name="connsiteX7" fmla="*/ 494681 w 1197403"/>
                <a:gd name="connsiteY7" fmla="*/ 81448 h 2198617"/>
                <a:gd name="connsiteX8" fmla="*/ 598734 w 1197403"/>
                <a:gd name="connsiteY8" fmla="*/ 0 h 2198617"/>
                <a:gd name="connsiteX9" fmla="*/ 598734 w 1197403"/>
                <a:gd name="connsiteY9" fmla="*/ 0 h 2198617"/>
                <a:gd name="connsiteX10" fmla="*/ 702787 w 1197403"/>
                <a:gd name="connsiteY10" fmla="*/ 81448 h 2198617"/>
                <a:gd name="connsiteX11" fmla="*/ 823680 w 1197403"/>
                <a:gd name="connsiteY11" fmla="*/ 570397 h 2198617"/>
                <a:gd name="connsiteX12" fmla="*/ 774747 w 1197403"/>
                <a:gd name="connsiteY12" fmla="*/ 711466 h 2198617"/>
                <a:gd name="connsiteX13" fmla="*/ 897550 w 1197403"/>
                <a:gd name="connsiteY13" fmla="*/ 869149 h 2198617"/>
                <a:gd name="connsiteX14" fmla="*/ 991855 w 1197403"/>
                <a:gd name="connsiteY14" fmla="*/ 1250547 h 2198617"/>
                <a:gd name="connsiteX15" fmla="*/ 951213 w 1197403"/>
                <a:gd name="connsiteY15" fmla="*/ 1583206 h 2198617"/>
                <a:gd name="connsiteX16" fmla="*/ 1103778 w 1197403"/>
                <a:gd name="connsiteY16" fmla="*/ 1684895 h 2198617"/>
                <a:gd name="connsiteX17" fmla="*/ 1182117 w 1197403"/>
                <a:gd name="connsiteY17" fmla="*/ 1952006 h 2198617"/>
                <a:gd name="connsiteX18" fmla="*/ 1197403 w 1197403"/>
                <a:gd name="connsiteY18" fmla="*/ 1997410 h 2198617"/>
                <a:gd name="connsiteX19" fmla="*/ 1197403 w 1197403"/>
                <a:gd name="connsiteY19" fmla="*/ 2013991 h 2198617"/>
                <a:gd name="connsiteX20" fmla="*/ 1195233 w 1197403"/>
                <a:gd name="connsiteY20" fmla="*/ 2014444 h 2198617"/>
                <a:gd name="connsiteX21" fmla="*/ 598734 w 1197403"/>
                <a:gd name="connsiteY21" fmla="*/ 2198618 h 2198617"/>
                <a:gd name="connsiteX22" fmla="*/ 0 w 1197403"/>
                <a:gd name="connsiteY22" fmla="*/ 1997377 h 2198617"/>
                <a:gd name="connsiteX23" fmla="*/ 15318 w 1197403"/>
                <a:gd name="connsiteY23" fmla="*/ 1951974 h 219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7403" h="2198617">
                  <a:moveTo>
                    <a:pt x="15318" y="1952006"/>
                  </a:moveTo>
                  <a:lnTo>
                    <a:pt x="93528" y="1685218"/>
                  </a:lnTo>
                  <a:lnTo>
                    <a:pt x="273265" y="1401947"/>
                  </a:lnTo>
                  <a:lnTo>
                    <a:pt x="205613" y="1250514"/>
                  </a:lnTo>
                  <a:lnTo>
                    <a:pt x="299788" y="869764"/>
                  </a:lnTo>
                  <a:lnTo>
                    <a:pt x="441343" y="714866"/>
                  </a:lnTo>
                  <a:lnTo>
                    <a:pt x="373788" y="570429"/>
                  </a:lnTo>
                  <a:lnTo>
                    <a:pt x="494681" y="81448"/>
                  </a:lnTo>
                  <a:cubicBezTo>
                    <a:pt x="506501" y="33616"/>
                    <a:pt x="549444" y="0"/>
                    <a:pt x="598734" y="0"/>
                  </a:cubicBezTo>
                  <a:lnTo>
                    <a:pt x="598734" y="0"/>
                  </a:lnTo>
                  <a:cubicBezTo>
                    <a:pt x="648024" y="0"/>
                    <a:pt x="690967" y="33616"/>
                    <a:pt x="702787" y="81448"/>
                  </a:cubicBezTo>
                  <a:lnTo>
                    <a:pt x="823680" y="570397"/>
                  </a:lnTo>
                  <a:lnTo>
                    <a:pt x="774747" y="711466"/>
                  </a:lnTo>
                  <a:lnTo>
                    <a:pt x="897550" y="869149"/>
                  </a:lnTo>
                  <a:lnTo>
                    <a:pt x="991855" y="1250547"/>
                  </a:lnTo>
                  <a:lnTo>
                    <a:pt x="951213" y="1583206"/>
                  </a:lnTo>
                  <a:lnTo>
                    <a:pt x="1103778" y="1684895"/>
                  </a:lnTo>
                  <a:lnTo>
                    <a:pt x="1182117" y="1952006"/>
                  </a:lnTo>
                  <a:cubicBezTo>
                    <a:pt x="1192125" y="1966579"/>
                    <a:pt x="1197403" y="1981768"/>
                    <a:pt x="1197403" y="1997410"/>
                  </a:cubicBezTo>
                  <a:lnTo>
                    <a:pt x="1197403" y="2013991"/>
                  </a:lnTo>
                  <a:lnTo>
                    <a:pt x="1195233" y="2014444"/>
                  </a:lnTo>
                  <a:cubicBezTo>
                    <a:pt x="1169423" y="2117623"/>
                    <a:pt x="912253" y="2198618"/>
                    <a:pt x="598734" y="2198618"/>
                  </a:cubicBezTo>
                  <a:cubicBezTo>
                    <a:pt x="268051" y="2198618"/>
                    <a:pt x="0" y="2108523"/>
                    <a:pt x="0" y="1997377"/>
                  </a:cubicBezTo>
                  <a:cubicBezTo>
                    <a:pt x="0" y="1981768"/>
                    <a:pt x="5311" y="1966547"/>
                    <a:pt x="15318" y="1951974"/>
                  </a:cubicBezTo>
                  <a:close/>
                </a:path>
              </a:pathLst>
            </a:custGeom>
            <a:solidFill>
              <a:schemeClr val="accent5"/>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iform 27">
              <a:extLst>
                <a:ext uri="{FF2B5EF4-FFF2-40B4-BE49-F238E27FC236}">
                  <a16:creationId xmlns:a16="http://schemas.microsoft.com/office/drawing/2014/main" id="{29CAEAB0-D5DA-EB1A-ADD5-D482832B555D}"/>
                </a:ext>
              </a:extLst>
            </p:cNvPr>
            <p:cNvSpPr>
              <a:spLocks/>
            </p:cNvSpPr>
            <p:nvPr/>
          </p:nvSpPr>
          <p:spPr>
            <a:xfrm>
              <a:off x="9405950" y="5343580"/>
              <a:ext cx="1210810" cy="322295"/>
            </a:xfrm>
            <a:custGeom>
              <a:avLst/>
              <a:gdLst>
                <a:gd name="connsiteX0" fmla="*/ 606377 w 1210810"/>
                <a:gd name="connsiteY0" fmla="*/ 322296 h 322295"/>
                <a:gd name="connsiteX1" fmla="*/ 0 w 1210810"/>
                <a:gd name="connsiteY1" fmla="*/ 113380 h 322295"/>
                <a:gd name="connsiteX2" fmla="*/ 356 w 1210810"/>
                <a:gd name="connsiteY2" fmla="*/ 111081 h 322295"/>
                <a:gd name="connsiteX3" fmla="*/ 32094 w 1210810"/>
                <a:gd name="connsiteY3" fmla="*/ 9586 h 322295"/>
                <a:gd name="connsiteX4" fmla="*/ 46732 w 1210810"/>
                <a:gd name="connsiteY4" fmla="*/ 14152 h 322295"/>
                <a:gd name="connsiteX5" fmla="*/ 15350 w 1210810"/>
                <a:gd name="connsiteY5" fmla="*/ 114481 h 322295"/>
                <a:gd name="connsiteX6" fmla="*/ 606377 w 1210810"/>
                <a:gd name="connsiteY6" fmla="*/ 306880 h 322295"/>
                <a:gd name="connsiteX7" fmla="*/ 1194942 w 1210810"/>
                <a:gd name="connsiteY7" fmla="*/ 130350 h 322295"/>
                <a:gd name="connsiteX8" fmla="*/ 1162751 w 1210810"/>
                <a:gd name="connsiteY8" fmla="*/ 3789 h 322295"/>
                <a:gd name="connsiteX9" fmla="*/ 1177616 w 1210810"/>
                <a:gd name="connsiteY9" fmla="*/ 0 h 322295"/>
                <a:gd name="connsiteX10" fmla="*/ 1210810 w 1210810"/>
                <a:gd name="connsiteY10" fmla="*/ 130382 h 322295"/>
                <a:gd name="connsiteX11" fmla="*/ 1210325 w 1210810"/>
                <a:gd name="connsiteY11" fmla="*/ 132260 h 322295"/>
                <a:gd name="connsiteX12" fmla="*/ 606377 w 1210810"/>
                <a:gd name="connsiteY12" fmla="*/ 322263 h 32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810" h="322295">
                  <a:moveTo>
                    <a:pt x="606377" y="322296"/>
                  </a:moveTo>
                  <a:cubicBezTo>
                    <a:pt x="266334" y="322296"/>
                    <a:pt x="0" y="230549"/>
                    <a:pt x="0" y="113380"/>
                  </a:cubicBezTo>
                  <a:lnTo>
                    <a:pt x="356" y="111081"/>
                  </a:lnTo>
                  <a:lnTo>
                    <a:pt x="32094" y="9586"/>
                  </a:lnTo>
                  <a:lnTo>
                    <a:pt x="46732" y="14152"/>
                  </a:lnTo>
                  <a:lnTo>
                    <a:pt x="15350" y="114481"/>
                  </a:lnTo>
                  <a:cubicBezTo>
                    <a:pt x="17294" y="218890"/>
                    <a:pt x="287158" y="306880"/>
                    <a:pt x="606377" y="306880"/>
                  </a:cubicBezTo>
                  <a:cubicBezTo>
                    <a:pt x="925596" y="306880"/>
                    <a:pt x="1167285" y="229480"/>
                    <a:pt x="1194942" y="130350"/>
                  </a:cubicBezTo>
                  <a:lnTo>
                    <a:pt x="1162751" y="3789"/>
                  </a:lnTo>
                  <a:lnTo>
                    <a:pt x="1177616" y="0"/>
                  </a:lnTo>
                  <a:lnTo>
                    <a:pt x="1210810" y="130382"/>
                  </a:lnTo>
                  <a:lnTo>
                    <a:pt x="1210325" y="132260"/>
                  </a:lnTo>
                  <a:cubicBezTo>
                    <a:pt x="1183251" y="240556"/>
                    <a:pt x="923588" y="322263"/>
                    <a:pt x="606377" y="322263"/>
                  </a:cubicBezTo>
                  <a:close/>
                </a:path>
              </a:pathLst>
            </a:custGeom>
            <a:solidFill>
              <a:srgbClr val="9E5130"/>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iform 28">
              <a:extLst>
                <a:ext uri="{FF2B5EF4-FFF2-40B4-BE49-F238E27FC236}">
                  <a16:creationId xmlns:a16="http://schemas.microsoft.com/office/drawing/2014/main" id="{A723A9B1-FD15-3405-A0B5-FADF01F2689E}"/>
                </a:ext>
              </a:extLst>
            </p:cNvPr>
            <p:cNvSpPr>
              <a:spLocks/>
            </p:cNvSpPr>
            <p:nvPr/>
          </p:nvSpPr>
          <p:spPr>
            <a:xfrm>
              <a:off x="9713316" y="4030012"/>
              <a:ext cx="597827" cy="326473"/>
            </a:xfrm>
            <a:custGeom>
              <a:avLst/>
              <a:gdLst>
                <a:gd name="connsiteX0" fmla="*/ 0 w 597827"/>
                <a:gd name="connsiteY0" fmla="*/ 299432 h 326473"/>
                <a:gd name="connsiteX1" fmla="*/ 74032 w 597827"/>
                <a:gd name="connsiteY1" fmla="*/ 0 h 326473"/>
                <a:gd name="connsiteX2" fmla="*/ 299011 w 597827"/>
                <a:gd name="connsiteY2" fmla="*/ 16808 h 326473"/>
                <a:gd name="connsiteX3" fmla="*/ 523957 w 597827"/>
                <a:gd name="connsiteY3" fmla="*/ 0 h 326473"/>
                <a:gd name="connsiteX4" fmla="*/ 597827 w 597827"/>
                <a:gd name="connsiteY4" fmla="*/ 298752 h 326473"/>
                <a:gd name="connsiteX5" fmla="*/ 299011 w 597827"/>
                <a:gd name="connsiteY5" fmla="*/ 326473 h 326473"/>
                <a:gd name="connsiteX6" fmla="*/ 0 w 597827"/>
                <a:gd name="connsiteY6" fmla="*/ 299432 h 3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827" h="326473">
                  <a:moveTo>
                    <a:pt x="0" y="299432"/>
                  </a:moveTo>
                  <a:lnTo>
                    <a:pt x="74032" y="0"/>
                  </a:lnTo>
                  <a:cubicBezTo>
                    <a:pt x="142721" y="10525"/>
                    <a:pt x="217659" y="16808"/>
                    <a:pt x="299011" y="16808"/>
                  </a:cubicBezTo>
                  <a:cubicBezTo>
                    <a:pt x="380362" y="16808"/>
                    <a:pt x="455301" y="10525"/>
                    <a:pt x="523957" y="0"/>
                  </a:cubicBezTo>
                  <a:lnTo>
                    <a:pt x="597827" y="298752"/>
                  </a:lnTo>
                  <a:cubicBezTo>
                    <a:pt x="499927" y="316920"/>
                    <a:pt x="398627" y="326473"/>
                    <a:pt x="299011" y="326473"/>
                  </a:cubicBezTo>
                  <a:cubicBezTo>
                    <a:pt x="199394" y="326473"/>
                    <a:pt x="96475" y="317146"/>
                    <a:pt x="0" y="299432"/>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iform 29">
              <a:extLst>
                <a:ext uri="{FF2B5EF4-FFF2-40B4-BE49-F238E27FC236}">
                  <a16:creationId xmlns:a16="http://schemas.microsoft.com/office/drawing/2014/main" id="{4D787FEA-205E-599A-92C3-A77D257FBC71}"/>
                </a:ext>
              </a:extLst>
            </p:cNvPr>
            <p:cNvSpPr>
              <a:spLocks/>
            </p:cNvSpPr>
            <p:nvPr/>
          </p:nvSpPr>
          <p:spPr>
            <a:xfrm>
              <a:off x="9507153" y="4710064"/>
              <a:ext cx="1010282" cy="494065"/>
            </a:xfrm>
            <a:custGeom>
              <a:avLst/>
              <a:gdLst>
                <a:gd name="connsiteX0" fmla="*/ 505174 w 1010282"/>
                <a:gd name="connsiteY0" fmla="*/ 52107 h 494065"/>
                <a:gd name="connsiteX1" fmla="*/ 898328 w 1010282"/>
                <a:gd name="connsiteY1" fmla="*/ 65 h 494065"/>
                <a:gd name="connsiteX2" fmla="*/ 1010283 w 1010282"/>
                <a:gd name="connsiteY2" fmla="*/ 434380 h 494065"/>
                <a:gd name="connsiteX3" fmla="*/ 505174 w 1010282"/>
                <a:gd name="connsiteY3" fmla="*/ 494066 h 494065"/>
                <a:gd name="connsiteX4" fmla="*/ 0 w 1010282"/>
                <a:gd name="connsiteY4" fmla="*/ 434704 h 494065"/>
                <a:gd name="connsiteX5" fmla="*/ 112020 w 1010282"/>
                <a:gd name="connsiteY5" fmla="*/ 0 h 494065"/>
                <a:gd name="connsiteX6" fmla="*/ 505174 w 1010282"/>
                <a:gd name="connsiteY6" fmla="*/ 52075 h 4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282" h="494065">
                  <a:moveTo>
                    <a:pt x="505174" y="52107"/>
                  </a:moveTo>
                  <a:cubicBezTo>
                    <a:pt x="641126" y="52107"/>
                    <a:pt x="776334" y="38538"/>
                    <a:pt x="898328" y="65"/>
                  </a:cubicBezTo>
                  <a:lnTo>
                    <a:pt x="1010283" y="434380"/>
                  </a:lnTo>
                  <a:cubicBezTo>
                    <a:pt x="852211" y="477549"/>
                    <a:pt x="676717" y="494066"/>
                    <a:pt x="505174" y="494066"/>
                  </a:cubicBezTo>
                  <a:cubicBezTo>
                    <a:pt x="333630" y="494066"/>
                    <a:pt x="156743" y="478035"/>
                    <a:pt x="0" y="434704"/>
                  </a:cubicBezTo>
                  <a:lnTo>
                    <a:pt x="112020" y="0"/>
                  </a:lnTo>
                  <a:cubicBezTo>
                    <a:pt x="233949" y="38473"/>
                    <a:pt x="369157" y="52075"/>
                    <a:pt x="505174" y="52075"/>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2" name="Gruppe 31">
            <a:extLst>
              <a:ext uri="{FF2B5EF4-FFF2-40B4-BE49-F238E27FC236}">
                <a16:creationId xmlns:a16="http://schemas.microsoft.com/office/drawing/2014/main" id="{F051841B-0F58-95F9-150F-CBB011CD8FAD}"/>
              </a:ext>
            </a:extLst>
          </p:cNvPr>
          <p:cNvGrpSpPr/>
          <p:nvPr/>
        </p:nvGrpSpPr>
        <p:grpSpPr>
          <a:xfrm>
            <a:off x="11609547" y="6438593"/>
            <a:ext cx="378532" cy="249578"/>
            <a:chOff x="2784223" y="578109"/>
            <a:chExt cx="1295921" cy="854459"/>
          </a:xfrm>
          <a:solidFill>
            <a:srgbClr val="E8F7F2"/>
          </a:solidFill>
        </p:grpSpPr>
        <p:sp>
          <p:nvSpPr>
            <p:cNvPr id="33" name="Friform 32">
              <a:extLst>
                <a:ext uri="{FF2B5EF4-FFF2-40B4-BE49-F238E27FC236}">
                  <a16:creationId xmlns:a16="http://schemas.microsoft.com/office/drawing/2014/main" id="{F20DFDB0-549C-08F8-6DDF-90A1DFC930EA}"/>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4" name="Friform 33">
              <a:extLst>
                <a:ext uri="{FF2B5EF4-FFF2-40B4-BE49-F238E27FC236}">
                  <a16:creationId xmlns:a16="http://schemas.microsoft.com/office/drawing/2014/main" id="{616D73BE-87F8-B1B5-7B9D-FC2C4DB5B8E1}"/>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5" name="Friform 34">
              <a:extLst>
                <a:ext uri="{FF2B5EF4-FFF2-40B4-BE49-F238E27FC236}">
                  <a16:creationId xmlns:a16="http://schemas.microsoft.com/office/drawing/2014/main" id="{AD94A743-76D1-1F00-A668-14D36D39BE86}"/>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6" name="Friform 35">
              <a:extLst>
                <a:ext uri="{FF2B5EF4-FFF2-40B4-BE49-F238E27FC236}">
                  <a16:creationId xmlns:a16="http://schemas.microsoft.com/office/drawing/2014/main" id="{285F9894-89D8-6CA3-4409-3B2970E3C593}"/>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7" name="Friform 36">
              <a:extLst>
                <a:ext uri="{FF2B5EF4-FFF2-40B4-BE49-F238E27FC236}">
                  <a16:creationId xmlns:a16="http://schemas.microsoft.com/office/drawing/2014/main" id="{ABC7EDE7-BB27-36AC-66C5-B0C90FF4F814}"/>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8" name="Friform 37">
              <a:extLst>
                <a:ext uri="{FF2B5EF4-FFF2-40B4-BE49-F238E27FC236}">
                  <a16:creationId xmlns:a16="http://schemas.microsoft.com/office/drawing/2014/main" id="{3385DBB5-1BA0-0432-4D71-631847A08884}"/>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9" name="Friform 38">
              <a:extLst>
                <a:ext uri="{FF2B5EF4-FFF2-40B4-BE49-F238E27FC236}">
                  <a16:creationId xmlns:a16="http://schemas.microsoft.com/office/drawing/2014/main" id="{9803D77D-3758-0324-80E7-E426732B31FE}"/>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40" name="Friform 39">
              <a:extLst>
                <a:ext uri="{FF2B5EF4-FFF2-40B4-BE49-F238E27FC236}">
                  <a16:creationId xmlns:a16="http://schemas.microsoft.com/office/drawing/2014/main" id="{37395276-D66C-CE2B-9068-164D49B59496}"/>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1399251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A7D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997E3F-1F5F-1E3A-4BA4-96D817E75324}"/>
              </a:ext>
            </a:extLst>
          </p:cNvPr>
          <p:cNvSpPr>
            <a:spLocks noGrp="1"/>
          </p:cNvSpPr>
          <p:nvPr>
            <p:ph type="ctrTitle"/>
          </p:nvPr>
        </p:nvSpPr>
        <p:spPr>
          <a:xfrm>
            <a:off x="573860" y="724218"/>
            <a:ext cx="7863481" cy="666249"/>
          </a:xfrm>
        </p:spPr>
        <p:txBody>
          <a:bodyPr>
            <a:noAutofit/>
          </a:bodyPr>
          <a:lstStyle/>
          <a:p>
            <a:r>
              <a:rPr lang="nb-NO">
                <a:solidFill>
                  <a:srgbClr val="EAF9F5"/>
                </a:solidFill>
                <a:latin typeface="Aptos Light"/>
              </a:rPr>
              <a:t>Negative tanker og fristelser</a:t>
            </a:r>
            <a:endParaRPr lang="nb-NO">
              <a:solidFill>
                <a:srgbClr val="FF0000"/>
              </a:solidFill>
            </a:endParaRPr>
          </a:p>
        </p:txBody>
      </p:sp>
      <p:sp>
        <p:nvSpPr>
          <p:cNvPr id="21" name="Freeform 7">
            <a:extLst>
              <a:ext uri="{FF2B5EF4-FFF2-40B4-BE49-F238E27FC236}">
                <a16:creationId xmlns:a16="http://schemas.microsoft.com/office/drawing/2014/main" id="{0B308042-4DF5-452F-B2B2-99D557B7363F}"/>
              </a:ext>
            </a:extLst>
          </p:cNvPr>
          <p:cNvSpPr>
            <a:spLocks noGrp="1" noRot="1" noMove="1" noResize="1" noEditPoints="1" noAdjustHandles="1" noChangeArrowheads="1" noChangeShapeType="1"/>
          </p:cNvSpPr>
          <p:nvPr/>
        </p:nvSpPr>
        <p:spPr>
          <a:xfrm>
            <a:off x="5409973" y="6445238"/>
            <a:ext cx="2068589" cy="195756"/>
          </a:xfrm>
          <a:custGeom>
            <a:avLst/>
            <a:gdLst>
              <a:gd name="connsiteX0" fmla="*/ 2068589 w 2068589"/>
              <a:gd name="connsiteY0" fmla="*/ 97878 h 195756"/>
              <a:gd name="connsiteX1" fmla="*/ 861192 w 2068589"/>
              <a:gd name="connsiteY1" fmla="*/ 195757 h 195756"/>
              <a:gd name="connsiteX2" fmla="*/ 0 w 2068589"/>
              <a:gd name="connsiteY2" fmla="*/ 97878 h 195756"/>
              <a:gd name="connsiteX3" fmla="*/ 861537 w 2068589"/>
              <a:gd name="connsiteY3" fmla="*/ 0 h 195756"/>
              <a:gd name="connsiteX4" fmla="*/ 2068589 w 2068589"/>
              <a:gd name="connsiteY4" fmla="*/ 97878 h 195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589" h="195756">
                <a:moveTo>
                  <a:pt x="2068589" y="97878"/>
                </a:moveTo>
                <a:cubicBezTo>
                  <a:pt x="2068589" y="151833"/>
                  <a:pt x="1432553" y="195757"/>
                  <a:pt x="861192" y="195757"/>
                </a:cubicBezTo>
                <a:cubicBezTo>
                  <a:pt x="289831" y="195757"/>
                  <a:pt x="0" y="151833"/>
                  <a:pt x="0" y="97878"/>
                </a:cubicBezTo>
                <a:cubicBezTo>
                  <a:pt x="0" y="43924"/>
                  <a:pt x="290177" y="0"/>
                  <a:pt x="861537" y="0"/>
                </a:cubicBezTo>
                <a:cubicBezTo>
                  <a:pt x="1432898" y="0"/>
                  <a:pt x="2068589" y="43924"/>
                  <a:pt x="2068589" y="97878"/>
                </a:cubicBezTo>
                <a:close/>
              </a:path>
            </a:pathLst>
          </a:custGeom>
          <a:solidFill>
            <a:srgbClr val="2A3756">
              <a:alpha val="10000"/>
            </a:srgbClr>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 name="Gruppe 3">
            <a:extLst>
              <a:ext uri="{FF2B5EF4-FFF2-40B4-BE49-F238E27FC236}">
                <a16:creationId xmlns:a16="http://schemas.microsoft.com/office/drawing/2014/main" id="{9BB9DBAA-CDF7-CBC1-27B3-B7789F8DE070}"/>
              </a:ext>
            </a:extLst>
          </p:cNvPr>
          <p:cNvGrpSpPr/>
          <p:nvPr/>
        </p:nvGrpSpPr>
        <p:grpSpPr>
          <a:xfrm>
            <a:off x="5378912" y="1647856"/>
            <a:ext cx="5925482" cy="4911862"/>
            <a:chOff x="5669590" y="2731042"/>
            <a:chExt cx="4618768" cy="3828676"/>
          </a:xfrm>
        </p:grpSpPr>
        <p:sp>
          <p:nvSpPr>
            <p:cNvPr id="9" name="Freeform 19">
              <a:extLst>
                <a:ext uri="{FF2B5EF4-FFF2-40B4-BE49-F238E27FC236}">
                  <a16:creationId xmlns:a16="http://schemas.microsoft.com/office/drawing/2014/main" id="{925F2D20-D573-C20E-67F5-60C0BA80565C}"/>
                </a:ext>
              </a:extLst>
            </p:cNvPr>
            <p:cNvSpPr>
              <a:spLocks/>
            </p:cNvSpPr>
            <p:nvPr/>
          </p:nvSpPr>
          <p:spPr>
            <a:xfrm>
              <a:off x="7396631" y="2731042"/>
              <a:ext cx="1175676" cy="754133"/>
            </a:xfrm>
            <a:custGeom>
              <a:avLst/>
              <a:gdLst>
                <a:gd name="connsiteX0" fmla="*/ 949040 w 1156556"/>
                <a:gd name="connsiteY0" fmla="*/ 562714 h 741869"/>
                <a:gd name="connsiteX1" fmla="*/ 1156556 w 1156556"/>
                <a:gd name="connsiteY1" fmla="*/ 247636 h 741869"/>
                <a:gd name="connsiteX2" fmla="*/ 949040 w 1156556"/>
                <a:gd name="connsiteY2" fmla="*/ 0 h 741869"/>
                <a:gd name="connsiteX3" fmla="*/ 0 w 1156556"/>
                <a:gd name="connsiteY3" fmla="*/ 254899 h 741869"/>
                <a:gd name="connsiteX4" fmla="*/ 281530 w 1156556"/>
                <a:gd name="connsiteY4" fmla="*/ 741870 h 741869"/>
                <a:gd name="connsiteX5" fmla="*/ 949040 w 1156556"/>
                <a:gd name="connsiteY5" fmla="*/ 562714 h 74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556" h="741869">
                  <a:moveTo>
                    <a:pt x="949040" y="562714"/>
                  </a:moveTo>
                  <a:lnTo>
                    <a:pt x="1156556" y="247636"/>
                  </a:lnTo>
                  <a:lnTo>
                    <a:pt x="949040" y="0"/>
                  </a:lnTo>
                  <a:cubicBezTo>
                    <a:pt x="603180" y="346"/>
                    <a:pt x="279109" y="93036"/>
                    <a:pt x="0" y="254899"/>
                  </a:cubicBezTo>
                  <a:lnTo>
                    <a:pt x="281530" y="741870"/>
                  </a:lnTo>
                  <a:cubicBezTo>
                    <a:pt x="477979" y="628082"/>
                    <a:pt x="705900" y="563060"/>
                    <a:pt x="949040" y="562714"/>
                  </a:cubicBezTo>
                  <a:close/>
                </a:path>
              </a:pathLst>
            </a:custGeom>
            <a:solidFill>
              <a:schemeClr val="accent6"/>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eeform 20">
              <a:extLst>
                <a:ext uri="{FF2B5EF4-FFF2-40B4-BE49-F238E27FC236}">
                  <a16:creationId xmlns:a16="http://schemas.microsoft.com/office/drawing/2014/main" id="{0A4A04FC-37C8-8418-C5FE-514BC5E934CD}"/>
                </a:ext>
              </a:extLst>
            </p:cNvPr>
            <p:cNvSpPr>
              <a:spLocks/>
            </p:cNvSpPr>
            <p:nvPr/>
          </p:nvSpPr>
          <p:spPr>
            <a:xfrm>
              <a:off x="6434713" y="3696474"/>
              <a:ext cx="750618" cy="961213"/>
            </a:xfrm>
            <a:custGeom>
              <a:avLst/>
              <a:gdLst>
                <a:gd name="connsiteX0" fmla="*/ 0 w 738411"/>
                <a:gd name="connsiteY0" fmla="*/ 945582 h 945581"/>
                <a:gd name="connsiteX1" fmla="*/ 558564 w 738411"/>
                <a:gd name="connsiteY1" fmla="*/ 945582 h 945581"/>
                <a:gd name="connsiteX2" fmla="*/ 738411 w 738411"/>
                <a:gd name="connsiteY2" fmla="*/ 280493 h 945581"/>
                <a:gd name="connsiteX3" fmla="*/ 252824 w 738411"/>
                <a:gd name="connsiteY3" fmla="*/ 0 h 945581"/>
                <a:gd name="connsiteX4" fmla="*/ 0 w 738411"/>
                <a:gd name="connsiteY4" fmla="*/ 945582 h 94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11" h="945581">
                  <a:moveTo>
                    <a:pt x="0" y="945582"/>
                  </a:moveTo>
                  <a:lnTo>
                    <a:pt x="558564" y="945582"/>
                  </a:lnTo>
                  <a:cubicBezTo>
                    <a:pt x="559602" y="703134"/>
                    <a:pt x="624969" y="476249"/>
                    <a:pt x="738411" y="280493"/>
                  </a:cubicBezTo>
                  <a:lnTo>
                    <a:pt x="252824" y="0"/>
                  </a:lnTo>
                  <a:cubicBezTo>
                    <a:pt x="91999" y="278417"/>
                    <a:pt x="0" y="601451"/>
                    <a:pt x="0" y="945582"/>
                  </a:cubicBezTo>
                  <a:close/>
                </a:path>
              </a:pathLst>
            </a:custGeom>
            <a:solidFill>
              <a:schemeClr val="bg1"/>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Freeform 21">
              <a:extLst>
                <a:ext uri="{FF2B5EF4-FFF2-40B4-BE49-F238E27FC236}">
                  <a16:creationId xmlns:a16="http://schemas.microsoft.com/office/drawing/2014/main" id="{45D1A1EF-6159-5186-4951-D504CDBC4F05}"/>
                </a:ext>
              </a:extLst>
            </p:cNvPr>
            <p:cNvSpPr>
              <a:spLocks/>
            </p:cNvSpPr>
            <p:nvPr/>
          </p:nvSpPr>
          <p:spPr>
            <a:xfrm>
              <a:off x="6691717" y="2990155"/>
              <a:ext cx="991097" cy="991448"/>
            </a:xfrm>
            <a:custGeom>
              <a:avLst/>
              <a:gdLst>
                <a:gd name="connsiteX0" fmla="*/ 974980 w 974979"/>
                <a:gd name="connsiteY0" fmla="*/ 486971 h 975325"/>
                <a:gd name="connsiteX1" fmla="*/ 693796 w 974979"/>
                <a:gd name="connsiteY1" fmla="*/ 0 h 975325"/>
                <a:gd name="connsiteX2" fmla="*/ 0 w 974979"/>
                <a:gd name="connsiteY2" fmla="*/ 695179 h 975325"/>
                <a:gd name="connsiteX3" fmla="*/ 485588 w 974979"/>
                <a:gd name="connsiteY3" fmla="*/ 975326 h 975325"/>
                <a:gd name="connsiteX4" fmla="*/ 974980 w 974979"/>
                <a:gd name="connsiteY4" fmla="*/ 486971 h 97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79" h="975325">
                  <a:moveTo>
                    <a:pt x="974980" y="486971"/>
                  </a:moveTo>
                  <a:lnTo>
                    <a:pt x="693796" y="0"/>
                  </a:lnTo>
                  <a:cubicBezTo>
                    <a:pt x="406040" y="166705"/>
                    <a:pt x="166359" y="407077"/>
                    <a:pt x="0" y="695179"/>
                  </a:cubicBezTo>
                  <a:lnTo>
                    <a:pt x="485588" y="975326"/>
                  </a:lnTo>
                  <a:cubicBezTo>
                    <a:pt x="603180" y="772997"/>
                    <a:pt x="772306" y="604218"/>
                    <a:pt x="974980" y="486971"/>
                  </a:cubicBezTo>
                  <a:close/>
                </a:path>
              </a:pathLst>
            </a:custGeom>
            <a:solidFill>
              <a:schemeClr val="accent6">
                <a:lumMod val="60000"/>
                <a:lumOff val="40000"/>
              </a:schemeClr>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Freeform 15">
              <a:extLst>
                <a:ext uri="{FF2B5EF4-FFF2-40B4-BE49-F238E27FC236}">
                  <a16:creationId xmlns:a16="http://schemas.microsoft.com/office/drawing/2014/main" id="{735C9F72-5A77-9355-B719-6360A87CB42B}"/>
                </a:ext>
              </a:extLst>
            </p:cNvPr>
            <p:cNvSpPr>
              <a:spLocks/>
            </p:cNvSpPr>
            <p:nvPr/>
          </p:nvSpPr>
          <p:spPr>
            <a:xfrm>
              <a:off x="8361360" y="2731042"/>
              <a:ext cx="964729" cy="754133"/>
            </a:xfrm>
            <a:custGeom>
              <a:avLst/>
              <a:gdLst>
                <a:gd name="connsiteX0" fmla="*/ 0 w 949040"/>
                <a:gd name="connsiteY0" fmla="*/ 562714 h 741869"/>
                <a:gd name="connsiteX1" fmla="*/ 0 w 949040"/>
                <a:gd name="connsiteY1" fmla="*/ 0 h 741869"/>
                <a:gd name="connsiteX2" fmla="*/ 949040 w 949040"/>
                <a:gd name="connsiteY2" fmla="*/ 254899 h 741869"/>
                <a:gd name="connsiteX3" fmla="*/ 667856 w 949040"/>
                <a:gd name="connsiteY3" fmla="*/ 741870 h 741869"/>
                <a:gd name="connsiteX4" fmla="*/ 0 w 949040"/>
                <a:gd name="connsiteY4" fmla="*/ 562714 h 74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40" h="741869">
                  <a:moveTo>
                    <a:pt x="0" y="562714"/>
                  </a:moveTo>
                  <a:lnTo>
                    <a:pt x="0" y="0"/>
                  </a:lnTo>
                  <a:cubicBezTo>
                    <a:pt x="345860" y="346"/>
                    <a:pt x="669931" y="93036"/>
                    <a:pt x="949040" y="254899"/>
                  </a:cubicBezTo>
                  <a:lnTo>
                    <a:pt x="667856" y="741870"/>
                  </a:lnTo>
                  <a:cubicBezTo>
                    <a:pt x="471408" y="628082"/>
                    <a:pt x="243486" y="563060"/>
                    <a:pt x="0" y="562714"/>
                  </a:cubicBezTo>
                  <a:close/>
                </a:path>
              </a:pathLst>
            </a:custGeom>
            <a:solidFill>
              <a:srgbClr val="E8F7F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eeform 16">
              <a:extLst>
                <a:ext uri="{FF2B5EF4-FFF2-40B4-BE49-F238E27FC236}">
                  <a16:creationId xmlns:a16="http://schemas.microsoft.com/office/drawing/2014/main" id="{538C3C29-4ECA-F7A1-2754-E23101995175}"/>
                </a:ext>
              </a:extLst>
            </p:cNvPr>
            <p:cNvSpPr>
              <a:spLocks/>
            </p:cNvSpPr>
            <p:nvPr/>
          </p:nvSpPr>
          <p:spPr>
            <a:xfrm>
              <a:off x="9537388" y="3696474"/>
              <a:ext cx="750970" cy="961213"/>
            </a:xfrm>
            <a:custGeom>
              <a:avLst/>
              <a:gdLst>
                <a:gd name="connsiteX0" fmla="*/ 738757 w 738757"/>
                <a:gd name="connsiteY0" fmla="*/ 945582 h 945581"/>
                <a:gd name="connsiteX1" fmla="*/ 179847 w 738757"/>
                <a:gd name="connsiteY1" fmla="*/ 945582 h 945581"/>
                <a:gd name="connsiteX2" fmla="*/ 0 w 738757"/>
                <a:gd name="connsiteY2" fmla="*/ 280493 h 945581"/>
                <a:gd name="connsiteX3" fmla="*/ 485588 w 738757"/>
                <a:gd name="connsiteY3" fmla="*/ 0 h 945581"/>
                <a:gd name="connsiteX4" fmla="*/ 738757 w 738757"/>
                <a:gd name="connsiteY4" fmla="*/ 945582 h 94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57" h="945581">
                  <a:moveTo>
                    <a:pt x="738757" y="945582"/>
                  </a:moveTo>
                  <a:lnTo>
                    <a:pt x="179847" y="945582"/>
                  </a:lnTo>
                  <a:cubicBezTo>
                    <a:pt x="178810" y="703134"/>
                    <a:pt x="113442" y="476249"/>
                    <a:pt x="0" y="280493"/>
                  </a:cubicBezTo>
                  <a:lnTo>
                    <a:pt x="485588" y="0"/>
                  </a:lnTo>
                  <a:cubicBezTo>
                    <a:pt x="646413" y="278417"/>
                    <a:pt x="738411" y="601451"/>
                    <a:pt x="738757" y="945582"/>
                  </a:cubicBezTo>
                  <a:close/>
                </a:path>
              </a:pathLst>
            </a:custGeom>
            <a:solidFill>
              <a:schemeClr val="accent4"/>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17">
              <a:extLst>
                <a:ext uri="{FF2B5EF4-FFF2-40B4-BE49-F238E27FC236}">
                  <a16:creationId xmlns:a16="http://schemas.microsoft.com/office/drawing/2014/main" id="{6B465ED4-0576-92CF-34DB-B4F27219C106}"/>
                </a:ext>
              </a:extLst>
            </p:cNvPr>
            <p:cNvSpPr>
              <a:spLocks/>
            </p:cNvSpPr>
            <p:nvPr/>
          </p:nvSpPr>
          <p:spPr>
            <a:xfrm>
              <a:off x="9040257" y="2990155"/>
              <a:ext cx="991097" cy="991449"/>
            </a:xfrm>
            <a:custGeom>
              <a:avLst/>
              <a:gdLst>
                <a:gd name="connsiteX0" fmla="*/ 0 w 974979"/>
                <a:gd name="connsiteY0" fmla="*/ 486971 h 975325"/>
                <a:gd name="connsiteX1" fmla="*/ 281184 w 974979"/>
                <a:gd name="connsiteY1" fmla="*/ 0 h 975325"/>
                <a:gd name="connsiteX2" fmla="*/ 974980 w 974979"/>
                <a:gd name="connsiteY2" fmla="*/ 695179 h 975325"/>
                <a:gd name="connsiteX3" fmla="*/ 489046 w 974979"/>
                <a:gd name="connsiteY3" fmla="*/ 975326 h 975325"/>
                <a:gd name="connsiteX4" fmla="*/ 0 w 974979"/>
                <a:gd name="connsiteY4" fmla="*/ 486971 h 97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79" h="975325">
                  <a:moveTo>
                    <a:pt x="0" y="486971"/>
                  </a:moveTo>
                  <a:lnTo>
                    <a:pt x="281184" y="0"/>
                  </a:lnTo>
                  <a:cubicBezTo>
                    <a:pt x="568940" y="166705"/>
                    <a:pt x="808621" y="407077"/>
                    <a:pt x="974980" y="695179"/>
                  </a:cubicBezTo>
                  <a:lnTo>
                    <a:pt x="489046" y="975326"/>
                  </a:lnTo>
                  <a:cubicBezTo>
                    <a:pt x="371800" y="772997"/>
                    <a:pt x="202674" y="604218"/>
                    <a:pt x="0" y="486971"/>
                  </a:cubicBezTo>
                  <a:close/>
                </a:path>
              </a:pathLst>
            </a:custGeom>
            <a:solidFill>
              <a:schemeClr val="accent4">
                <a:alpha val="50000"/>
              </a:schemeClr>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18">
              <a:extLst>
                <a:ext uri="{FF2B5EF4-FFF2-40B4-BE49-F238E27FC236}">
                  <a16:creationId xmlns:a16="http://schemas.microsoft.com/office/drawing/2014/main" id="{C1D1B9DA-B11B-2241-B2F3-D7C15034C6AD}"/>
                </a:ext>
              </a:extLst>
            </p:cNvPr>
            <p:cNvSpPr>
              <a:spLocks/>
            </p:cNvSpPr>
            <p:nvPr/>
          </p:nvSpPr>
          <p:spPr>
            <a:xfrm>
              <a:off x="7278501" y="3579048"/>
              <a:ext cx="2166070" cy="1078991"/>
            </a:xfrm>
            <a:custGeom>
              <a:avLst/>
              <a:gdLst>
                <a:gd name="connsiteX0" fmla="*/ 1987312 w 2130843"/>
                <a:gd name="connsiteY0" fmla="*/ 531933 h 1061444"/>
                <a:gd name="connsiteX1" fmla="*/ 1597528 w 2130843"/>
                <a:gd name="connsiteY1" fmla="*/ 142840 h 1061444"/>
                <a:gd name="connsiteX2" fmla="*/ 1069399 w 2130843"/>
                <a:gd name="connsiteY2" fmla="*/ 0 h 1061444"/>
                <a:gd name="connsiteX3" fmla="*/ 1062136 w 2130843"/>
                <a:gd name="connsiteY3" fmla="*/ 0 h 1061444"/>
                <a:gd name="connsiteX4" fmla="*/ 533662 w 2130843"/>
                <a:gd name="connsiteY4" fmla="*/ 142840 h 1061444"/>
                <a:gd name="connsiteX5" fmla="*/ 143532 w 2130843"/>
                <a:gd name="connsiteY5" fmla="*/ 531933 h 1061444"/>
                <a:gd name="connsiteX6" fmla="*/ 0 w 2130843"/>
                <a:gd name="connsiteY6" fmla="*/ 1061445 h 1061444"/>
                <a:gd name="connsiteX7" fmla="*/ 2130844 w 2130843"/>
                <a:gd name="connsiteY7" fmla="*/ 1061445 h 1061444"/>
                <a:gd name="connsiteX8" fmla="*/ 1987312 w 2130843"/>
                <a:gd name="connsiteY8" fmla="*/ 531933 h 106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843" h="1061444">
                  <a:moveTo>
                    <a:pt x="1987312" y="531933"/>
                  </a:moveTo>
                  <a:cubicBezTo>
                    <a:pt x="1893584" y="370762"/>
                    <a:pt x="1759044" y="236222"/>
                    <a:pt x="1597528" y="142840"/>
                  </a:cubicBezTo>
                  <a:cubicBezTo>
                    <a:pt x="1441891" y="52917"/>
                    <a:pt x="1261698" y="1038"/>
                    <a:pt x="1069399" y="0"/>
                  </a:cubicBezTo>
                  <a:cubicBezTo>
                    <a:pt x="1068016" y="0"/>
                    <a:pt x="1063174" y="0"/>
                    <a:pt x="1062136" y="0"/>
                  </a:cubicBezTo>
                  <a:cubicBezTo>
                    <a:pt x="869838" y="692"/>
                    <a:pt x="689299" y="52571"/>
                    <a:pt x="533662" y="142840"/>
                  </a:cubicBezTo>
                  <a:cubicBezTo>
                    <a:pt x="371800" y="235877"/>
                    <a:pt x="236914" y="370416"/>
                    <a:pt x="143532" y="531933"/>
                  </a:cubicBezTo>
                  <a:cubicBezTo>
                    <a:pt x="53263" y="687570"/>
                    <a:pt x="1038" y="868455"/>
                    <a:pt x="0" y="1061445"/>
                  </a:cubicBezTo>
                  <a:lnTo>
                    <a:pt x="2130844" y="1061445"/>
                  </a:lnTo>
                  <a:cubicBezTo>
                    <a:pt x="2129807" y="868455"/>
                    <a:pt x="2077582" y="687570"/>
                    <a:pt x="1987312" y="531933"/>
                  </a:cubicBezTo>
                  <a:close/>
                </a:path>
              </a:pathLst>
            </a:custGeom>
            <a:solidFill>
              <a:srgbClr val="FFFFFF"/>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6" name="Gruppe 15">
              <a:extLst>
                <a:ext uri="{FF2B5EF4-FFF2-40B4-BE49-F238E27FC236}">
                  <a16:creationId xmlns:a16="http://schemas.microsoft.com/office/drawing/2014/main" id="{17D2D642-C6CF-A67F-D04C-2429EA8ADED7}"/>
                </a:ext>
              </a:extLst>
            </p:cNvPr>
            <p:cNvGrpSpPr>
              <a:grpSpLocks/>
            </p:cNvGrpSpPr>
            <p:nvPr/>
          </p:nvGrpSpPr>
          <p:grpSpPr>
            <a:xfrm>
              <a:off x="7271108" y="3629201"/>
              <a:ext cx="2166070" cy="2167200"/>
              <a:chOff x="7278501" y="3579048"/>
              <a:chExt cx="2166070" cy="2167200"/>
            </a:xfrm>
          </p:grpSpPr>
          <p:sp>
            <p:nvSpPr>
              <p:cNvPr id="17" name="Freeform 18">
                <a:extLst>
                  <a:ext uri="{FF2B5EF4-FFF2-40B4-BE49-F238E27FC236}">
                    <a16:creationId xmlns:a16="http://schemas.microsoft.com/office/drawing/2014/main" id="{7956C2E1-2CAA-20AF-A37D-271772E35BE0}"/>
                  </a:ext>
                </a:extLst>
              </p:cNvPr>
              <p:cNvSpPr>
                <a:spLocks/>
              </p:cNvSpPr>
              <p:nvPr/>
            </p:nvSpPr>
            <p:spPr>
              <a:xfrm>
                <a:off x="7278501" y="3579048"/>
                <a:ext cx="2166070" cy="2167200"/>
              </a:xfrm>
              <a:prstGeom prst="ellipse">
                <a:avLst/>
              </a:prstGeom>
              <a:no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8" name="Graphic 5">
                <a:extLst>
                  <a:ext uri="{FF2B5EF4-FFF2-40B4-BE49-F238E27FC236}">
                    <a16:creationId xmlns:a16="http://schemas.microsoft.com/office/drawing/2014/main" id="{A9FF0BC7-A537-7FBB-5747-3B7E389E534D}"/>
                  </a:ext>
                </a:extLst>
              </p:cNvPr>
              <p:cNvGrpSpPr>
                <a:grpSpLocks/>
              </p:cNvGrpSpPr>
              <p:nvPr/>
            </p:nvGrpSpPr>
            <p:grpSpPr>
              <a:xfrm>
                <a:off x="8197888" y="4057188"/>
                <a:ext cx="767495" cy="728116"/>
                <a:chOff x="8194147" y="4032172"/>
                <a:chExt cx="755012" cy="716276"/>
              </a:xfrm>
              <a:solidFill>
                <a:srgbClr val="2A3756"/>
              </a:solidFill>
            </p:grpSpPr>
            <p:sp>
              <p:nvSpPr>
                <p:cNvPr id="19" name="Freeform 11">
                  <a:extLst>
                    <a:ext uri="{FF2B5EF4-FFF2-40B4-BE49-F238E27FC236}">
                      <a16:creationId xmlns:a16="http://schemas.microsoft.com/office/drawing/2014/main" id="{9F5B0BCF-2118-0C39-7FF1-D3A5DE1189C1}"/>
                    </a:ext>
                  </a:extLst>
                </p:cNvPr>
                <p:cNvSpPr>
                  <a:spLocks/>
                </p:cNvSpPr>
                <p:nvPr/>
              </p:nvSpPr>
              <p:spPr>
                <a:xfrm>
                  <a:off x="8194147" y="4426799"/>
                  <a:ext cx="321649" cy="321649"/>
                </a:xfrm>
                <a:custGeom>
                  <a:avLst/>
                  <a:gdLst>
                    <a:gd name="connsiteX0" fmla="*/ 321650 w 321649"/>
                    <a:gd name="connsiteY0" fmla="*/ 160825 h 321649"/>
                    <a:gd name="connsiteX1" fmla="*/ 160825 w 321649"/>
                    <a:gd name="connsiteY1" fmla="*/ 321650 h 321649"/>
                    <a:gd name="connsiteX2" fmla="*/ 0 w 321649"/>
                    <a:gd name="connsiteY2" fmla="*/ 160825 h 321649"/>
                    <a:gd name="connsiteX3" fmla="*/ 160825 w 321649"/>
                    <a:gd name="connsiteY3" fmla="*/ 0 h 321649"/>
                    <a:gd name="connsiteX4" fmla="*/ 321650 w 321649"/>
                    <a:gd name="connsiteY4" fmla="*/ 160825 h 32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9" h="321649">
                      <a:moveTo>
                        <a:pt x="321650" y="160825"/>
                      </a:moveTo>
                      <a:cubicBezTo>
                        <a:pt x="321650" y="249711"/>
                        <a:pt x="249711" y="321650"/>
                        <a:pt x="160825" y="321650"/>
                      </a:cubicBezTo>
                      <a:cubicBezTo>
                        <a:pt x="71939" y="321650"/>
                        <a:pt x="0" y="249711"/>
                        <a:pt x="0" y="160825"/>
                      </a:cubicBezTo>
                      <a:cubicBezTo>
                        <a:pt x="0" y="71939"/>
                        <a:pt x="71939" y="0"/>
                        <a:pt x="160825" y="0"/>
                      </a:cubicBezTo>
                      <a:cubicBezTo>
                        <a:pt x="249711" y="0"/>
                        <a:pt x="321650" y="71939"/>
                        <a:pt x="321650" y="160825"/>
                      </a:cubicBezTo>
                      <a:close/>
                    </a:path>
                  </a:pathLst>
                </a:custGeom>
                <a:solidFill>
                  <a:srgbClr val="2A3756"/>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12">
                  <a:extLst>
                    <a:ext uri="{FF2B5EF4-FFF2-40B4-BE49-F238E27FC236}">
                      <a16:creationId xmlns:a16="http://schemas.microsoft.com/office/drawing/2014/main" id="{DC49890E-9066-3770-DFF9-18F585EE9C0D}"/>
                    </a:ext>
                  </a:extLst>
                </p:cNvPr>
                <p:cNvSpPr>
                  <a:spLocks/>
                </p:cNvSpPr>
                <p:nvPr/>
              </p:nvSpPr>
              <p:spPr>
                <a:xfrm>
                  <a:off x="8265394" y="4032172"/>
                  <a:ext cx="683765" cy="632577"/>
                </a:xfrm>
                <a:custGeom>
                  <a:avLst/>
                  <a:gdLst>
                    <a:gd name="connsiteX0" fmla="*/ 0 w 683765"/>
                    <a:gd name="connsiteY0" fmla="*/ 632578 h 632577"/>
                    <a:gd name="connsiteX1" fmla="*/ 49458 w 683765"/>
                    <a:gd name="connsiteY1" fmla="*/ 451347 h 632577"/>
                    <a:gd name="connsiteX2" fmla="*/ 683766 w 683765"/>
                    <a:gd name="connsiteY2" fmla="*/ 0 h 632577"/>
                    <a:gd name="connsiteX3" fmla="*/ 184689 w 683765"/>
                    <a:gd name="connsiteY3" fmla="*/ 597300 h 632577"/>
                  </a:gdLst>
                  <a:ahLst/>
                  <a:cxnLst>
                    <a:cxn ang="0">
                      <a:pos x="connsiteX0" y="connsiteY0"/>
                    </a:cxn>
                    <a:cxn ang="0">
                      <a:pos x="connsiteX1" y="connsiteY1"/>
                    </a:cxn>
                    <a:cxn ang="0">
                      <a:pos x="connsiteX2" y="connsiteY2"/>
                    </a:cxn>
                    <a:cxn ang="0">
                      <a:pos x="connsiteX3" y="connsiteY3"/>
                    </a:cxn>
                  </a:cxnLst>
                  <a:rect l="l" t="t" r="r" b="b"/>
                  <a:pathLst>
                    <a:path w="683765" h="632577">
                      <a:moveTo>
                        <a:pt x="0" y="632578"/>
                      </a:moveTo>
                      <a:lnTo>
                        <a:pt x="49458" y="451347"/>
                      </a:lnTo>
                      <a:lnTo>
                        <a:pt x="683766" y="0"/>
                      </a:lnTo>
                      <a:lnTo>
                        <a:pt x="184689" y="597300"/>
                      </a:lnTo>
                      <a:close/>
                    </a:path>
                  </a:pathLst>
                </a:custGeom>
                <a:solidFill>
                  <a:srgbClr val="2A3756"/>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22" name="Graphic 5">
              <a:extLst>
                <a:ext uri="{FF2B5EF4-FFF2-40B4-BE49-F238E27FC236}">
                  <a16:creationId xmlns:a16="http://schemas.microsoft.com/office/drawing/2014/main" id="{5AEA9A99-DF49-8845-1872-4AFB31730876}"/>
                </a:ext>
              </a:extLst>
            </p:cNvPr>
            <p:cNvGrpSpPr>
              <a:grpSpLocks/>
            </p:cNvGrpSpPr>
            <p:nvPr/>
          </p:nvGrpSpPr>
          <p:grpSpPr>
            <a:xfrm>
              <a:off x="5669590" y="3101757"/>
              <a:ext cx="1134470" cy="3457961"/>
              <a:chOff x="5669590" y="3101757"/>
              <a:chExt cx="1134470" cy="3457961"/>
            </a:xfrm>
          </p:grpSpPr>
          <p:grpSp>
            <p:nvGrpSpPr>
              <p:cNvPr id="53" name="Graphic 5">
                <a:extLst>
                  <a:ext uri="{FF2B5EF4-FFF2-40B4-BE49-F238E27FC236}">
                    <a16:creationId xmlns:a16="http://schemas.microsoft.com/office/drawing/2014/main" id="{83B30C21-8DAB-70CD-605F-A27A147A0AEF}"/>
                  </a:ext>
                </a:extLst>
              </p:cNvPr>
              <p:cNvGrpSpPr>
                <a:grpSpLocks/>
              </p:cNvGrpSpPr>
              <p:nvPr/>
            </p:nvGrpSpPr>
            <p:grpSpPr>
              <a:xfrm>
                <a:off x="6090255" y="3101757"/>
                <a:ext cx="705925" cy="3447585"/>
                <a:chOff x="6090255" y="3101757"/>
                <a:chExt cx="705925" cy="3447585"/>
              </a:xfrm>
            </p:grpSpPr>
            <p:grpSp>
              <p:nvGrpSpPr>
                <p:cNvPr id="65" name="Graphic 5">
                  <a:extLst>
                    <a:ext uri="{FF2B5EF4-FFF2-40B4-BE49-F238E27FC236}">
                      <a16:creationId xmlns:a16="http://schemas.microsoft.com/office/drawing/2014/main" id="{703F63EA-52AB-94DC-5DEB-E0B8133B8824}"/>
                    </a:ext>
                  </a:extLst>
                </p:cNvPr>
                <p:cNvGrpSpPr>
                  <a:grpSpLocks/>
                </p:cNvGrpSpPr>
                <p:nvPr/>
              </p:nvGrpSpPr>
              <p:grpSpPr>
                <a:xfrm>
                  <a:off x="6090255" y="3101757"/>
                  <a:ext cx="356928" cy="506044"/>
                  <a:chOff x="6090255" y="3101757"/>
                  <a:chExt cx="356928" cy="506044"/>
                </a:xfrm>
              </p:grpSpPr>
              <p:sp>
                <p:nvSpPr>
                  <p:cNvPr id="70" name="Freeform 25">
                    <a:extLst>
                      <a:ext uri="{FF2B5EF4-FFF2-40B4-BE49-F238E27FC236}">
                        <a16:creationId xmlns:a16="http://schemas.microsoft.com/office/drawing/2014/main" id="{925F7B19-E144-317A-8DAA-A00F6FDAE96B}"/>
                      </a:ext>
                    </a:extLst>
                  </p:cNvPr>
                  <p:cNvSpPr>
                    <a:spLocks/>
                  </p:cNvSpPr>
                  <p:nvPr/>
                </p:nvSpPr>
                <p:spPr>
                  <a:xfrm>
                    <a:off x="6100774" y="3116294"/>
                    <a:ext cx="346409" cy="491507"/>
                  </a:xfrm>
                  <a:custGeom>
                    <a:avLst/>
                    <a:gdLst>
                      <a:gd name="connsiteX0" fmla="*/ 130271 w 346409"/>
                      <a:gd name="connsiteY0" fmla="*/ 3845 h 491507"/>
                      <a:gd name="connsiteX1" fmla="*/ 330524 w 346409"/>
                      <a:gd name="connsiteY1" fmla="*/ 125934 h 491507"/>
                      <a:gd name="connsiteX2" fmla="*/ 307697 w 346409"/>
                      <a:gd name="connsiteY2" fmla="*/ 386712 h 491507"/>
                      <a:gd name="connsiteX3" fmla="*/ 188721 w 346409"/>
                      <a:gd name="connsiteY3" fmla="*/ 386712 h 491507"/>
                      <a:gd name="connsiteX4" fmla="*/ 208435 w 346409"/>
                      <a:gd name="connsiteY4" fmla="*/ 491508 h 491507"/>
                      <a:gd name="connsiteX5" fmla="*/ 35505 w 346409"/>
                      <a:gd name="connsiteY5" fmla="*/ 491508 h 491507"/>
                      <a:gd name="connsiteX6" fmla="*/ 63866 w 346409"/>
                      <a:gd name="connsiteY6" fmla="*/ 341404 h 491507"/>
                      <a:gd name="connsiteX7" fmla="*/ 130271 w 346409"/>
                      <a:gd name="connsiteY7" fmla="*/ 3845 h 4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09" h="491507">
                        <a:moveTo>
                          <a:pt x="130271" y="3845"/>
                        </a:moveTo>
                        <a:cubicBezTo>
                          <a:pt x="205322" y="-15177"/>
                          <a:pt x="313577" y="38085"/>
                          <a:pt x="330524" y="125934"/>
                        </a:cubicBezTo>
                        <a:cubicBezTo>
                          <a:pt x="347471" y="213782"/>
                          <a:pt x="363380" y="367344"/>
                          <a:pt x="307697" y="386712"/>
                        </a:cubicBezTo>
                        <a:cubicBezTo>
                          <a:pt x="283141" y="395359"/>
                          <a:pt x="188721" y="386712"/>
                          <a:pt x="188721" y="386712"/>
                        </a:cubicBezTo>
                        <a:lnTo>
                          <a:pt x="208435" y="491508"/>
                        </a:lnTo>
                        <a:lnTo>
                          <a:pt x="35505" y="491508"/>
                        </a:lnTo>
                        <a:lnTo>
                          <a:pt x="63866" y="341404"/>
                        </a:lnTo>
                        <a:cubicBezTo>
                          <a:pt x="64211" y="341404"/>
                          <a:pt x="-117365" y="66446"/>
                          <a:pt x="130271" y="3845"/>
                        </a:cubicBez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Freeform 26">
                    <a:extLst>
                      <a:ext uri="{FF2B5EF4-FFF2-40B4-BE49-F238E27FC236}">
                        <a16:creationId xmlns:a16="http://schemas.microsoft.com/office/drawing/2014/main" id="{9509178D-B95A-57FC-1763-219205A13CBE}"/>
                      </a:ext>
                    </a:extLst>
                  </p:cNvPr>
                  <p:cNvSpPr>
                    <a:spLocks/>
                  </p:cNvSpPr>
                  <p:nvPr/>
                </p:nvSpPr>
                <p:spPr>
                  <a:xfrm>
                    <a:off x="6090255" y="3101757"/>
                    <a:ext cx="297464" cy="355951"/>
                  </a:xfrm>
                  <a:custGeom>
                    <a:avLst/>
                    <a:gdLst>
                      <a:gd name="connsiteX0" fmla="*/ 213420 w 297464"/>
                      <a:gd name="connsiteY0" fmla="*/ 129058 h 355951"/>
                      <a:gd name="connsiteX1" fmla="*/ 172608 w 297464"/>
                      <a:gd name="connsiteY1" fmla="*/ 201689 h 355951"/>
                      <a:gd name="connsiteX2" fmla="*/ 106203 w 297464"/>
                      <a:gd name="connsiteY2" fmla="*/ 204455 h 355951"/>
                      <a:gd name="connsiteX3" fmla="*/ 126609 w 297464"/>
                      <a:gd name="connsiteY3" fmla="*/ 286770 h 355951"/>
                      <a:gd name="connsiteX4" fmla="*/ 74730 w 297464"/>
                      <a:gd name="connsiteY4" fmla="*/ 355942 h 355951"/>
                      <a:gd name="connsiteX5" fmla="*/ 10746 w 297464"/>
                      <a:gd name="connsiteY5" fmla="*/ 93780 h 355951"/>
                      <a:gd name="connsiteX6" fmla="*/ 297464 w 297464"/>
                      <a:gd name="connsiteY6" fmla="*/ 64382 h 355951"/>
                      <a:gd name="connsiteX7" fmla="*/ 213420 w 297464"/>
                      <a:gd name="connsiteY7" fmla="*/ 129058 h 35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64" h="355951">
                        <a:moveTo>
                          <a:pt x="213420" y="129058"/>
                        </a:moveTo>
                        <a:cubicBezTo>
                          <a:pt x="192669" y="189929"/>
                          <a:pt x="213766" y="278815"/>
                          <a:pt x="172608" y="201689"/>
                        </a:cubicBezTo>
                        <a:cubicBezTo>
                          <a:pt x="152549" y="163990"/>
                          <a:pt x="122113" y="174020"/>
                          <a:pt x="106203" y="204455"/>
                        </a:cubicBezTo>
                        <a:cubicBezTo>
                          <a:pt x="86489" y="242154"/>
                          <a:pt x="131105" y="273973"/>
                          <a:pt x="126609" y="286770"/>
                        </a:cubicBezTo>
                        <a:cubicBezTo>
                          <a:pt x="122459" y="299567"/>
                          <a:pt x="84414" y="354559"/>
                          <a:pt x="74730" y="355942"/>
                        </a:cubicBezTo>
                        <a:cubicBezTo>
                          <a:pt x="65046" y="357326"/>
                          <a:pt x="-31795" y="199613"/>
                          <a:pt x="10746" y="93780"/>
                        </a:cubicBezTo>
                        <a:cubicBezTo>
                          <a:pt x="57091" y="-21737"/>
                          <a:pt x="253540" y="-29346"/>
                          <a:pt x="297464" y="64382"/>
                        </a:cubicBezTo>
                        <a:cubicBezTo>
                          <a:pt x="280517" y="64036"/>
                          <a:pt x="234172" y="68878"/>
                          <a:pt x="213420" y="129058"/>
                        </a:cubicBezTo>
                        <a:close/>
                      </a:path>
                    </a:pathLst>
                  </a:custGeom>
                  <a:solidFill>
                    <a:srgbClr val="FFFFFF"/>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6" name="Graphic 5">
                  <a:extLst>
                    <a:ext uri="{FF2B5EF4-FFF2-40B4-BE49-F238E27FC236}">
                      <a16:creationId xmlns:a16="http://schemas.microsoft.com/office/drawing/2014/main" id="{72E720AF-27DF-8309-8DFA-180DC58EE08A}"/>
                    </a:ext>
                  </a:extLst>
                </p:cNvPr>
                <p:cNvGrpSpPr>
                  <a:grpSpLocks/>
                </p:cNvGrpSpPr>
                <p:nvPr/>
              </p:nvGrpSpPr>
              <p:grpSpPr>
                <a:xfrm>
                  <a:off x="6142505" y="4506459"/>
                  <a:ext cx="653675" cy="2042883"/>
                  <a:chOff x="6142505" y="4506459"/>
                  <a:chExt cx="653675" cy="2042883"/>
                </a:xfrm>
              </p:grpSpPr>
              <p:sp>
                <p:nvSpPr>
                  <p:cNvPr id="67" name="Freeform 28">
                    <a:extLst>
                      <a:ext uri="{FF2B5EF4-FFF2-40B4-BE49-F238E27FC236}">
                        <a16:creationId xmlns:a16="http://schemas.microsoft.com/office/drawing/2014/main" id="{405A18A6-E0C4-E68F-EB80-81E3824D1B89}"/>
                      </a:ext>
                    </a:extLst>
                  </p:cNvPr>
                  <p:cNvSpPr>
                    <a:spLocks/>
                  </p:cNvSpPr>
                  <p:nvPr/>
                </p:nvSpPr>
                <p:spPr>
                  <a:xfrm>
                    <a:off x="6142505" y="4506459"/>
                    <a:ext cx="433016" cy="1780374"/>
                  </a:xfrm>
                  <a:custGeom>
                    <a:avLst/>
                    <a:gdLst>
                      <a:gd name="connsiteX0" fmla="*/ 0 w 433016"/>
                      <a:gd name="connsiteY0" fmla="*/ 44157 h 1780374"/>
                      <a:gd name="connsiteX1" fmla="*/ 185727 w 433016"/>
                      <a:gd name="connsiteY1" fmla="*/ 1031588 h 1780374"/>
                      <a:gd name="connsiteX2" fmla="*/ 252824 w 433016"/>
                      <a:gd name="connsiteY2" fmla="*/ 1775187 h 1780374"/>
                      <a:gd name="connsiteX3" fmla="*/ 409844 w 433016"/>
                      <a:gd name="connsiteY3" fmla="*/ 1780375 h 1780374"/>
                      <a:gd name="connsiteX4" fmla="*/ 427137 w 433016"/>
                      <a:gd name="connsiteY4" fmla="*/ 1078625 h 1780374"/>
                      <a:gd name="connsiteX5" fmla="*/ 433017 w 433016"/>
                      <a:gd name="connsiteY5" fmla="*/ 254786 h 1780374"/>
                      <a:gd name="connsiteX6" fmla="*/ 0 w 433016"/>
                      <a:gd name="connsiteY6" fmla="*/ 44157 h 178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016" h="1780374">
                        <a:moveTo>
                          <a:pt x="0" y="44157"/>
                        </a:moveTo>
                        <a:cubicBezTo>
                          <a:pt x="0" y="44157"/>
                          <a:pt x="178118" y="960341"/>
                          <a:pt x="185727" y="1031588"/>
                        </a:cubicBezTo>
                        <a:cubicBezTo>
                          <a:pt x="193336" y="1102835"/>
                          <a:pt x="170855" y="1451808"/>
                          <a:pt x="252824" y="1775187"/>
                        </a:cubicBezTo>
                        <a:lnTo>
                          <a:pt x="409844" y="1780375"/>
                        </a:lnTo>
                        <a:cubicBezTo>
                          <a:pt x="415724" y="1566287"/>
                          <a:pt x="425754" y="1165782"/>
                          <a:pt x="427137" y="1078625"/>
                        </a:cubicBezTo>
                        <a:cubicBezTo>
                          <a:pt x="429213" y="955153"/>
                          <a:pt x="433017" y="254786"/>
                          <a:pt x="433017" y="254786"/>
                        </a:cubicBezTo>
                        <a:cubicBezTo>
                          <a:pt x="433017" y="254786"/>
                          <a:pt x="70901" y="-127044"/>
                          <a:pt x="0" y="44157"/>
                        </a:cubicBezTo>
                        <a:close/>
                      </a:path>
                    </a:pathLst>
                  </a:custGeom>
                  <a:solidFill>
                    <a:schemeClr val="bg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Freeform 29">
                    <a:extLst>
                      <a:ext uri="{FF2B5EF4-FFF2-40B4-BE49-F238E27FC236}">
                        <a16:creationId xmlns:a16="http://schemas.microsoft.com/office/drawing/2014/main" id="{86888B12-5CD1-FE04-1520-FD4D16CD3B44}"/>
                      </a:ext>
                    </a:extLst>
                  </p:cNvPr>
                  <p:cNvSpPr>
                    <a:spLocks/>
                  </p:cNvSpPr>
                  <p:nvPr/>
                </p:nvSpPr>
                <p:spPr>
                  <a:xfrm>
                    <a:off x="6389795" y="6382638"/>
                    <a:ext cx="406385" cy="166704"/>
                  </a:xfrm>
                  <a:custGeom>
                    <a:avLst/>
                    <a:gdLst>
                      <a:gd name="connsiteX0" fmla="*/ 402927 w 406385"/>
                      <a:gd name="connsiteY0" fmla="*/ 154599 h 166704"/>
                      <a:gd name="connsiteX1" fmla="*/ 0 w 406385"/>
                      <a:gd name="connsiteY1" fmla="*/ 166704 h 166704"/>
                      <a:gd name="connsiteX2" fmla="*/ 0 w 406385"/>
                      <a:gd name="connsiteY2" fmla="*/ 0 h 166704"/>
                      <a:gd name="connsiteX3" fmla="*/ 157712 w 406385"/>
                      <a:gd name="connsiteY3" fmla="*/ 0 h 166704"/>
                      <a:gd name="connsiteX4" fmla="*/ 406386 w 406385"/>
                      <a:gd name="connsiteY4" fmla="*/ 108946 h 16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85" h="166704">
                        <a:moveTo>
                          <a:pt x="402927" y="154599"/>
                        </a:moveTo>
                        <a:lnTo>
                          <a:pt x="0" y="166704"/>
                        </a:lnTo>
                        <a:lnTo>
                          <a:pt x="0" y="0"/>
                        </a:lnTo>
                        <a:lnTo>
                          <a:pt x="157712" y="0"/>
                        </a:lnTo>
                        <a:lnTo>
                          <a:pt x="406386" y="108946"/>
                        </a:lnTo>
                        <a:close/>
                      </a:path>
                    </a:pathLst>
                  </a:custGeom>
                  <a:solidFill>
                    <a:schemeClr val="bg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Freeform 30">
                    <a:extLst>
                      <a:ext uri="{FF2B5EF4-FFF2-40B4-BE49-F238E27FC236}">
                        <a16:creationId xmlns:a16="http://schemas.microsoft.com/office/drawing/2014/main" id="{2D3BBFB4-4915-F2A6-5358-2972CCF1C5B6}"/>
                      </a:ext>
                    </a:extLst>
                  </p:cNvPr>
                  <p:cNvSpPr>
                    <a:spLocks/>
                  </p:cNvSpPr>
                  <p:nvPr/>
                </p:nvSpPr>
                <p:spPr>
                  <a:xfrm>
                    <a:off x="6410200" y="6282338"/>
                    <a:ext cx="120013" cy="100299"/>
                  </a:xfrm>
                  <a:custGeom>
                    <a:avLst/>
                    <a:gdLst>
                      <a:gd name="connsiteX0" fmla="*/ 2767 w 120013"/>
                      <a:gd name="connsiteY0" fmla="*/ 100299 h 100299"/>
                      <a:gd name="connsiteX1" fmla="*/ 120014 w 120013"/>
                      <a:gd name="connsiteY1" fmla="*/ 100299 h 100299"/>
                      <a:gd name="connsiteX2" fmla="*/ 120014 w 120013"/>
                      <a:gd name="connsiteY2" fmla="*/ 4842 h 100299"/>
                      <a:gd name="connsiteX3" fmla="*/ 0 w 120013"/>
                      <a:gd name="connsiteY3" fmla="*/ 0 h 100299"/>
                    </a:gdLst>
                    <a:ahLst/>
                    <a:cxnLst>
                      <a:cxn ang="0">
                        <a:pos x="connsiteX0" y="connsiteY0"/>
                      </a:cxn>
                      <a:cxn ang="0">
                        <a:pos x="connsiteX1" y="connsiteY1"/>
                      </a:cxn>
                      <a:cxn ang="0">
                        <a:pos x="connsiteX2" y="connsiteY2"/>
                      </a:cxn>
                      <a:cxn ang="0">
                        <a:pos x="connsiteX3" y="connsiteY3"/>
                      </a:cxn>
                    </a:cxnLst>
                    <a:rect l="l" t="t" r="r" b="b"/>
                    <a:pathLst>
                      <a:path w="120013" h="100299">
                        <a:moveTo>
                          <a:pt x="2767" y="100299"/>
                        </a:moveTo>
                        <a:lnTo>
                          <a:pt x="120014" y="100299"/>
                        </a:lnTo>
                        <a:lnTo>
                          <a:pt x="120014" y="4842"/>
                        </a:lnTo>
                        <a:lnTo>
                          <a:pt x="0" y="0"/>
                        </a:ln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54" name="Graphic 5">
                <a:extLst>
                  <a:ext uri="{FF2B5EF4-FFF2-40B4-BE49-F238E27FC236}">
                    <a16:creationId xmlns:a16="http://schemas.microsoft.com/office/drawing/2014/main" id="{19D5BA2C-7585-92E6-83C9-60CD488305AA}"/>
                  </a:ext>
                </a:extLst>
              </p:cNvPr>
              <p:cNvGrpSpPr>
                <a:grpSpLocks/>
              </p:cNvGrpSpPr>
              <p:nvPr/>
            </p:nvGrpSpPr>
            <p:grpSpPr>
              <a:xfrm>
                <a:off x="5865471" y="3552410"/>
                <a:ext cx="938589" cy="3007308"/>
                <a:chOff x="5865471" y="3552410"/>
                <a:chExt cx="938589" cy="3007308"/>
              </a:xfrm>
            </p:grpSpPr>
            <p:grpSp>
              <p:nvGrpSpPr>
                <p:cNvPr id="56" name="Graphic 5">
                  <a:extLst>
                    <a:ext uri="{FF2B5EF4-FFF2-40B4-BE49-F238E27FC236}">
                      <a16:creationId xmlns:a16="http://schemas.microsoft.com/office/drawing/2014/main" id="{32AB1AE7-69CA-B8FE-A1E9-73D2915C6AFB}"/>
                    </a:ext>
                  </a:extLst>
                </p:cNvPr>
                <p:cNvGrpSpPr>
                  <a:grpSpLocks/>
                </p:cNvGrpSpPr>
                <p:nvPr/>
              </p:nvGrpSpPr>
              <p:grpSpPr>
                <a:xfrm>
                  <a:off x="5883110" y="4669445"/>
                  <a:ext cx="414340" cy="1890273"/>
                  <a:chOff x="5883110" y="4669445"/>
                  <a:chExt cx="414340" cy="1890273"/>
                </a:xfrm>
              </p:grpSpPr>
              <p:sp>
                <p:nvSpPr>
                  <p:cNvPr id="62" name="Freeform 33">
                    <a:extLst>
                      <a:ext uri="{FF2B5EF4-FFF2-40B4-BE49-F238E27FC236}">
                        <a16:creationId xmlns:a16="http://schemas.microsoft.com/office/drawing/2014/main" id="{CEB56B5D-CA5E-0BE0-19D8-93A6F13D7A86}"/>
                      </a:ext>
                    </a:extLst>
                  </p:cNvPr>
                  <p:cNvSpPr>
                    <a:spLocks/>
                  </p:cNvSpPr>
                  <p:nvPr/>
                </p:nvSpPr>
                <p:spPr>
                  <a:xfrm>
                    <a:off x="5968537" y="6269196"/>
                    <a:ext cx="122434" cy="176042"/>
                  </a:xfrm>
                  <a:custGeom>
                    <a:avLst/>
                    <a:gdLst>
                      <a:gd name="connsiteX0" fmla="*/ 113096 w 122434"/>
                      <a:gd name="connsiteY0" fmla="*/ 176043 h 176042"/>
                      <a:gd name="connsiteX1" fmla="*/ 0 w 122434"/>
                      <a:gd name="connsiteY1" fmla="*/ 145261 h 176042"/>
                      <a:gd name="connsiteX2" fmla="*/ 2767 w 122434"/>
                      <a:gd name="connsiteY2" fmla="*/ 0 h 176042"/>
                      <a:gd name="connsiteX3" fmla="*/ 122434 w 122434"/>
                      <a:gd name="connsiteY3" fmla="*/ 0 h 176042"/>
                    </a:gdLst>
                    <a:ahLst/>
                    <a:cxnLst>
                      <a:cxn ang="0">
                        <a:pos x="connsiteX0" y="connsiteY0"/>
                      </a:cxn>
                      <a:cxn ang="0">
                        <a:pos x="connsiteX1" y="connsiteY1"/>
                      </a:cxn>
                      <a:cxn ang="0">
                        <a:pos x="connsiteX2" y="connsiteY2"/>
                      </a:cxn>
                      <a:cxn ang="0">
                        <a:pos x="connsiteX3" y="connsiteY3"/>
                      </a:cxn>
                    </a:cxnLst>
                    <a:rect l="l" t="t" r="r" b="b"/>
                    <a:pathLst>
                      <a:path w="122434" h="176042">
                        <a:moveTo>
                          <a:pt x="113096" y="176043"/>
                        </a:moveTo>
                        <a:lnTo>
                          <a:pt x="0" y="145261"/>
                        </a:lnTo>
                        <a:lnTo>
                          <a:pt x="2767" y="0"/>
                        </a:lnTo>
                        <a:lnTo>
                          <a:pt x="122434" y="0"/>
                        </a:ln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eeform 34">
                    <a:extLst>
                      <a:ext uri="{FF2B5EF4-FFF2-40B4-BE49-F238E27FC236}">
                        <a16:creationId xmlns:a16="http://schemas.microsoft.com/office/drawing/2014/main" id="{7FC41CC8-948A-9D57-2B89-9EFB46E24A98}"/>
                      </a:ext>
                    </a:extLst>
                  </p:cNvPr>
                  <p:cNvSpPr>
                    <a:spLocks/>
                  </p:cNvSpPr>
                  <p:nvPr/>
                </p:nvSpPr>
                <p:spPr>
                  <a:xfrm>
                    <a:off x="5883110" y="4669445"/>
                    <a:ext cx="414340" cy="1609780"/>
                  </a:xfrm>
                  <a:custGeom>
                    <a:avLst/>
                    <a:gdLst>
                      <a:gd name="connsiteX0" fmla="*/ 0 w 414340"/>
                      <a:gd name="connsiteY0" fmla="*/ 84883 h 1609780"/>
                      <a:gd name="connsiteX1" fmla="*/ 54992 w 414340"/>
                      <a:gd name="connsiteY1" fmla="*/ 910105 h 1609780"/>
                      <a:gd name="connsiteX2" fmla="*/ 57413 w 414340"/>
                      <a:gd name="connsiteY2" fmla="*/ 1609435 h 1609780"/>
                      <a:gd name="connsiteX3" fmla="*/ 225155 w 414340"/>
                      <a:gd name="connsiteY3" fmla="*/ 1609781 h 1609780"/>
                      <a:gd name="connsiteX4" fmla="*/ 281876 w 414340"/>
                      <a:gd name="connsiteY4" fmla="*/ 927053 h 1609780"/>
                      <a:gd name="connsiteX5" fmla="*/ 414340 w 414340"/>
                      <a:gd name="connsiteY5" fmla="*/ 55831 h 1609780"/>
                      <a:gd name="connsiteX6" fmla="*/ 0 w 414340"/>
                      <a:gd name="connsiteY6" fmla="*/ 84883 h 16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40" h="1609780">
                        <a:moveTo>
                          <a:pt x="0" y="84883"/>
                        </a:moveTo>
                        <a:cubicBezTo>
                          <a:pt x="0" y="84883"/>
                          <a:pt x="40120" y="514096"/>
                          <a:pt x="54992" y="910105"/>
                        </a:cubicBezTo>
                        <a:cubicBezTo>
                          <a:pt x="29052" y="1241094"/>
                          <a:pt x="52917" y="1564819"/>
                          <a:pt x="57413" y="1609435"/>
                        </a:cubicBezTo>
                        <a:lnTo>
                          <a:pt x="225155" y="1609781"/>
                        </a:lnTo>
                        <a:cubicBezTo>
                          <a:pt x="226538" y="1522970"/>
                          <a:pt x="245215" y="1209274"/>
                          <a:pt x="281876" y="927053"/>
                        </a:cubicBezTo>
                        <a:cubicBezTo>
                          <a:pt x="335830" y="512366"/>
                          <a:pt x="414340" y="55831"/>
                          <a:pt x="414340" y="55831"/>
                        </a:cubicBezTo>
                        <a:cubicBezTo>
                          <a:pt x="414340" y="55831"/>
                          <a:pt x="68826" y="-87355"/>
                          <a:pt x="0" y="84883"/>
                        </a:cubicBezTo>
                        <a:close/>
                      </a:path>
                    </a:pathLst>
                  </a:custGeom>
                  <a:solidFill>
                    <a:schemeClr val="bg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35">
                    <a:extLst>
                      <a:ext uri="{FF2B5EF4-FFF2-40B4-BE49-F238E27FC236}">
                        <a16:creationId xmlns:a16="http://schemas.microsoft.com/office/drawing/2014/main" id="{42B5F92E-E8B6-4516-CFBD-F1A242DA9774}"/>
                      </a:ext>
                    </a:extLst>
                  </p:cNvPr>
                  <p:cNvSpPr>
                    <a:spLocks/>
                  </p:cNvSpPr>
                  <p:nvPr/>
                </p:nvSpPr>
                <p:spPr>
                  <a:xfrm>
                    <a:off x="5912162" y="6382638"/>
                    <a:ext cx="196102" cy="177080"/>
                  </a:xfrm>
                  <a:custGeom>
                    <a:avLst/>
                    <a:gdLst>
                      <a:gd name="connsiteX0" fmla="*/ 196103 w 196102"/>
                      <a:gd name="connsiteY0" fmla="*/ 177080 h 177080"/>
                      <a:gd name="connsiteX1" fmla="*/ 0 w 196102"/>
                      <a:gd name="connsiteY1" fmla="*/ 177080 h 177080"/>
                      <a:gd name="connsiteX2" fmla="*/ 0 w 196102"/>
                      <a:gd name="connsiteY2" fmla="*/ 130735 h 177080"/>
                      <a:gd name="connsiteX3" fmla="*/ 53262 w 196102"/>
                      <a:gd name="connsiteY3" fmla="*/ 0 h 177080"/>
                      <a:gd name="connsiteX4" fmla="*/ 172930 w 196102"/>
                      <a:gd name="connsiteY4" fmla="*/ 0 h 177080"/>
                      <a:gd name="connsiteX5" fmla="*/ 196103 w 196102"/>
                      <a:gd name="connsiteY5" fmla="*/ 130735 h 17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102" h="177080">
                        <a:moveTo>
                          <a:pt x="196103" y="177080"/>
                        </a:moveTo>
                        <a:lnTo>
                          <a:pt x="0" y="177080"/>
                        </a:lnTo>
                        <a:lnTo>
                          <a:pt x="0" y="130735"/>
                        </a:lnTo>
                        <a:lnTo>
                          <a:pt x="53262" y="0"/>
                        </a:lnTo>
                        <a:lnTo>
                          <a:pt x="172930" y="0"/>
                        </a:lnTo>
                        <a:lnTo>
                          <a:pt x="196103" y="130735"/>
                        </a:lnTo>
                        <a:close/>
                      </a:path>
                    </a:pathLst>
                  </a:custGeom>
                  <a:solidFill>
                    <a:schemeClr val="bg2"/>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57" name="Graphic 5">
                  <a:extLst>
                    <a:ext uri="{FF2B5EF4-FFF2-40B4-BE49-F238E27FC236}">
                      <a16:creationId xmlns:a16="http://schemas.microsoft.com/office/drawing/2014/main" id="{FF1F0E0F-CAE4-BF24-4398-3286015899B9}"/>
                    </a:ext>
                  </a:extLst>
                </p:cNvPr>
                <p:cNvGrpSpPr>
                  <a:grpSpLocks/>
                </p:cNvGrpSpPr>
                <p:nvPr/>
              </p:nvGrpSpPr>
              <p:grpSpPr>
                <a:xfrm>
                  <a:off x="6414860" y="3602268"/>
                  <a:ext cx="389200" cy="1558853"/>
                  <a:chOff x="6414860" y="3602268"/>
                  <a:chExt cx="389200" cy="1558853"/>
                </a:xfrm>
              </p:grpSpPr>
              <p:sp>
                <p:nvSpPr>
                  <p:cNvPr id="59" name="Freeform 37">
                    <a:extLst>
                      <a:ext uri="{FF2B5EF4-FFF2-40B4-BE49-F238E27FC236}">
                        <a16:creationId xmlns:a16="http://schemas.microsoft.com/office/drawing/2014/main" id="{0E66F1FB-C835-54D6-04FF-8B2ACFD3B532}"/>
                      </a:ext>
                    </a:extLst>
                  </p:cNvPr>
                  <p:cNvSpPr>
                    <a:spLocks/>
                  </p:cNvSpPr>
                  <p:nvPr/>
                </p:nvSpPr>
                <p:spPr>
                  <a:xfrm>
                    <a:off x="6674437" y="4873650"/>
                    <a:ext cx="90269" cy="96495"/>
                  </a:xfrm>
                  <a:custGeom>
                    <a:avLst/>
                    <a:gdLst>
                      <a:gd name="connsiteX0" fmla="*/ 0 w 90269"/>
                      <a:gd name="connsiteY0" fmla="*/ 3113 h 96495"/>
                      <a:gd name="connsiteX1" fmla="*/ 25940 w 90269"/>
                      <a:gd name="connsiteY1" fmla="*/ 96495 h 96495"/>
                      <a:gd name="connsiteX2" fmla="*/ 89232 w 90269"/>
                      <a:gd name="connsiteY2" fmla="*/ 87157 h 96495"/>
                      <a:gd name="connsiteX3" fmla="*/ 90270 w 90269"/>
                      <a:gd name="connsiteY3" fmla="*/ 0 h 96495"/>
                    </a:gdLst>
                    <a:ahLst/>
                    <a:cxnLst>
                      <a:cxn ang="0">
                        <a:pos x="connsiteX0" y="connsiteY0"/>
                      </a:cxn>
                      <a:cxn ang="0">
                        <a:pos x="connsiteX1" y="connsiteY1"/>
                      </a:cxn>
                      <a:cxn ang="0">
                        <a:pos x="connsiteX2" y="connsiteY2"/>
                      </a:cxn>
                      <a:cxn ang="0">
                        <a:pos x="connsiteX3" y="connsiteY3"/>
                      </a:cxn>
                    </a:cxnLst>
                    <a:rect l="l" t="t" r="r" b="b"/>
                    <a:pathLst>
                      <a:path w="90269" h="96495">
                        <a:moveTo>
                          <a:pt x="0" y="3113"/>
                        </a:moveTo>
                        <a:lnTo>
                          <a:pt x="25940" y="96495"/>
                        </a:lnTo>
                        <a:lnTo>
                          <a:pt x="89232" y="87157"/>
                        </a:lnTo>
                        <a:lnTo>
                          <a:pt x="90270" y="0"/>
                        </a:ln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Freeform 38">
                    <a:extLst>
                      <a:ext uri="{FF2B5EF4-FFF2-40B4-BE49-F238E27FC236}">
                        <a16:creationId xmlns:a16="http://schemas.microsoft.com/office/drawing/2014/main" id="{14120766-B853-E9B8-7348-163948662E41}"/>
                      </a:ext>
                    </a:extLst>
                  </p:cNvPr>
                  <p:cNvSpPr>
                    <a:spLocks/>
                  </p:cNvSpPr>
                  <p:nvPr/>
                </p:nvSpPr>
                <p:spPr>
                  <a:xfrm>
                    <a:off x="6414860" y="3602268"/>
                    <a:ext cx="378261" cy="1305276"/>
                  </a:xfrm>
                  <a:custGeom>
                    <a:avLst/>
                    <a:gdLst>
                      <a:gd name="connsiteX0" fmla="*/ 30273 w 378261"/>
                      <a:gd name="connsiteY0" fmla="*/ 0 h 1305276"/>
                      <a:gd name="connsiteX1" fmla="*/ 346735 w 378261"/>
                      <a:gd name="connsiteY1" fmla="*/ 720081 h 1305276"/>
                      <a:gd name="connsiteX2" fmla="*/ 378208 w 378261"/>
                      <a:gd name="connsiteY2" fmla="*/ 1303547 h 1305276"/>
                      <a:gd name="connsiteX3" fmla="*/ 257848 w 378261"/>
                      <a:gd name="connsiteY3" fmla="*/ 1305276 h 1305276"/>
                      <a:gd name="connsiteX4" fmla="*/ 1566 w 378261"/>
                      <a:gd name="connsiteY4" fmla="*/ 457573 h 1305276"/>
                      <a:gd name="connsiteX5" fmla="*/ 30273 w 378261"/>
                      <a:gd name="connsiteY5" fmla="*/ 0 h 13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261" h="1305276">
                        <a:moveTo>
                          <a:pt x="30273" y="0"/>
                        </a:moveTo>
                        <a:cubicBezTo>
                          <a:pt x="30273" y="0"/>
                          <a:pt x="294856" y="86465"/>
                          <a:pt x="346735" y="720081"/>
                        </a:cubicBezTo>
                        <a:cubicBezTo>
                          <a:pt x="380975" y="1139609"/>
                          <a:pt x="378208" y="1303547"/>
                          <a:pt x="378208" y="1303547"/>
                        </a:cubicBezTo>
                        <a:lnTo>
                          <a:pt x="257848" y="1305276"/>
                        </a:lnTo>
                        <a:cubicBezTo>
                          <a:pt x="257848" y="1305276"/>
                          <a:pt x="23010" y="718006"/>
                          <a:pt x="1566" y="457573"/>
                        </a:cubicBezTo>
                        <a:cubicBezTo>
                          <a:pt x="-8118" y="334447"/>
                          <a:pt x="30273" y="0"/>
                          <a:pt x="30273" y="0"/>
                        </a:cubicBezTo>
                        <a:close/>
                      </a:path>
                    </a:pathLst>
                  </a:custGeom>
                  <a:solidFill>
                    <a:schemeClr val="accent4"/>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Freeform 39">
                    <a:extLst>
                      <a:ext uri="{FF2B5EF4-FFF2-40B4-BE49-F238E27FC236}">
                        <a16:creationId xmlns:a16="http://schemas.microsoft.com/office/drawing/2014/main" id="{012AE3EC-7684-F5C9-E659-9520CACA5F2D}"/>
                      </a:ext>
                    </a:extLst>
                  </p:cNvPr>
                  <p:cNvSpPr>
                    <a:spLocks/>
                  </p:cNvSpPr>
                  <p:nvPr/>
                </p:nvSpPr>
                <p:spPr>
                  <a:xfrm>
                    <a:off x="6683776" y="4927215"/>
                    <a:ext cx="120284" cy="233906"/>
                  </a:xfrm>
                  <a:custGeom>
                    <a:avLst/>
                    <a:gdLst>
                      <a:gd name="connsiteX0" fmla="*/ 120014 w 120284"/>
                      <a:gd name="connsiteY0" fmla="*/ 113485 h 233906"/>
                      <a:gd name="connsiteX1" fmla="*/ 41503 w 120284"/>
                      <a:gd name="connsiteY1" fmla="*/ 43 h 233906"/>
                      <a:gd name="connsiteX2" fmla="*/ 9684 w 120284"/>
                      <a:gd name="connsiteY2" fmla="*/ 13878 h 233906"/>
                      <a:gd name="connsiteX3" fmla="*/ 13834 w 120284"/>
                      <a:gd name="connsiteY3" fmla="*/ 95155 h 233906"/>
                      <a:gd name="connsiteX4" fmla="*/ 18331 w 120284"/>
                      <a:gd name="connsiteY4" fmla="*/ 132162 h 233906"/>
                      <a:gd name="connsiteX5" fmla="*/ 0 w 120284"/>
                      <a:gd name="connsiteY5" fmla="*/ 202026 h 233906"/>
                      <a:gd name="connsiteX6" fmla="*/ 53263 w 120284"/>
                      <a:gd name="connsiteY6" fmla="*/ 233844 h 233906"/>
                      <a:gd name="connsiteX7" fmla="*/ 120014 w 120284"/>
                      <a:gd name="connsiteY7" fmla="*/ 113485 h 2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4" h="233906">
                        <a:moveTo>
                          <a:pt x="120014" y="113485"/>
                        </a:moveTo>
                        <a:cubicBezTo>
                          <a:pt x="116901" y="48809"/>
                          <a:pt x="81623" y="-1686"/>
                          <a:pt x="41503" y="43"/>
                        </a:cubicBezTo>
                        <a:cubicBezTo>
                          <a:pt x="29744" y="735"/>
                          <a:pt x="19022" y="5577"/>
                          <a:pt x="9684" y="13878"/>
                        </a:cubicBezTo>
                        <a:cubicBezTo>
                          <a:pt x="346" y="22178"/>
                          <a:pt x="8647" y="73365"/>
                          <a:pt x="13834" y="95155"/>
                        </a:cubicBezTo>
                        <a:cubicBezTo>
                          <a:pt x="16601" y="106568"/>
                          <a:pt x="18331" y="119019"/>
                          <a:pt x="18331" y="132162"/>
                        </a:cubicBezTo>
                        <a:cubicBezTo>
                          <a:pt x="18331" y="160522"/>
                          <a:pt x="11068" y="185424"/>
                          <a:pt x="0" y="202026"/>
                        </a:cubicBezTo>
                        <a:cubicBezTo>
                          <a:pt x="14180" y="222777"/>
                          <a:pt x="33203" y="234882"/>
                          <a:pt x="53263" y="233844"/>
                        </a:cubicBezTo>
                        <a:cubicBezTo>
                          <a:pt x="93382" y="232115"/>
                          <a:pt x="123472" y="178161"/>
                          <a:pt x="120014" y="113485"/>
                        </a:cubicBezTo>
                        <a:close/>
                      </a:path>
                    </a:pathLst>
                  </a:custGeom>
                  <a:solidFill>
                    <a:srgbClr val="E2857E"/>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8" name="Freeform 40">
                  <a:extLst>
                    <a:ext uri="{FF2B5EF4-FFF2-40B4-BE49-F238E27FC236}">
                      <a16:creationId xmlns:a16="http://schemas.microsoft.com/office/drawing/2014/main" id="{9F7FAA83-55DD-FF06-7341-B2E8305BA679}"/>
                    </a:ext>
                  </a:extLst>
                </p:cNvPr>
                <p:cNvSpPr>
                  <a:spLocks/>
                </p:cNvSpPr>
                <p:nvPr/>
              </p:nvSpPr>
              <p:spPr>
                <a:xfrm>
                  <a:off x="5865471" y="3552410"/>
                  <a:ext cx="735039" cy="1373810"/>
                </a:xfrm>
                <a:custGeom>
                  <a:avLst/>
                  <a:gdLst>
                    <a:gd name="connsiteX0" fmla="*/ 281530 w 735039"/>
                    <a:gd name="connsiteY0" fmla="*/ 54 h 1373810"/>
                    <a:gd name="connsiteX1" fmla="*/ 44962 w 735039"/>
                    <a:gd name="connsiteY1" fmla="*/ 104158 h 1373810"/>
                    <a:gd name="connsiteX2" fmla="*/ 0 w 735039"/>
                    <a:gd name="connsiteY2" fmla="*/ 1368277 h 1373810"/>
                    <a:gd name="connsiteX3" fmla="*/ 733915 w 735039"/>
                    <a:gd name="connsiteY3" fmla="*/ 1373810 h 1373810"/>
                    <a:gd name="connsiteX4" fmla="*/ 643992 w 735039"/>
                    <a:gd name="connsiteY4" fmla="*/ 100699 h 1373810"/>
                    <a:gd name="connsiteX5" fmla="*/ 433708 w 735039"/>
                    <a:gd name="connsiteY5" fmla="*/ 2129 h 1373810"/>
                    <a:gd name="connsiteX6" fmla="*/ 281530 w 735039"/>
                    <a:gd name="connsiteY6" fmla="*/ 54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039" h="1373810">
                      <a:moveTo>
                        <a:pt x="281530" y="54"/>
                      </a:moveTo>
                      <a:cubicBezTo>
                        <a:pt x="204403" y="7663"/>
                        <a:pt x="66751" y="82369"/>
                        <a:pt x="44962" y="104158"/>
                      </a:cubicBezTo>
                      <a:cubicBezTo>
                        <a:pt x="6917" y="365628"/>
                        <a:pt x="0" y="1368277"/>
                        <a:pt x="0" y="1368277"/>
                      </a:cubicBezTo>
                      <a:lnTo>
                        <a:pt x="733915" y="1373810"/>
                      </a:lnTo>
                      <a:cubicBezTo>
                        <a:pt x="733915" y="1373810"/>
                        <a:pt x="751900" y="484258"/>
                        <a:pt x="643992" y="100699"/>
                      </a:cubicBezTo>
                      <a:cubicBezTo>
                        <a:pt x="608714" y="41903"/>
                        <a:pt x="474174" y="13543"/>
                        <a:pt x="433708" y="2129"/>
                      </a:cubicBezTo>
                      <a:cubicBezTo>
                        <a:pt x="430942" y="1092"/>
                        <a:pt x="283951" y="-292"/>
                        <a:pt x="281530" y="54"/>
                      </a:cubicBezTo>
                      <a:close/>
                    </a:path>
                  </a:pathLst>
                </a:custGeom>
                <a:solidFill>
                  <a:schemeClr val="accent4"/>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5" name="Freeform 41">
                <a:extLst>
                  <a:ext uri="{FF2B5EF4-FFF2-40B4-BE49-F238E27FC236}">
                    <a16:creationId xmlns:a16="http://schemas.microsoft.com/office/drawing/2014/main" id="{E17DA234-E27D-31E2-8DC3-6E71362DC574}"/>
                  </a:ext>
                </a:extLst>
              </p:cNvPr>
              <p:cNvSpPr>
                <a:spLocks/>
              </p:cNvSpPr>
              <p:nvPr/>
            </p:nvSpPr>
            <p:spPr>
              <a:xfrm>
                <a:off x="5669590" y="3633742"/>
                <a:ext cx="365006" cy="1035850"/>
              </a:xfrm>
              <a:custGeom>
                <a:avLst/>
                <a:gdLst>
                  <a:gd name="connsiteX0" fmla="*/ 273699 w 365006"/>
                  <a:gd name="connsiteY0" fmla="*/ 0 h 1035850"/>
                  <a:gd name="connsiteX1" fmla="*/ 6349 w 365006"/>
                  <a:gd name="connsiteY1" fmla="*/ 705900 h 1035850"/>
                  <a:gd name="connsiteX2" fmla="*/ 365006 w 365006"/>
                  <a:gd name="connsiteY2" fmla="*/ 1035851 h 1035850"/>
                  <a:gd name="connsiteX3" fmla="*/ 273699 w 365006"/>
                  <a:gd name="connsiteY3" fmla="*/ 0 h 1035850"/>
                </a:gdLst>
                <a:ahLst/>
                <a:cxnLst>
                  <a:cxn ang="0">
                    <a:pos x="connsiteX0" y="connsiteY0"/>
                  </a:cxn>
                  <a:cxn ang="0">
                    <a:pos x="connsiteX1" y="connsiteY1"/>
                  </a:cxn>
                  <a:cxn ang="0">
                    <a:pos x="connsiteX2" y="connsiteY2"/>
                  </a:cxn>
                  <a:cxn ang="0">
                    <a:pos x="connsiteX3" y="connsiteY3"/>
                  </a:cxn>
                </a:cxnLst>
                <a:rect l="l" t="t" r="r" b="b"/>
                <a:pathLst>
                  <a:path w="365006" h="1035850">
                    <a:moveTo>
                      <a:pt x="273699" y="0"/>
                    </a:moveTo>
                    <a:cubicBezTo>
                      <a:pt x="85897" y="110329"/>
                      <a:pt x="-28928" y="499422"/>
                      <a:pt x="6349" y="705900"/>
                    </a:cubicBezTo>
                    <a:cubicBezTo>
                      <a:pt x="40244" y="904770"/>
                      <a:pt x="365006" y="1035851"/>
                      <a:pt x="365006" y="1035851"/>
                    </a:cubicBezTo>
                    <a:cubicBezTo>
                      <a:pt x="365006" y="1035851"/>
                      <a:pt x="365352" y="148028"/>
                      <a:pt x="273699" y="0"/>
                    </a:cubicBezTo>
                    <a:close/>
                  </a:path>
                </a:pathLst>
              </a:custGeom>
              <a:solidFill>
                <a:schemeClr val="accent4"/>
              </a:solidFill>
              <a:ln w="3458"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5" name="Gruppe 4">
            <a:extLst>
              <a:ext uri="{FF2B5EF4-FFF2-40B4-BE49-F238E27FC236}">
                <a16:creationId xmlns:a16="http://schemas.microsoft.com/office/drawing/2014/main" id="{838A7497-F0CC-919A-16EB-BFD9464B3BDB}"/>
              </a:ext>
            </a:extLst>
          </p:cNvPr>
          <p:cNvGrpSpPr/>
          <p:nvPr/>
        </p:nvGrpSpPr>
        <p:grpSpPr>
          <a:xfrm>
            <a:off x="11609547" y="6438593"/>
            <a:ext cx="378532" cy="249578"/>
            <a:chOff x="2784223" y="578109"/>
            <a:chExt cx="1295921" cy="854459"/>
          </a:xfrm>
          <a:solidFill>
            <a:srgbClr val="E8F7F2"/>
          </a:solidFill>
        </p:grpSpPr>
        <p:sp>
          <p:nvSpPr>
            <p:cNvPr id="6" name="Friform 5">
              <a:extLst>
                <a:ext uri="{FF2B5EF4-FFF2-40B4-BE49-F238E27FC236}">
                  <a16:creationId xmlns:a16="http://schemas.microsoft.com/office/drawing/2014/main" id="{20505AE1-3674-4449-7617-75A55232B07B}"/>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Friform 6">
              <a:extLst>
                <a:ext uri="{FF2B5EF4-FFF2-40B4-BE49-F238E27FC236}">
                  <a16:creationId xmlns:a16="http://schemas.microsoft.com/office/drawing/2014/main" id="{2786843E-6651-D11B-30AA-EC6FB55E1F18}"/>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riform 7">
              <a:extLst>
                <a:ext uri="{FF2B5EF4-FFF2-40B4-BE49-F238E27FC236}">
                  <a16:creationId xmlns:a16="http://schemas.microsoft.com/office/drawing/2014/main" id="{320FF86B-86C7-898C-6027-10F439F9F700}"/>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iform 22">
              <a:extLst>
                <a:ext uri="{FF2B5EF4-FFF2-40B4-BE49-F238E27FC236}">
                  <a16:creationId xmlns:a16="http://schemas.microsoft.com/office/drawing/2014/main" id="{7B29B775-1F7D-DE5C-A663-338F61B33BC3}"/>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iform 23">
              <a:extLst>
                <a:ext uri="{FF2B5EF4-FFF2-40B4-BE49-F238E27FC236}">
                  <a16:creationId xmlns:a16="http://schemas.microsoft.com/office/drawing/2014/main" id="{F7DB2290-8FA8-3012-56C3-834ECF03BB46}"/>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iform 24">
              <a:extLst>
                <a:ext uri="{FF2B5EF4-FFF2-40B4-BE49-F238E27FC236}">
                  <a16:creationId xmlns:a16="http://schemas.microsoft.com/office/drawing/2014/main" id="{A7EC3B5A-8D6F-4DE3-64E9-E7F2FC333726}"/>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iform 25">
              <a:extLst>
                <a:ext uri="{FF2B5EF4-FFF2-40B4-BE49-F238E27FC236}">
                  <a16:creationId xmlns:a16="http://schemas.microsoft.com/office/drawing/2014/main" id="{62F49868-3893-FDEA-9063-0580D39FCAE3}"/>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iform 26">
              <a:extLst>
                <a:ext uri="{FF2B5EF4-FFF2-40B4-BE49-F238E27FC236}">
                  <a16:creationId xmlns:a16="http://schemas.microsoft.com/office/drawing/2014/main" id="{723136CB-C324-61E8-8AAE-C874776F3DBE}"/>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25056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5168"/>
        </a:solidFill>
        <a:effectLst/>
      </p:bgPr>
    </p:bg>
    <p:spTree>
      <p:nvGrpSpPr>
        <p:cNvPr id="1" name=""/>
        <p:cNvGrpSpPr/>
        <p:nvPr/>
      </p:nvGrpSpPr>
      <p:grpSpPr>
        <a:xfrm>
          <a:off x="0" y="0"/>
          <a:ext cx="0" cy="0"/>
          <a:chOff x="0" y="0"/>
          <a:chExt cx="0" cy="0"/>
        </a:xfrm>
      </p:grpSpPr>
      <p:sp>
        <p:nvSpPr>
          <p:cNvPr id="17" name="Plassholder for innhold 8">
            <a:extLst>
              <a:ext uri="{FF2B5EF4-FFF2-40B4-BE49-F238E27FC236}">
                <a16:creationId xmlns:a16="http://schemas.microsoft.com/office/drawing/2014/main" id="{ECF934F3-5B60-D4BA-D784-B8C510B83FF7}"/>
              </a:ext>
            </a:extLst>
          </p:cNvPr>
          <p:cNvSpPr txBox="1">
            <a:spLocks/>
          </p:cNvSpPr>
          <p:nvPr/>
        </p:nvSpPr>
        <p:spPr>
          <a:xfrm>
            <a:off x="6132757" y="3356139"/>
            <a:ext cx="6108986" cy="3501861"/>
          </a:xfrm>
          <a:prstGeom prst="rect">
            <a:avLst/>
          </a:prstGeom>
          <a:solidFill>
            <a:srgbClr val="015168"/>
          </a:solidFill>
          <a:ln>
            <a:noFill/>
          </a:ln>
        </p:spPr>
        <p:txBody>
          <a:bodyPr vert="horz" wrap="square" lIns="720000" tIns="720000" rIns="720000" bIns="720000" rtlCol="0" anchor="t">
            <a:normAutofit/>
          </a:bodyPr>
          <a:lstStyle>
            <a:lvl1pPr marL="179982" indent="-179982" algn="l" defTabSz="914263" rtl="0" eaLnBrk="1" latinLnBrk="0" hangingPunct="1">
              <a:lnSpc>
                <a:spcPct val="100000"/>
              </a:lnSpc>
              <a:spcBef>
                <a:spcPts val="1200"/>
              </a:spcBef>
              <a:spcAft>
                <a:spcPts val="0"/>
              </a:spcAft>
              <a:buFont typeface="Arial" panose="020B0604020202020204" pitchFamily="34" charset="0"/>
              <a:buChar char="•"/>
              <a:defRPr sz="2299" kern="1200">
                <a:solidFill>
                  <a:srgbClr val="202020"/>
                </a:solidFill>
                <a:latin typeface="+mn-lt"/>
                <a:ea typeface="+mn-ea"/>
                <a:cs typeface="+mn-cs"/>
              </a:defRPr>
            </a:lvl1pPr>
            <a:lvl2pPr marL="359964" indent="-179982" algn="l" defTabSz="914263" rtl="0" eaLnBrk="1" latinLnBrk="0" hangingPunct="1">
              <a:lnSpc>
                <a:spcPct val="100000"/>
              </a:lnSpc>
              <a:spcBef>
                <a:spcPts val="600"/>
              </a:spcBef>
              <a:spcAft>
                <a:spcPts val="0"/>
              </a:spcAft>
              <a:buFont typeface="Arial" panose="020B0604020202020204" pitchFamily="34" charset="0"/>
              <a:buChar char="•"/>
              <a:defRPr sz="1999" kern="1200">
                <a:solidFill>
                  <a:srgbClr val="202020"/>
                </a:solidFill>
                <a:latin typeface="+mn-lt"/>
                <a:ea typeface="+mn-ea"/>
                <a:cs typeface="+mn-cs"/>
              </a:defRPr>
            </a:lvl2pPr>
            <a:lvl3pPr marL="539946" indent="-179982" algn="l" defTabSz="914263" rtl="0" eaLnBrk="1" latinLnBrk="0" hangingPunct="1">
              <a:lnSpc>
                <a:spcPct val="100000"/>
              </a:lnSpc>
              <a:spcBef>
                <a:spcPts val="400"/>
              </a:spcBef>
              <a:buFont typeface="Arial" panose="020B0604020202020204" pitchFamily="34" charset="0"/>
              <a:buChar char="•"/>
              <a:defRPr sz="1799" kern="1200">
                <a:solidFill>
                  <a:srgbClr val="202020"/>
                </a:solidFill>
                <a:latin typeface="+mn-lt"/>
                <a:ea typeface="+mn-ea"/>
                <a:cs typeface="+mn-cs"/>
              </a:defRPr>
            </a:lvl3pPr>
            <a:lvl4pPr marL="719928" indent="-179982" algn="l" defTabSz="914263" rtl="0" eaLnBrk="1" latinLnBrk="0" hangingPunct="1">
              <a:lnSpc>
                <a:spcPct val="100000"/>
              </a:lnSpc>
              <a:spcBef>
                <a:spcPts val="200"/>
              </a:spcBef>
              <a:buFont typeface="Arial" panose="020B0604020202020204" pitchFamily="34" charset="0"/>
              <a:buChar char="•"/>
              <a:defRPr sz="1600" kern="1200">
                <a:solidFill>
                  <a:srgbClr val="202020"/>
                </a:solidFill>
                <a:latin typeface="+mn-lt"/>
                <a:ea typeface="+mn-ea"/>
                <a:cs typeface="+mn-cs"/>
              </a:defRPr>
            </a:lvl4pPr>
            <a:lvl5pPr marL="899910" indent="-179982" algn="l" defTabSz="914263" rtl="0" eaLnBrk="1" latinLnBrk="0" hangingPunct="1">
              <a:lnSpc>
                <a:spcPct val="100000"/>
              </a:lnSpc>
              <a:spcBef>
                <a:spcPts val="200"/>
              </a:spcBef>
              <a:spcAft>
                <a:spcPts val="0"/>
              </a:spcAft>
              <a:buFont typeface="Arial" panose="020B0604020202020204" pitchFamily="34" charset="0"/>
              <a:buChar char="•"/>
              <a:defRPr sz="1400" kern="1200">
                <a:solidFill>
                  <a:srgbClr val="202020"/>
                </a:solidFill>
                <a:latin typeface="+mn-lt"/>
                <a:ea typeface="+mn-ea"/>
                <a:cs typeface="+mn-cs"/>
              </a:defRPr>
            </a:lvl5pPr>
            <a:lvl6pPr marL="2514223"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5"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ctr" defTabSz="914263"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nb-NO" sz="22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a:p>
            <a:pPr marL="0" marR="0" lvl="0" indent="0" algn="ctr" defTabSz="91426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nb-NO" sz="2400" b="0" i="0" u="none" strike="noStrike" kern="1200" cap="none" spc="0" normalizeH="0" baseline="0" noProof="0">
                <a:ln>
                  <a:noFill/>
                </a:ln>
                <a:solidFill>
                  <a:srgbClr val="F0F4FF"/>
                </a:solidFill>
                <a:effectLst/>
                <a:uLnTx/>
                <a:uFillTx/>
                <a:latin typeface="Aptos Light"/>
                <a:ea typeface="+mn-ea"/>
                <a:cs typeface="+mn-cs"/>
              </a:rPr>
              <a:t>Bevisstgjøre og sikre</a:t>
            </a:r>
            <a:endParaRPr kumimoji="0" lang="nb-NO" sz="2400" b="0" i="0" u="none" strike="noStrike" kern="1200" cap="none" spc="0" normalizeH="0" baseline="0" noProof="0">
              <a:ln>
                <a:noFill/>
              </a:ln>
              <a:solidFill>
                <a:srgbClr val="F0F4FF"/>
              </a:solidFill>
              <a:effectLst/>
              <a:uLnTx/>
              <a:uFillTx/>
              <a:latin typeface="Aptos Light" panose="020B0004020202020204" pitchFamily="34" charset="0"/>
              <a:ea typeface="+mn-ea"/>
              <a:cs typeface="+mn-cs"/>
            </a:endParaRPr>
          </a:p>
          <a:p>
            <a:pPr marL="179982" marR="0" lvl="0" indent="-179982" algn="ctr" defTabSz="91426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F0F4FF"/>
                </a:solidFill>
                <a:effectLst/>
                <a:uLnTx/>
                <a:uFillTx/>
                <a:latin typeface="Aptos Light"/>
                <a:ea typeface="+mn-ea"/>
                <a:cs typeface="+mn-cs"/>
              </a:rPr>
              <a:t>Hvordan kan du møte negative tanker?</a:t>
            </a:r>
          </a:p>
          <a:p>
            <a:pPr marL="179982" marR="0" lvl="0" indent="-179982" algn="ctr" defTabSz="91426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F0F4FF"/>
                </a:solidFill>
                <a:effectLst/>
                <a:uLnTx/>
                <a:uFillTx/>
                <a:latin typeface="Aptos Light"/>
                <a:ea typeface="+mn-ea"/>
                <a:cs typeface="Arial" panose="020B0604020202020204"/>
              </a:rPr>
              <a:t>Når fristelser dukker opp, hva kan du gjøre istedenfor?</a:t>
            </a:r>
          </a:p>
          <a:p>
            <a:pPr marL="179705" marR="0" lvl="0" indent="-179705" algn="l" defTabSz="914263" rtl="0" eaLnBrk="1" fontAlgn="auto" latinLnBrk="0" hangingPunct="1">
              <a:lnSpc>
                <a:spcPct val="100000"/>
              </a:lnSpc>
              <a:spcBef>
                <a:spcPts val="600"/>
              </a:spcBef>
              <a:spcAft>
                <a:spcPts val="0"/>
              </a:spcAft>
              <a:buClrTx/>
              <a:buSzTx/>
              <a:buFont typeface="Calibri" panose="020B0604020202020204" pitchFamily="34" charset="0"/>
              <a:buChar char="-"/>
              <a:tabLst/>
              <a:defRPr/>
            </a:pPr>
            <a:endParaRPr kumimoji="0" lang="nb-NO" sz="2299" b="0" i="0" u="none" strike="noStrike" kern="1200" cap="none" spc="0" normalizeH="0" baseline="0" noProof="0">
              <a:ln>
                <a:noFill/>
              </a:ln>
              <a:solidFill>
                <a:srgbClr val="202020"/>
              </a:solidFill>
              <a:effectLst/>
              <a:uLnTx/>
              <a:uFillTx/>
              <a:latin typeface="Arial" panose="020B0604020202020204"/>
              <a:ea typeface="+mn-ea"/>
              <a:cs typeface="Arial" panose="020B0604020202020204"/>
            </a:endParaRPr>
          </a:p>
        </p:txBody>
      </p:sp>
      <p:sp>
        <p:nvSpPr>
          <p:cNvPr id="16" name="Rektangel 15">
            <a:extLst>
              <a:ext uri="{FF2B5EF4-FFF2-40B4-BE49-F238E27FC236}">
                <a16:creationId xmlns:a16="http://schemas.microsoft.com/office/drawing/2014/main" id="{4643E220-F999-F650-CA98-22EB80821435}"/>
              </a:ext>
            </a:extLst>
          </p:cNvPr>
          <p:cNvSpPr>
            <a:spLocks/>
          </p:cNvSpPr>
          <p:nvPr/>
        </p:nvSpPr>
        <p:spPr>
          <a:xfrm>
            <a:off x="-1" y="0"/>
            <a:ext cx="6113621" cy="3357564"/>
          </a:xfrm>
          <a:prstGeom prst="rect">
            <a:avLst/>
          </a:prstGeom>
          <a:solidFill>
            <a:srgbClr val="015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tel 1">
            <a:extLst>
              <a:ext uri="{FF2B5EF4-FFF2-40B4-BE49-F238E27FC236}">
                <a16:creationId xmlns:a16="http://schemas.microsoft.com/office/drawing/2014/main" id="{60CFC92E-07D6-895B-89A9-92C2DE7F0946}"/>
              </a:ext>
            </a:extLst>
          </p:cNvPr>
          <p:cNvSpPr>
            <a:spLocks noGrp="1"/>
          </p:cNvSpPr>
          <p:nvPr>
            <p:ph type="title"/>
          </p:nvPr>
        </p:nvSpPr>
        <p:spPr>
          <a:xfrm>
            <a:off x="573860" y="550105"/>
            <a:ext cx="6098307" cy="1178832"/>
          </a:xfrm>
        </p:spPr>
        <p:txBody>
          <a:bodyPr>
            <a:noAutofit/>
          </a:bodyPr>
          <a:lstStyle/>
          <a:p>
            <a:r>
              <a:rPr lang="nb-NO" sz="2400" b="0">
                <a:solidFill>
                  <a:srgbClr val="EAF9F5"/>
                </a:solidFill>
                <a:latin typeface="Aptos Light"/>
              </a:rPr>
              <a:t>Risikosituasjoner</a:t>
            </a:r>
            <a:endParaRPr lang="nb-NO" sz="2400" b="0">
              <a:solidFill>
                <a:srgbClr val="EAF9F5"/>
              </a:solidFill>
              <a:latin typeface="Aptos Light" panose="020B0004020202020204" pitchFamily="34" charset="0"/>
            </a:endParaRPr>
          </a:p>
        </p:txBody>
      </p:sp>
      <p:sp>
        <p:nvSpPr>
          <p:cNvPr id="9" name="Plassholder for innhold 8">
            <a:extLst>
              <a:ext uri="{FF2B5EF4-FFF2-40B4-BE49-F238E27FC236}">
                <a16:creationId xmlns:a16="http://schemas.microsoft.com/office/drawing/2014/main" id="{48037A80-CE15-FFB6-7D7A-A532637D0F96}"/>
              </a:ext>
            </a:extLst>
          </p:cNvPr>
          <p:cNvSpPr>
            <a:spLocks noGrp="1"/>
          </p:cNvSpPr>
          <p:nvPr>
            <p:ph sz="half" idx="4294967295"/>
          </p:nvPr>
        </p:nvSpPr>
        <p:spPr>
          <a:xfrm>
            <a:off x="-1871" y="3356139"/>
            <a:ext cx="6108986" cy="3501861"/>
          </a:xfrm>
          <a:solidFill>
            <a:srgbClr val="EAF9F5"/>
          </a:solidFill>
          <a:ln>
            <a:noFill/>
          </a:ln>
        </p:spPr>
        <p:txBody>
          <a:bodyPr vert="horz" wrap="square" lIns="720000" tIns="720000" rIns="720000" bIns="720000" rtlCol="0" anchor="t">
            <a:normAutofit/>
          </a:bodyPr>
          <a:lstStyle/>
          <a:p>
            <a:pPr marL="0" indent="0" algn="ctr">
              <a:spcBef>
                <a:spcPts val="600"/>
              </a:spcBef>
              <a:buNone/>
            </a:pPr>
            <a:endParaRPr lang="nb-NO">
              <a:solidFill>
                <a:schemeClr val="tx2"/>
              </a:solidFill>
              <a:latin typeface="Aptos Light" panose="020B0004020202020204" pitchFamily="34" charset="0"/>
            </a:endParaRPr>
          </a:p>
          <a:p>
            <a:pPr marL="0" indent="0" algn="ctr">
              <a:spcBef>
                <a:spcPts val="600"/>
              </a:spcBef>
              <a:buNone/>
            </a:pPr>
            <a:r>
              <a:rPr lang="nb-NO" sz="2400">
                <a:solidFill>
                  <a:schemeClr val="tx2"/>
                </a:solidFill>
                <a:latin typeface="Aptos Light"/>
              </a:rPr>
              <a:t>Identifiser risikosituasjoner</a:t>
            </a:r>
            <a:endParaRPr lang="nb-NO" sz="2400">
              <a:solidFill>
                <a:schemeClr val="tx2"/>
              </a:solidFill>
              <a:latin typeface="Aptos Light" panose="020B0004020202020204" pitchFamily="34" charset="0"/>
            </a:endParaRPr>
          </a:p>
          <a:p>
            <a:pPr algn="ctr">
              <a:spcBef>
                <a:spcPts val="600"/>
              </a:spcBef>
            </a:pPr>
            <a:r>
              <a:rPr lang="nb-NO" sz="1400">
                <a:solidFill>
                  <a:schemeClr val="tx2"/>
                </a:solidFill>
                <a:latin typeface="Aptos Light"/>
              </a:rPr>
              <a:t>Når oppstår negative tanker?</a:t>
            </a:r>
            <a:endParaRPr lang="nb-NO" sz="1400">
              <a:solidFill>
                <a:schemeClr val="tx2"/>
              </a:solidFill>
              <a:latin typeface="Aptos Light" panose="020B0004020202020204" pitchFamily="34" charset="0"/>
            </a:endParaRPr>
          </a:p>
          <a:p>
            <a:pPr algn="ctr">
              <a:spcBef>
                <a:spcPts val="600"/>
              </a:spcBef>
            </a:pPr>
            <a:r>
              <a:rPr lang="nb-NO" sz="1400">
                <a:solidFill>
                  <a:schemeClr val="tx2"/>
                </a:solidFill>
                <a:latin typeface="Aptos Light"/>
                <a:cs typeface="Arial" panose="020B0604020202020204"/>
              </a:rPr>
              <a:t>I hvilke situasjoner kan du bli fristet til å ta dårlige matvalg?</a:t>
            </a:r>
          </a:p>
          <a:p>
            <a:pPr algn="ctr">
              <a:spcBef>
                <a:spcPts val="600"/>
              </a:spcBef>
            </a:pPr>
            <a:r>
              <a:rPr lang="nb-NO" sz="1400">
                <a:solidFill>
                  <a:schemeClr val="tx2"/>
                </a:solidFill>
                <a:latin typeface="Aptos Light"/>
                <a:cs typeface="Arial" panose="020B0604020202020204"/>
              </a:rPr>
              <a:t>Opp- og nedturer og annerledesdager</a:t>
            </a:r>
          </a:p>
          <a:p>
            <a:pPr marL="179705" indent="-179705">
              <a:spcBef>
                <a:spcPts val="600"/>
              </a:spcBef>
              <a:buFont typeface="Calibri" panose="020B0604020202020204" pitchFamily="34" charset="0"/>
              <a:buChar char="-"/>
            </a:pPr>
            <a:endParaRPr lang="nb-NO">
              <a:latin typeface="Arial" panose="020B0604020202020204"/>
              <a:cs typeface="Arial" panose="020B0604020202020204"/>
            </a:endParaRPr>
          </a:p>
        </p:txBody>
      </p:sp>
      <p:sp>
        <p:nvSpPr>
          <p:cNvPr id="11" name="Plassholder for innhold 10">
            <a:extLst>
              <a:ext uri="{FF2B5EF4-FFF2-40B4-BE49-F238E27FC236}">
                <a16:creationId xmlns:a16="http://schemas.microsoft.com/office/drawing/2014/main" id="{6365EC4D-0688-4CDA-70CB-B75394A54D62}"/>
              </a:ext>
            </a:extLst>
          </p:cNvPr>
          <p:cNvSpPr>
            <a:spLocks noGrp="1"/>
          </p:cNvSpPr>
          <p:nvPr>
            <p:ph sz="half" idx="4294967295"/>
          </p:nvPr>
        </p:nvSpPr>
        <p:spPr>
          <a:xfrm>
            <a:off x="6093691" y="0"/>
            <a:ext cx="6122123" cy="3363279"/>
          </a:xfrm>
          <a:solidFill>
            <a:srgbClr val="FFF4D6"/>
          </a:solidFill>
        </p:spPr>
        <p:txBody>
          <a:bodyPr lIns="720000" tIns="1080000" rIns="720000" bIns="720000" anchor="t" anchorCtr="0">
            <a:normAutofit/>
          </a:bodyPr>
          <a:lstStyle/>
          <a:p>
            <a:pPr marL="0" indent="0" algn="ctr">
              <a:spcBef>
                <a:spcPts val="600"/>
              </a:spcBef>
              <a:buNone/>
            </a:pPr>
            <a:r>
              <a:rPr lang="nb-NO" sz="2400">
                <a:solidFill>
                  <a:srgbClr val="366359"/>
                </a:solidFill>
                <a:latin typeface="Aptos Light"/>
              </a:rPr>
              <a:t>Strategi – på lengre sikt</a:t>
            </a:r>
          </a:p>
          <a:p>
            <a:pPr algn="ctr">
              <a:spcBef>
                <a:spcPts val="600"/>
              </a:spcBef>
            </a:pPr>
            <a:r>
              <a:rPr lang="nb-NO" sz="1400">
                <a:solidFill>
                  <a:srgbClr val="366359"/>
                </a:solidFill>
                <a:latin typeface="Aptos Light"/>
              </a:rPr>
              <a:t>Lag en plan for hva du vil gjøre når du møter risikosituasjoner</a:t>
            </a:r>
            <a:endParaRPr lang="nb-NO" sz="1400">
              <a:solidFill>
                <a:srgbClr val="366359"/>
              </a:solidFill>
            </a:endParaRPr>
          </a:p>
          <a:p>
            <a:pPr marL="0" indent="0" algn="ctr">
              <a:spcBef>
                <a:spcPts val="600"/>
              </a:spcBef>
              <a:buNone/>
            </a:pPr>
            <a:endParaRPr lang="nb-NO">
              <a:solidFill>
                <a:srgbClr val="015168"/>
              </a:solidFill>
              <a:latin typeface="Aptos Light" panose="020B0004020202020204" pitchFamily="34" charset="0"/>
            </a:endParaRPr>
          </a:p>
        </p:txBody>
      </p:sp>
      <p:grpSp>
        <p:nvGrpSpPr>
          <p:cNvPr id="44" name="Gruppe 43">
            <a:extLst>
              <a:ext uri="{FF2B5EF4-FFF2-40B4-BE49-F238E27FC236}">
                <a16:creationId xmlns:a16="http://schemas.microsoft.com/office/drawing/2014/main" id="{0D9B1C6D-E909-5683-CFB6-2257A314BB1D}"/>
              </a:ext>
            </a:extLst>
          </p:cNvPr>
          <p:cNvGrpSpPr>
            <a:grpSpLocks/>
          </p:cNvGrpSpPr>
          <p:nvPr/>
        </p:nvGrpSpPr>
        <p:grpSpPr>
          <a:xfrm rot="328983">
            <a:off x="5180329" y="2339853"/>
            <a:ext cx="3097973" cy="2122737"/>
            <a:chOff x="5555489" y="2817305"/>
            <a:chExt cx="1785433" cy="1223382"/>
          </a:xfrm>
        </p:grpSpPr>
        <p:grpSp>
          <p:nvGrpSpPr>
            <p:cNvPr id="3" name="Gruppe 2">
              <a:extLst>
                <a:ext uri="{FF2B5EF4-FFF2-40B4-BE49-F238E27FC236}">
                  <a16:creationId xmlns:a16="http://schemas.microsoft.com/office/drawing/2014/main" id="{B4776A34-61B9-8115-BDC6-69E6382CE9BE}"/>
                </a:ext>
              </a:extLst>
            </p:cNvPr>
            <p:cNvGrpSpPr>
              <a:grpSpLocks/>
            </p:cNvGrpSpPr>
            <p:nvPr/>
          </p:nvGrpSpPr>
          <p:grpSpPr>
            <a:xfrm rot="18900000">
              <a:off x="5555489" y="2817305"/>
              <a:ext cx="1223384" cy="1223382"/>
              <a:chOff x="4684371" y="2025000"/>
              <a:chExt cx="2815630" cy="2815628"/>
            </a:xfrm>
          </p:grpSpPr>
          <p:sp>
            <p:nvSpPr>
              <p:cNvPr id="5" name="Bue 4">
                <a:extLst>
                  <a:ext uri="{FF2B5EF4-FFF2-40B4-BE49-F238E27FC236}">
                    <a16:creationId xmlns:a16="http://schemas.microsoft.com/office/drawing/2014/main" id="{2FCA2E39-0B3A-21AB-1AF9-1F171B7965DC}"/>
                  </a:ext>
                </a:extLst>
              </p:cNvPr>
              <p:cNvSpPr>
                <a:spLocks noChangeAspect="1"/>
              </p:cNvSpPr>
              <p:nvPr/>
            </p:nvSpPr>
            <p:spPr>
              <a:xfrm>
                <a:off x="4684371" y="2032628"/>
                <a:ext cx="2808000" cy="2808000"/>
              </a:xfrm>
              <a:prstGeom prst="arc">
                <a:avLst>
                  <a:gd name="adj1" fmla="val 11636343"/>
                  <a:gd name="adj2" fmla="val 15296480"/>
                </a:avLst>
              </a:prstGeom>
              <a:ln w="28575" cap="rnd">
                <a:solidFill>
                  <a:srgbClr val="202020"/>
                </a:solidFill>
                <a:prstDash val="sysDot"/>
                <a:round/>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6" name="Bue 5">
                <a:extLst>
                  <a:ext uri="{FF2B5EF4-FFF2-40B4-BE49-F238E27FC236}">
                    <a16:creationId xmlns:a16="http://schemas.microsoft.com/office/drawing/2014/main" id="{55B496CD-ED95-2B5B-0925-3E4AFEEA6605}"/>
                  </a:ext>
                </a:extLst>
              </p:cNvPr>
              <p:cNvSpPr>
                <a:spLocks noChangeAspect="1"/>
              </p:cNvSpPr>
              <p:nvPr/>
            </p:nvSpPr>
            <p:spPr>
              <a:xfrm rot="16200000">
                <a:off x="4684371" y="2032628"/>
                <a:ext cx="2808000" cy="2808000"/>
              </a:xfrm>
              <a:prstGeom prst="arc">
                <a:avLst>
                  <a:gd name="adj1" fmla="val 11636343"/>
                  <a:gd name="adj2" fmla="val 15296480"/>
                </a:avLst>
              </a:prstGeom>
              <a:ln w="28575" cap="rnd">
                <a:solidFill>
                  <a:srgbClr val="202020"/>
                </a:solidFill>
                <a:prstDash val="sysDot"/>
                <a:round/>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7" name="Bue 6">
                <a:extLst>
                  <a:ext uri="{FF2B5EF4-FFF2-40B4-BE49-F238E27FC236}">
                    <a16:creationId xmlns:a16="http://schemas.microsoft.com/office/drawing/2014/main" id="{9ACA46FE-2BEE-0653-2A2A-B9CB2EE0EA24}"/>
                  </a:ext>
                </a:extLst>
              </p:cNvPr>
              <p:cNvSpPr>
                <a:spLocks noChangeAspect="1"/>
              </p:cNvSpPr>
              <p:nvPr/>
            </p:nvSpPr>
            <p:spPr>
              <a:xfrm rot="10800000">
                <a:off x="4692001" y="2025000"/>
                <a:ext cx="2808000" cy="2808000"/>
              </a:xfrm>
              <a:prstGeom prst="arc">
                <a:avLst>
                  <a:gd name="adj1" fmla="val 11636343"/>
                  <a:gd name="adj2" fmla="val 15296480"/>
                </a:avLst>
              </a:prstGeom>
              <a:ln w="28575">
                <a:solidFill>
                  <a:srgbClr val="202020"/>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grpSp>
        <p:sp>
          <p:nvSpPr>
            <p:cNvPr id="13" name="TextBox 17">
              <a:extLst>
                <a:ext uri="{FF2B5EF4-FFF2-40B4-BE49-F238E27FC236}">
                  <a16:creationId xmlns:a16="http://schemas.microsoft.com/office/drawing/2014/main" id="{9BD3B6DE-AA19-57C5-2EF5-F713E2AB1880}"/>
                </a:ext>
              </a:extLst>
            </p:cNvPr>
            <p:cNvSpPr txBox="1">
              <a:spLocks/>
            </p:cNvSpPr>
            <p:nvPr/>
          </p:nvSpPr>
          <p:spPr>
            <a:xfrm>
              <a:off x="6514696" y="3750486"/>
              <a:ext cx="826226" cy="230593"/>
            </a:xfrm>
            <a:prstGeom prst="rect">
              <a:avLst/>
            </a:prstGeom>
            <a:noFill/>
          </p:spPr>
          <p:txBody>
            <a:bodyPr wrap="squar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EAF9F5"/>
                  </a:solidFill>
                  <a:effectLst/>
                  <a:uLnTx/>
                  <a:uFillTx/>
                  <a:latin typeface="Aptos Light" panose="020B0004020202020204" pitchFamily="34" charset="0"/>
                  <a:ea typeface="+mn-ea"/>
                  <a:cs typeface="+mn-cs"/>
                </a:rPr>
                <a:t>2</a:t>
              </a:r>
              <a:endParaRPr kumimoji="0" lang="en-NO" sz="2000" b="0" i="0" u="none" strike="noStrike" kern="1200" cap="none" spc="0" normalizeH="0" baseline="0" noProof="0">
                <a:ln>
                  <a:noFill/>
                </a:ln>
                <a:solidFill>
                  <a:srgbClr val="EAF9F5"/>
                </a:solidFill>
                <a:effectLst/>
                <a:uLnTx/>
                <a:uFillTx/>
                <a:latin typeface="Aptos Light" panose="020B0004020202020204" pitchFamily="34" charset="0"/>
                <a:ea typeface="+mn-ea"/>
                <a:cs typeface="+mn-cs"/>
              </a:endParaRPr>
            </a:p>
          </p:txBody>
        </p:sp>
        <p:grpSp>
          <p:nvGrpSpPr>
            <p:cNvPr id="22" name="Gruppe 38">
              <a:extLst>
                <a:ext uri="{FF2B5EF4-FFF2-40B4-BE49-F238E27FC236}">
                  <a16:creationId xmlns:a16="http://schemas.microsoft.com/office/drawing/2014/main" id="{85EBA399-46CB-7653-9086-FF36D75A16B8}"/>
                </a:ext>
              </a:extLst>
            </p:cNvPr>
            <p:cNvGrpSpPr>
              <a:grpSpLocks/>
            </p:cNvGrpSpPr>
            <p:nvPr/>
          </p:nvGrpSpPr>
          <p:grpSpPr>
            <a:xfrm>
              <a:off x="5945065" y="3203390"/>
              <a:ext cx="298847" cy="421484"/>
              <a:chOff x="2300761" y="3583669"/>
              <a:chExt cx="1261190" cy="1778744"/>
            </a:xfrm>
          </p:grpSpPr>
          <p:sp>
            <p:nvSpPr>
              <p:cNvPr id="38" name="Avrundet rektangel 73">
                <a:extLst>
                  <a:ext uri="{FF2B5EF4-FFF2-40B4-BE49-F238E27FC236}">
                    <a16:creationId xmlns:a16="http://schemas.microsoft.com/office/drawing/2014/main" id="{9493072B-6971-0733-4634-3D9CE2245BE8}"/>
                  </a:ext>
                </a:extLst>
              </p:cNvPr>
              <p:cNvSpPr>
                <a:spLocks/>
              </p:cNvSpPr>
              <p:nvPr/>
            </p:nvSpPr>
            <p:spPr>
              <a:xfrm>
                <a:off x="2300761" y="3583669"/>
                <a:ext cx="1261190" cy="1778744"/>
              </a:xfrm>
              <a:prstGeom prst="roundRect">
                <a:avLst>
                  <a:gd name="adj" fmla="val 2324"/>
                </a:avLst>
              </a:prstGeom>
              <a:no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39" name="Friform 74">
                <a:extLst>
                  <a:ext uri="{FF2B5EF4-FFF2-40B4-BE49-F238E27FC236}">
                    <a16:creationId xmlns:a16="http://schemas.microsoft.com/office/drawing/2014/main" id="{B6835691-F857-6A41-EC91-C61E3A265305}"/>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1270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40" name="Friform 75">
                <a:extLst>
                  <a:ext uri="{FF2B5EF4-FFF2-40B4-BE49-F238E27FC236}">
                    <a16:creationId xmlns:a16="http://schemas.microsoft.com/office/drawing/2014/main" id="{A09BB324-FE68-5F6F-6D0C-C9E0DA291169}"/>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1270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41" name="Friform 76">
                <a:extLst>
                  <a:ext uri="{FF2B5EF4-FFF2-40B4-BE49-F238E27FC236}">
                    <a16:creationId xmlns:a16="http://schemas.microsoft.com/office/drawing/2014/main" id="{62A24BB7-5945-9EE2-BE5C-ACB852DD162B}"/>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1270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42" name="Friform 77">
                <a:extLst>
                  <a:ext uri="{FF2B5EF4-FFF2-40B4-BE49-F238E27FC236}">
                    <a16:creationId xmlns:a16="http://schemas.microsoft.com/office/drawing/2014/main" id="{99E03D89-3E7E-20C2-0B20-BCD32869E7AE}"/>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1270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43" name="Friform 78">
                <a:extLst>
                  <a:ext uri="{FF2B5EF4-FFF2-40B4-BE49-F238E27FC236}">
                    <a16:creationId xmlns:a16="http://schemas.microsoft.com/office/drawing/2014/main" id="{6F64C749-D534-F086-A0F2-4A82F726F583}"/>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1270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grpSp>
      </p:grpSp>
      <p:grpSp>
        <p:nvGrpSpPr>
          <p:cNvPr id="75" name="Gruppe 74">
            <a:extLst>
              <a:ext uri="{FF2B5EF4-FFF2-40B4-BE49-F238E27FC236}">
                <a16:creationId xmlns:a16="http://schemas.microsoft.com/office/drawing/2014/main" id="{DFEF5AA5-74E2-E5B6-67E7-B254E8F7EBB4}"/>
              </a:ext>
            </a:extLst>
          </p:cNvPr>
          <p:cNvGrpSpPr>
            <a:grpSpLocks/>
          </p:cNvGrpSpPr>
          <p:nvPr/>
        </p:nvGrpSpPr>
        <p:grpSpPr>
          <a:xfrm>
            <a:off x="10403064" y="2399226"/>
            <a:ext cx="1652503" cy="958714"/>
            <a:chOff x="5822502" y="2129263"/>
            <a:chExt cx="6611246" cy="3835575"/>
          </a:xfrm>
        </p:grpSpPr>
        <p:grpSp>
          <p:nvGrpSpPr>
            <p:cNvPr id="59" name="Gruppe 58">
              <a:extLst>
                <a:ext uri="{FF2B5EF4-FFF2-40B4-BE49-F238E27FC236}">
                  <a16:creationId xmlns:a16="http://schemas.microsoft.com/office/drawing/2014/main" id="{FA4E15D6-876C-2E55-A105-9BAF8471FB6B}"/>
                </a:ext>
              </a:extLst>
            </p:cNvPr>
            <p:cNvGrpSpPr>
              <a:grpSpLocks/>
            </p:cNvGrpSpPr>
            <p:nvPr/>
          </p:nvGrpSpPr>
          <p:grpSpPr>
            <a:xfrm>
              <a:off x="6120885" y="2129263"/>
              <a:ext cx="5140840" cy="3483570"/>
              <a:chOff x="6364546" y="1611812"/>
              <a:chExt cx="5140840" cy="3483570"/>
            </a:xfrm>
          </p:grpSpPr>
          <p:sp>
            <p:nvSpPr>
              <p:cNvPr id="60" name="Friform 59">
                <a:extLst>
                  <a:ext uri="{FF2B5EF4-FFF2-40B4-BE49-F238E27FC236}">
                    <a16:creationId xmlns:a16="http://schemas.microsoft.com/office/drawing/2014/main" id="{23D9C8C5-ED6E-4FE9-CD91-86A6E9CF6102}"/>
                  </a:ext>
                </a:extLst>
              </p:cNvPr>
              <p:cNvSpPr>
                <a:spLocks/>
              </p:cNvSpPr>
              <p:nvPr/>
            </p:nvSpPr>
            <p:spPr>
              <a:xfrm>
                <a:off x="7019579" y="4128102"/>
                <a:ext cx="4485807" cy="637474"/>
              </a:xfrm>
              <a:custGeom>
                <a:avLst/>
                <a:gdLst>
                  <a:gd name="connsiteX0" fmla="*/ 1766343 w 3532717"/>
                  <a:gd name="connsiteY0" fmla="*/ 32 h 502031"/>
                  <a:gd name="connsiteX1" fmla="*/ 1565167 w 3532717"/>
                  <a:gd name="connsiteY1" fmla="*/ 1651 h 502031"/>
                  <a:gd name="connsiteX2" fmla="*/ 1384783 w 3532717"/>
                  <a:gd name="connsiteY2" fmla="*/ 5926 h 502031"/>
                  <a:gd name="connsiteX3" fmla="*/ 551776 w 3532717"/>
                  <a:gd name="connsiteY3" fmla="*/ 68786 h 502031"/>
                  <a:gd name="connsiteX4" fmla="*/ 0 w 3532717"/>
                  <a:gd name="connsiteY4" fmla="*/ 251016 h 502031"/>
                  <a:gd name="connsiteX5" fmla="*/ 551776 w 3532717"/>
                  <a:gd name="connsiteY5" fmla="*/ 433246 h 502031"/>
                  <a:gd name="connsiteX6" fmla="*/ 1384783 w 3532717"/>
                  <a:gd name="connsiteY6" fmla="*/ 496106 h 502031"/>
                  <a:gd name="connsiteX7" fmla="*/ 1565167 w 3532717"/>
                  <a:gd name="connsiteY7" fmla="*/ 500380 h 502031"/>
                  <a:gd name="connsiteX8" fmla="*/ 1766343 w 3532717"/>
                  <a:gd name="connsiteY8" fmla="*/ 502032 h 502031"/>
                  <a:gd name="connsiteX9" fmla="*/ 3532718 w 3532717"/>
                  <a:gd name="connsiteY9" fmla="*/ 251016 h 502031"/>
                  <a:gd name="connsiteX10" fmla="*/ 1766343 w 3532717"/>
                  <a:gd name="connsiteY10" fmla="*/ 0 h 50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717" h="502031">
                    <a:moveTo>
                      <a:pt x="1766343" y="32"/>
                    </a:moveTo>
                    <a:cubicBezTo>
                      <a:pt x="1698302" y="32"/>
                      <a:pt x="1631200" y="583"/>
                      <a:pt x="1565167" y="1651"/>
                    </a:cubicBezTo>
                    <a:cubicBezTo>
                      <a:pt x="1504057" y="2655"/>
                      <a:pt x="1443853" y="4080"/>
                      <a:pt x="1384783" y="5926"/>
                    </a:cubicBezTo>
                    <a:cubicBezTo>
                      <a:pt x="1066373" y="15868"/>
                      <a:pt x="780187" y="38052"/>
                      <a:pt x="551776" y="68786"/>
                    </a:cubicBezTo>
                    <a:cubicBezTo>
                      <a:pt x="211992" y="114546"/>
                      <a:pt x="0" y="179251"/>
                      <a:pt x="0" y="251016"/>
                    </a:cubicBezTo>
                    <a:cubicBezTo>
                      <a:pt x="0" y="322781"/>
                      <a:pt x="211992" y="387519"/>
                      <a:pt x="551776" y="433246"/>
                    </a:cubicBezTo>
                    <a:cubicBezTo>
                      <a:pt x="780187" y="463980"/>
                      <a:pt x="1066373" y="486164"/>
                      <a:pt x="1384783" y="496106"/>
                    </a:cubicBezTo>
                    <a:cubicBezTo>
                      <a:pt x="1443853" y="497951"/>
                      <a:pt x="1504057" y="499377"/>
                      <a:pt x="1565167" y="500380"/>
                    </a:cubicBezTo>
                    <a:cubicBezTo>
                      <a:pt x="1631200" y="501449"/>
                      <a:pt x="1698302" y="502032"/>
                      <a:pt x="1766343" y="502032"/>
                    </a:cubicBezTo>
                    <a:cubicBezTo>
                      <a:pt x="2741876" y="502032"/>
                      <a:pt x="3532718" y="389656"/>
                      <a:pt x="3532718" y="251016"/>
                    </a:cubicBezTo>
                    <a:cubicBezTo>
                      <a:pt x="3532718" y="112376"/>
                      <a:pt x="2741909" y="0"/>
                      <a:pt x="1766343" y="0"/>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Friform 60">
                <a:extLst>
                  <a:ext uri="{FF2B5EF4-FFF2-40B4-BE49-F238E27FC236}">
                    <a16:creationId xmlns:a16="http://schemas.microsoft.com/office/drawing/2014/main" id="{3E4045CA-7B35-C22E-A93B-78A4A6FF74BF}"/>
                  </a:ext>
                </a:extLst>
              </p:cNvPr>
              <p:cNvSpPr>
                <a:spLocks/>
              </p:cNvSpPr>
              <p:nvPr/>
            </p:nvSpPr>
            <p:spPr>
              <a:xfrm>
                <a:off x="6364546" y="3601820"/>
                <a:ext cx="4485807" cy="637433"/>
              </a:xfrm>
              <a:custGeom>
                <a:avLst/>
                <a:gdLst>
                  <a:gd name="connsiteX0" fmla="*/ 3276002 w 3532717"/>
                  <a:gd name="connsiteY0" fmla="*/ 120602 h 501999"/>
                  <a:gd name="connsiteX1" fmla="*/ 1766343 w 3532717"/>
                  <a:gd name="connsiteY1" fmla="*/ 0 h 501999"/>
                  <a:gd name="connsiteX2" fmla="*/ 256716 w 3532717"/>
                  <a:gd name="connsiteY2" fmla="*/ 120602 h 501999"/>
                  <a:gd name="connsiteX3" fmla="*/ 0 w 3532717"/>
                  <a:gd name="connsiteY3" fmla="*/ 120602 h 501999"/>
                  <a:gd name="connsiteX4" fmla="*/ 0 w 3532717"/>
                  <a:gd name="connsiteY4" fmla="*/ 250984 h 501999"/>
                  <a:gd name="connsiteX5" fmla="*/ 1766343 w 3532717"/>
                  <a:gd name="connsiteY5" fmla="*/ 502000 h 501999"/>
                  <a:gd name="connsiteX6" fmla="*/ 3532718 w 3532717"/>
                  <a:gd name="connsiteY6" fmla="*/ 250984 h 501999"/>
                  <a:gd name="connsiteX7" fmla="*/ 3532718 w 3532717"/>
                  <a:gd name="connsiteY7" fmla="*/ 120602 h 501999"/>
                  <a:gd name="connsiteX8" fmla="*/ 3276002 w 3532717"/>
                  <a:gd name="connsiteY8" fmla="*/ 120602 h 5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2717" h="501999">
                    <a:moveTo>
                      <a:pt x="3276002" y="120602"/>
                    </a:moveTo>
                    <a:cubicBezTo>
                      <a:pt x="2966013" y="48286"/>
                      <a:pt x="2405882" y="0"/>
                      <a:pt x="1766343" y="0"/>
                    </a:cubicBezTo>
                    <a:cubicBezTo>
                      <a:pt x="1126804" y="0"/>
                      <a:pt x="566705" y="48318"/>
                      <a:pt x="256716" y="120602"/>
                    </a:cubicBezTo>
                    <a:lnTo>
                      <a:pt x="0" y="120602"/>
                    </a:lnTo>
                    <a:lnTo>
                      <a:pt x="0" y="250984"/>
                    </a:lnTo>
                    <a:cubicBezTo>
                      <a:pt x="0" y="389624"/>
                      <a:pt x="790809" y="502000"/>
                      <a:pt x="1766343" y="502000"/>
                    </a:cubicBezTo>
                    <a:cubicBezTo>
                      <a:pt x="2741876" y="502000"/>
                      <a:pt x="3532718" y="389624"/>
                      <a:pt x="3532718" y="250984"/>
                    </a:cubicBezTo>
                    <a:lnTo>
                      <a:pt x="3532718" y="120602"/>
                    </a:lnTo>
                    <a:lnTo>
                      <a:pt x="3276002" y="120602"/>
                    </a:lnTo>
                    <a:close/>
                  </a:path>
                </a:pathLst>
              </a:custGeom>
              <a:solidFill>
                <a:srgbClr val="AA979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iform 61">
                <a:extLst>
                  <a:ext uri="{FF2B5EF4-FFF2-40B4-BE49-F238E27FC236}">
                    <a16:creationId xmlns:a16="http://schemas.microsoft.com/office/drawing/2014/main" id="{ADAAC08C-9931-BEE6-2C3A-D492BC21526E}"/>
                  </a:ext>
                </a:extLst>
              </p:cNvPr>
              <p:cNvSpPr>
                <a:spLocks/>
              </p:cNvSpPr>
              <p:nvPr/>
            </p:nvSpPr>
            <p:spPr>
              <a:xfrm>
                <a:off x="6364546" y="3436222"/>
                <a:ext cx="4485807" cy="637475"/>
              </a:xfrm>
              <a:custGeom>
                <a:avLst/>
                <a:gdLst>
                  <a:gd name="connsiteX0" fmla="*/ 3532718 w 3532717"/>
                  <a:gd name="connsiteY0" fmla="*/ 251016 h 502032"/>
                  <a:gd name="connsiteX1" fmla="*/ 1766343 w 3532717"/>
                  <a:gd name="connsiteY1" fmla="*/ 502032 h 502032"/>
                  <a:gd name="connsiteX2" fmla="*/ 0 w 3532717"/>
                  <a:gd name="connsiteY2" fmla="*/ 251016 h 502032"/>
                  <a:gd name="connsiteX3" fmla="*/ 1766343 w 3532717"/>
                  <a:gd name="connsiteY3" fmla="*/ 0 h 502032"/>
                  <a:gd name="connsiteX4" fmla="*/ 3532718 w 3532717"/>
                  <a:gd name="connsiteY4" fmla="*/ 251016 h 50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717" h="502032">
                    <a:moveTo>
                      <a:pt x="3532718" y="251016"/>
                    </a:moveTo>
                    <a:cubicBezTo>
                      <a:pt x="3532718" y="389656"/>
                      <a:pt x="2741876" y="502032"/>
                      <a:pt x="1766343" y="502032"/>
                    </a:cubicBezTo>
                    <a:cubicBezTo>
                      <a:pt x="790809" y="502032"/>
                      <a:pt x="0" y="389656"/>
                      <a:pt x="0" y="251016"/>
                    </a:cubicBezTo>
                    <a:cubicBezTo>
                      <a:pt x="0" y="112376"/>
                      <a:pt x="790809" y="0"/>
                      <a:pt x="1766343" y="0"/>
                    </a:cubicBezTo>
                    <a:cubicBezTo>
                      <a:pt x="2741876" y="0"/>
                      <a:pt x="3532718" y="112376"/>
                      <a:pt x="3532718" y="251016"/>
                    </a:cubicBezTo>
                    <a:close/>
                  </a:path>
                </a:pathLst>
              </a:custGeom>
              <a:solidFill>
                <a:srgbClr val="C4B7B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iform 62">
                <a:extLst>
                  <a:ext uri="{FF2B5EF4-FFF2-40B4-BE49-F238E27FC236}">
                    <a16:creationId xmlns:a16="http://schemas.microsoft.com/office/drawing/2014/main" id="{4BD3CB15-CC2F-50A2-25B4-EB76701E8386}"/>
                  </a:ext>
                </a:extLst>
              </p:cNvPr>
              <p:cNvSpPr>
                <a:spLocks/>
              </p:cNvSpPr>
              <p:nvPr/>
            </p:nvSpPr>
            <p:spPr>
              <a:xfrm>
                <a:off x="7186001" y="3552967"/>
                <a:ext cx="2842937" cy="403984"/>
              </a:xfrm>
              <a:custGeom>
                <a:avLst/>
                <a:gdLst>
                  <a:gd name="connsiteX0" fmla="*/ 2238905 w 2238904"/>
                  <a:gd name="connsiteY0" fmla="*/ 159075 h 318150"/>
                  <a:gd name="connsiteX1" fmla="*/ 1119452 w 2238904"/>
                  <a:gd name="connsiteY1" fmla="*/ 318150 h 318150"/>
                  <a:gd name="connsiteX2" fmla="*/ 0 w 2238904"/>
                  <a:gd name="connsiteY2" fmla="*/ 159075 h 318150"/>
                  <a:gd name="connsiteX3" fmla="*/ 1119452 w 2238904"/>
                  <a:gd name="connsiteY3" fmla="*/ 0 h 318150"/>
                  <a:gd name="connsiteX4" fmla="*/ 2238905 w 2238904"/>
                  <a:gd name="connsiteY4" fmla="*/ 159075 h 31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04" h="318150">
                    <a:moveTo>
                      <a:pt x="2238905" y="159075"/>
                    </a:moveTo>
                    <a:cubicBezTo>
                      <a:pt x="2238905" y="246936"/>
                      <a:pt x="1737714" y="318150"/>
                      <a:pt x="1119452" y="318150"/>
                    </a:cubicBezTo>
                    <a:cubicBezTo>
                      <a:pt x="501190" y="318150"/>
                      <a:pt x="0" y="246936"/>
                      <a:pt x="0" y="159075"/>
                    </a:cubicBezTo>
                    <a:cubicBezTo>
                      <a:pt x="0" y="71215"/>
                      <a:pt x="501190" y="0"/>
                      <a:pt x="1119452" y="0"/>
                    </a:cubicBezTo>
                    <a:cubicBezTo>
                      <a:pt x="1737714" y="0"/>
                      <a:pt x="2238905" y="71215"/>
                      <a:pt x="2238905" y="159075"/>
                    </a:cubicBezTo>
                    <a:close/>
                  </a:path>
                </a:pathLst>
              </a:custGeom>
              <a:solidFill>
                <a:srgbClr val="AA9797"/>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iform 63">
                <a:extLst>
                  <a:ext uri="{FF2B5EF4-FFF2-40B4-BE49-F238E27FC236}">
                    <a16:creationId xmlns:a16="http://schemas.microsoft.com/office/drawing/2014/main" id="{E3E64B4E-0C70-5937-690C-1353518E6D7D}"/>
                  </a:ext>
                </a:extLst>
              </p:cNvPr>
              <p:cNvSpPr>
                <a:spLocks/>
              </p:cNvSpPr>
              <p:nvPr/>
            </p:nvSpPr>
            <p:spPr>
              <a:xfrm>
                <a:off x="8075802" y="3054902"/>
                <a:ext cx="722268" cy="242160"/>
              </a:xfrm>
              <a:custGeom>
                <a:avLst/>
                <a:gdLst>
                  <a:gd name="connsiteX0" fmla="*/ 0 w 568809"/>
                  <a:gd name="connsiteY0" fmla="*/ 77492 h 190709"/>
                  <a:gd name="connsiteX1" fmla="*/ 568810 w 568809"/>
                  <a:gd name="connsiteY1" fmla="*/ 23053 h 190709"/>
                  <a:gd name="connsiteX2" fmla="*/ 235309 w 568809"/>
                  <a:gd name="connsiteY2" fmla="*/ 190710 h 190709"/>
                  <a:gd name="connsiteX3" fmla="*/ 0 w 568809"/>
                  <a:gd name="connsiteY3" fmla="*/ 77492 h 190709"/>
                </a:gdLst>
                <a:ahLst/>
                <a:cxnLst>
                  <a:cxn ang="0">
                    <a:pos x="connsiteX0" y="connsiteY0"/>
                  </a:cxn>
                  <a:cxn ang="0">
                    <a:pos x="connsiteX1" y="connsiteY1"/>
                  </a:cxn>
                  <a:cxn ang="0">
                    <a:pos x="connsiteX2" y="connsiteY2"/>
                  </a:cxn>
                  <a:cxn ang="0">
                    <a:pos x="connsiteX3" y="connsiteY3"/>
                  </a:cxn>
                </a:cxnLst>
                <a:rect l="l" t="t" r="r" b="b"/>
                <a:pathLst>
                  <a:path w="568809" h="190709">
                    <a:moveTo>
                      <a:pt x="0" y="77492"/>
                    </a:moveTo>
                    <a:cubicBezTo>
                      <a:pt x="0" y="77492"/>
                      <a:pt x="459414" y="-51141"/>
                      <a:pt x="568810" y="23053"/>
                    </a:cubicBezTo>
                    <a:lnTo>
                      <a:pt x="235309" y="190710"/>
                    </a:lnTo>
                    <a:lnTo>
                      <a:pt x="0" y="77492"/>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iform 64">
                <a:extLst>
                  <a:ext uri="{FF2B5EF4-FFF2-40B4-BE49-F238E27FC236}">
                    <a16:creationId xmlns:a16="http://schemas.microsoft.com/office/drawing/2014/main" id="{66E85AE2-DED1-E1D3-BE8D-7A327D819066}"/>
                  </a:ext>
                </a:extLst>
              </p:cNvPr>
              <p:cNvSpPr>
                <a:spLocks/>
              </p:cNvSpPr>
              <p:nvPr/>
            </p:nvSpPr>
            <p:spPr>
              <a:xfrm>
                <a:off x="8190861" y="2161724"/>
                <a:ext cx="551241" cy="1104992"/>
              </a:xfrm>
              <a:custGeom>
                <a:avLst/>
                <a:gdLst>
                  <a:gd name="connsiteX0" fmla="*/ 434121 w 434120"/>
                  <a:gd name="connsiteY0" fmla="*/ 788640 h 870217"/>
                  <a:gd name="connsiteX1" fmla="*/ 423045 w 434120"/>
                  <a:gd name="connsiteY1" fmla="*/ 266010 h 870217"/>
                  <a:gd name="connsiteX2" fmla="*/ 417410 w 434120"/>
                  <a:gd name="connsiteY2" fmla="*/ 0 h 870217"/>
                  <a:gd name="connsiteX3" fmla="*/ 0 w 434120"/>
                  <a:gd name="connsiteY3" fmla="*/ 197257 h 870217"/>
                  <a:gd name="connsiteX4" fmla="*/ 95795 w 434120"/>
                  <a:gd name="connsiteY4" fmla="*/ 494325 h 870217"/>
                  <a:gd name="connsiteX5" fmla="*/ 28402 w 434120"/>
                  <a:gd name="connsiteY5" fmla="*/ 870217 h 870217"/>
                  <a:gd name="connsiteX6" fmla="*/ 434121 w 434120"/>
                  <a:gd name="connsiteY6" fmla="*/ 788607 h 8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0" h="870217">
                    <a:moveTo>
                      <a:pt x="434121" y="788640"/>
                    </a:moveTo>
                    <a:cubicBezTo>
                      <a:pt x="431627" y="781612"/>
                      <a:pt x="424308" y="324886"/>
                      <a:pt x="423045" y="266010"/>
                    </a:cubicBezTo>
                    <a:cubicBezTo>
                      <a:pt x="421815" y="207167"/>
                      <a:pt x="412714" y="97"/>
                      <a:pt x="417410" y="0"/>
                    </a:cubicBezTo>
                    <a:cubicBezTo>
                      <a:pt x="422106" y="-97"/>
                      <a:pt x="0" y="197257"/>
                      <a:pt x="0" y="197257"/>
                    </a:cubicBezTo>
                    <a:cubicBezTo>
                      <a:pt x="0" y="197257"/>
                      <a:pt x="98288" y="390660"/>
                      <a:pt x="95795" y="494325"/>
                    </a:cubicBezTo>
                    <a:cubicBezTo>
                      <a:pt x="93269" y="598021"/>
                      <a:pt x="28402" y="870217"/>
                      <a:pt x="28402" y="870217"/>
                    </a:cubicBezTo>
                    <a:lnTo>
                      <a:pt x="434121" y="788607"/>
                    </a:lnTo>
                    <a:close/>
                  </a:path>
                </a:pathLst>
              </a:custGeom>
              <a:solidFill>
                <a:srgbClr val="E2BC5D"/>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iform 65">
                <a:extLst>
                  <a:ext uri="{FF2B5EF4-FFF2-40B4-BE49-F238E27FC236}">
                    <a16:creationId xmlns:a16="http://schemas.microsoft.com/office/drawing/2014/main" id="{25336CF5-AA94-E661-CD73-529177A569DD}"/>
                  </a:ext>
                </a:extLst>
              </p:cNvPr>
              <p:cNvSpPr>
                <a:spLocks/>
              </p:cNvSpPr>
              <p:nvPr/>
            </p:nvSpPr>
            <p:spPr>
              <a:xfrm>
                <a:off x="7300315" y="1611812"/>
                <a:ext cx="1559563" cy="707985"/>
              </a:xfrm>
              <a:custGeom>
                <a:avLst/>
                <a:gdLst>
                  <a:gd name="connsiteX0" fmla="*/ 1228174 w 1228206"/>
                  <a:gd name="connsiteY0" fmla="*/ 39790 h 557561"/>
                  <a:gd name="connsiteX1" fmla="*/ 1010708 w 1228206"/>
                  <a:gd name="connsiteY1" fmla="*/ 1996 h 557561"/>
                  <a:gd name="connsiteX2" fmla="*/ 575098 w 1228206"/>
                  <a:gd name="connsiteY2" fmla="*/ 117222 h 557561"/>
                  <a:gd name="connsiteX3" fmla="*/ 135601 w 1228206"/>
                  <a:gd name="connsiteY3" fmla="*/ 271763 h 557561"/>
                  <a:gd name="connsiteX4" fmla="*/ 5 w 1228206"/>
                  <a:gd name="connsiteY4" fmla="*/ 452116 h 557561"/>
                  <a:gd name="connsiteX5" fmla="*/ 134565 w 1228206"/>
                  <a:gd name="connsiteY5" fmla="*/ 557561 h 557561"/>
                  <a:gd name="connsiteX6" fmla="*/ 714612 w 1228206"/>
                  <a:gd name="connsiteY6" fmla="*/ 366295 h 557561"/>
                  <a:gd name="connsiteX7" fmla="*/ 1080272 w 1228206"/>
                  <a:gd name="connsiteY7" fmla="*/ 172503 h 557561"/>
                  <a:gd name="connsiteX8" fmla="*/ 1228206 w 1228206"/>
                  <a:gd name="connsiteY8" fmla="*/ 39822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06" h="557561">
                    <a:moveTo>
                      <a:pt x="1228174" y="39790"/>
                    </a:moveTo>
                    <a:cubicBezTo>
                      <a:pt x="1228174" y="39790"/>
                      <a:pt x="1156441" y="-10504"/>
                      <a:pt x="1010708" y="1996"/>
                    </a:cubicBezTo>
                    <a:cubicBezTo>
                      <a:pt x="864944" y="14497"/>
                      <a:pt x="746123" y="75899"/>
                      <a:pt x="575098" y="117222"/>
                    </a:cubicBezTo>
                    <a:cubicBezTo>
                      <a:pt x="404040" y="158513"/>
                      <a:pt x="216725" y="210394"/>
                      <a:pt x="135601" y="271763"/>
                    </a:cubicBezTo>
                    <a:cubicBezTo>
                      <a:pt x="54477" y="333165"/>
                      <a:pt x="-610" y="414484"/>
                      <a:pt x="5" y="452116"/>
                    </a:cubicBezTo>
                    <a:cubicBezTo>
                      <a:pt x="620" y="489747"/>
                      <a:pt x="134565" y="557561"/>
                      <a:pt x="134565" y="557561"/>
                    </a:cubicBezTo>
                    <a:lnTo>
                      <a:pt x="714612" y="366295"/>
                    </a:lnTo>
                    <a:lnTo>
                      <a:pt x="1080272" y="172503"/>
                    </a:lnTo>
                    <a:cubicBezTo>
                      <a:pt x="1080272" y="172503"/>
                      <a:pt x="1221794" y="70588"/>
                      <a:pt x="1228206" y="39822"/>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Friform 66">
                <a:extLst>
                  <a:ext uri="{FF2B5EF4-FFF2-40B4-BE49-F238E27FC236}">
                    <a16:creationId xmlns:a16="http://schemas.microsoft.com/office/drawing/2014/main" id="{A3C09C9B-5280-9277-2D38-14F914350569}"/>
                  </a:ext>
                </a:extLst>
              </p:cNvPr>
              <p:cNvSpPr>
                <a:spLocks/>
              </p:cNvSpPr>
              <p:nvPr/>
            </p:nvSpPr>
            <p:spPr>
              <a:xfrm>
                <a:off x="7298376" y="1662336"/>
                <a:ext cx="1564060" cy="993047"/>
              </a:xfrm>
              <a:custGeom>
                <a:avLst/>
                <a:gdLst>
                  <a:gd name="connsiteX0" fmla="*/ 1181155 w 1231747"/>
                  <a:gd name="connsiteY0" fmla="*/ 488560 h 782056"/>
                  <a:gd name="connsiteX1" fmla="*/ 1231740 w 1231747"/>
                  <a:gd name="connsiteY1" fmla="*/ 96313 h 782056"/>
                  <a:gd name="connsiteX2" fmla="*/ 1229700 w 1231747"/>
                  <a:gd name="connsiteY2" fmla="*/ 0 h 782056"/>
                  <a:gd name="connsiteX3" fmla="*/ 1085036 w 1231747"/>
                  <a:gd name="connsiteY3" fmla="*/ 64284 h 782056"/>
                  <a:gd name="connsiteX4" fmla="*/ 708269 w 1231747"/>
                  <a:gd name="connsiteY4" fmla="*/ 178247 h 782056"/>
                  <a:gd name="connsiteX5" fmla="*/ 351354 w 1231747"/>
                  <a:gd name="connsiteY5" fmla="*/ 371294 h 782056"/>
                  <a:gd name="connsiteX6" fmla="*/ 35568 w 1231747"/>
                  <a:gd name="connsiteY6" fmla="*/ 442152 h 782056"/>
                  <a:gd name="connsiteX7" fmla="*/ 2147 w 1231747"/>
                  <a:gd name="connsiteY7" fmla="*/ 394579 h 782056"/>
                  <a:gd name="connsiteX8" fmla="*/ 13902 w 1231747"/>
                  <a:gd name="connsiteY8" fmla="*/ 522079 h 782056"/>
                  <a:gd name="connsiteX9" fmla="*/ 106070 w 1231747"/>
                  <a:gd name="connsiteY9" fmla="*/ 628042 h 782056"/>
                  <a:gd name="connsiteX10" fmla="*/ 176572 w 1231747"/>
                  <a:gd name="connsiteY10" fmla="*/ 651133 h 782056"/>
                  <a:gd name="connsiteX11" fmla="*/ 364243 w 1231747"/>
                  <a:gd name="connsiteY11" fmla="*/ 616546 h 782056"/>
                  <a:gd name="connsiteX12" fmla="*/ 541843 w 1231747"/>
                  <a:gd name="connsiteY12" fmla="*/ 662241 h 782056"/>
                  <a:gd name="connsiteX13" fmla="*/ 660922 w 1231747"/>
                  <a:gd name="connsiteY13" fmla="*/ 751008 h 782056"/>
                  <a:gd name="connsiteX14" fmla="*/ 775760 w 1231747"/>
                  <a:gd name="connsiteY14" fmla="*/ 781450 h 782056"/>
                  <a:gd name="connsiteX15" fmla="*/ 851767 w 1231747"/>
                  <a:gd name="connsiteY15" fmla="*/ 761630 h 782056"/>
                  <a:gd name="connsiteX16" fmla="*/ 1034224 w 1231747"/>
                  <a:gd name="connsiteY16" fmla="*/ 557573 h 782056"/>
                  <a:gd name="connsiteX17" fmla="*/ 1181123 w 1231747"/>
                  <a:gd name="connsiteY17" fmla="*/ 488528 h 7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1747" h="782056">
                    <a:moveTo>
                      <a:pt x="1181155" y="488560"/>
                    </a:moveTo>
                    <a:cubicBezTo>
                      <a:pt x="1181155" y="488560"/>
                      <a:pt x="1232421" y="128860"/>
                      <a:pt x="1231740" y="96313"/>
                    </a:cubicBezTo>
                    <a:lnTo>
                      <a:pt x="1229700" y="0"/>
                    </a:lnTo>
                    <a:cubicBezTo>
                      <a:pt x="1229700" y="0"/>
                      <a:pt x="1234979" y="30215"/>
                      <a:pt x="1085036" y="64284"/>
                    </a:cubicBezTo>
                    <a:cubicBezTo>
                      <a:pt x="1004268" y="82646"/>
                      <a:pt x="829227" y="107389"/>
                      <a:pt x="708269" y="178247"/>
                    </a:cubicBezTo>
                    <a:cubicBezTo>
                      <a:pt x="617559" y="231391"/>
                      <a:pt x="473187" y="317470"/>
                      <a:pt x="351354" y="371294"/>
                    </a:cubicBezTo>
                    <a:cubicBezTo>
                      <a:pt x="310743" y="389235"/>
                      <a:pt x="90234" y="475347"/>
                      <a:pt x="35568" y="442152"/>
                    </a:cubicBezTo>
                    <a:cubicBezTo>
                      <a:pt x="-3132" y="418641"/>
                      <a:pt x="2147" y="394579"/>
                      <a:pt x="2147" y="394579"/>
                    </a:cubicBezTo>
                    <a:cubicBezTo>
                      <a:pt x="2147" y="394579"/>
                      <a:pt x="-7439" y="468449"/>
                      <a:pt x="13902" y="522079"/>
                    </a:cubicBezTo>
                    <a:cubicBezTo>
                      <a:pt x="31779" y="566932"/>
                      <a:pt x="63646" y="604984"/>
                      <a:pt x="106070" y="628042"/>
                    </a:cubicBezTo>
                    <a:cubicBezTo>
                      <a:pt x="128740" y="640349"/>
                      <a:pt x="154227" y="650679"/>
                      <a:pt x="176572" y="651133"/>
                    </a:cubicBezTo>
                    <a:cubicBezTo>
                      <a:pt x="233117" y="652299"/>
                      <a:pt x="305497" y="622504"/>
                      <a:pt x="364243" y="616546"/>
                    </a:cubicBezTo>
                    <a:cubicBezTo>
                      <a:pt x="422990" y="610587"/>
                      <a:pt x="474676" y="604790"/>
                      <a:pt x="541843" y="662241"/>
                    </a:cubicBezTo>
                    <a:cubicBezTo>
                      <a:pt x="579442" y="694399"/>
                      <a:pt x="626627" y="727820"/>
                      <a:pt x="660922" y="751008"/>
                    </a:cubicBezTo>
                    <a:cubicBezTo>
                      <a:pt x="694667" y="773840"/>
                      <a:pt x="735149" y="784850"/>
                      <a:pt x="775760" y="781450"/>
                    </a:cubicBezTo>
                    <a:cubicBezTo>
                      <a:pt x="801927" y="779248"/>
                      <a:pt x="830490" y="773807"/>
                      <a:pt x="851767" y="761630"/>
                    </a:cubicBezTo>
                    <a:cubicBezTo>
                      <a:pt x="902968" y="732290"/>
                      <a:pt x="985614" y="596273"/>
                      <a:pt x="1034224" y="557573"/>
                    </a:cubicBezTo>
                    <a:cubicBezTo>
                      <a:pt x="1082866" y="518872"/>
                      <a:pt x="1181123" y="488528"/>
                      <a:pt x="1181123" y="488528"/>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Friform 67">
                <a:extLst>
                  <a:ext uri="{FF2B5EF4-FFF2-40B4-BE49-F238E27FC236}">
                    <a16:creationId xmlns:a16="http://schemas.microsoft.com/office/drawing/2014/main" id="{71DFFDAA-BDB2-3960-E1B9-00C21D27633E}"/>
                  </a:ext>
                </a:extLst>
              </p:cNvPr>
              <p:cNvSpPr>
                <a:spLocks/>
              </p:cNvSpPr>
              <p:nvPr/>
            </p:nvSpPr>
            <p:spPr>
              <a:xfrm>
                <a:off x="8052589" y="3084216"/>
                <a:ext cx="921170" cy="2011166"/>
              </a:xfrm>
              <a:custGeom>
                <a:avLst/>
                <a:gdLst>
                  <a:gd name="connsiteX0" fmla="*/ 725278 w 725451"/>
                  <a:gd name="connsiteY0" fmla="*/ 1408586 h 1583858"/>
                  <a:gd name="connsiteX1" fmla="*/ 587091 w 725451"/>
                  <a:gd name="connsiteY1" fmla="*/ 0 h 1583858"/>
                  <a:gd name="connsiteX2" fmla="*/ 18281 w 725451"/>
                  <a:gd name="connsiteY2" fmla="*/ 54439 h 1583858"/>
                  <a:gd name="connsiteX3" fmla="*/ 696 w 725451"/>
                  <a:gd name="connsiteY3" fmla="*/ 1447480 h 1583858"/>
                  <a:gd name="connsiteX4" fmla="*/ 725278 w 725451"/>
                  <a:gd name="connsiteY4" fmla="*/ 1408586 h 158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51" h="1583858">
                    <a:moveTo>
                      <a:pt x="725278" y="1408586"/>
                    </a:moveTo>
                    <a:cubicBezTo>
                      <a:pt x="712162" y="1234581"/>
                      <a:pt x="587091" y="0"/>
                      <a:pt x="587091" y="0"/>
                    </a:cubicBezTo>
                    <a:cubicBezTo>
                      <a:pt x="412666" y="95827"/>
                      <a:pt x="18281" y="54439"/>
                      <a:pt x="18281" y="54439"/>
                    </a:cubicBezTo>
                    <a:cubicBezTo>
                      <a:pt x="18281" y="54439"/>
                      <a:pt x="-4194" y="1216801"/>
                      <a:pt x="696" y="1447480"/>
                    </a:cubicBezTo>
                    <a:cubicBezTo>
                      <a:pt x="5586" y="1678191"/>
                      <a:pt x="738362" y="1582590"/>
                      <a:pt x="725278" y="1408586"/>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Friform 68">
                <a:extLst>
                  <a:ext uri="{FF2B5EF4-FFF2-40B4-BE49-F238E27FC236}">
                    <a16:creationId xmlns:a16="http://schemas.microsoft.com/office/drawing/2014/main" id="{2FDD4D10-2762-6677-973A-F5EE9A483A8A}"/>
                  </a:ext>
                </a:extLst>
              </p:cNvPr>
              <p:cNvSpPr>
                <a:spLocks/>
              </p:cNvSpPr>
              <p:nvPr/>
            </p:nvSpPr>
            <p:spPr>
              <a:xfrm>
                <a:off x="9727637" y="3054902"/>
                <a:ext cx="722269" cy="242160"/>
              </a:xfrm>
              <a:custGeom>
                <a:avLst/>
                <a:gdLst>
                  <a:gd name="connsiteX0" fmla="*/ 568810 w 568810"/>
                  <a:gd name="connsiteY0" fmla="*/ 77492 h 190709"/>
                  <a:gd name="connsiteX1" fmla="*/ 0 w 568810"/>
                  <a:gd name="connsiteY1" fmla="*/ 23053 h 190709"/>
                  <a:gd name="connsiteX2" fmla="*/ 333501 w 568810"/>
                  <a:gd name="connsiteY2" fmla="*/ 190710 h 190709"/>
                  <a:gd name="connsiteX3" fmla="*/ 568810 w 568810"/>
                  <a:gd name="connsiteY3" fmla="*/ 77492 h 190709"/>
                </a:gdLst>
                <a:ahLst/>
                <a:cxnLst>
                  <a:cxn ang="0">
                    <a:pos x="connsiteX0" y="connsiteY0"/>
                  </a:cxn>
                  <a:cxn ang="0">
                    <a:pos x="connsiteX1" y="connsiteY1"/>
                  </a:cxn>
                  <a:cxn ang="0">
                    <a:pos x="connsiteX2" y="connsiteY2"/>
                  </a:cxn>
                  <a:cxn ang="0">
                    <a:pos x="connsiteX3" y="connsiteY3"/>
                  </a:cxn>
                </a:cxnLst>
                <a:rect l="l" t="t" r="r" b="b"/>
                <a:pathLst>
                  <a:path w="568810" h="190709">
                    <a:moveTo>
                      <a:pt x="568810" y="77492"/>
                    </a:moveTo>
                    <a:cubicBezTo>
                      <a:pt x="568810" y="77492"/>
                      <a:pt x="109397" y="-51141"/>
                      <a:pt x="0" y="23053"/>
                    </a:cubicBezTo>
                    <a:lnTo>
                      <a:pt x="333501" y="190710"/>
                    </a:lnTo>
                    <a:lnTo>
                      <a:pt x="568810" y="77492"/>
                    </a:ln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Friform 69">
                <a:extLst>
                  <a:ext uri="{FF2B5EF4-FFF2-40B4-BE49-F238E27FC236}">
                    <a16:creationId xmlns:a16="http://schemas.microsoft.com/office/drawing/2014/main" id="{CE4FC8C2-96DF-FA94-C7A1-3F4D3F2593C7}"/>
                  </a:ext>
                </a:extLst>
              </p:cNvPr>
              <p:cNvSpPr>
                <a:spLocks/>
              </p:cNvSpPr>
              <p:nvPr/>
            </p:nvSpPr>
            <p:spPr>
              <a:xfrm>
                <a:off x="9783604" y="2161724"/>
                <a:ext cx="551241" cy="1104992"/>
              </a:xfrm>
              <a:custGeom>
                <a:avLst/>
                <a:gdLst>
                  <a:gd name="connsiteX0" fmla="*/ 0 w 434120"/>
                  <a:gd name="connsiteY0" fmla="*/ 788640 h 870217"/>
                  <a:gd name="connsiteX1" fmla="*/ 11076 w 434120"/>
                  <a:gd name="connsiteY1" fmla="*/ 266010 h 870217"/>
                  <a:gd name="connsiteX2" fmla="*/ 16711 w 434120"/>
                  <a:gd name="connsiteY2" fmla="*/ 0 h 870217"/>
                  <a:gd name="connsiteX3" fmla="*/ 434121 w 434120"/>
                  <a:gd name="connsiteY3" fmla="*/ 197257 h 870217"/>
                  <a:gd name="connsiteX4" fmla="*/ 338326 w 434120"/>
                  <a:gd name="connsiteY4" fmla="*/ 494325 h 870217"/>
                  <a:gd name="connsiteX5" fmla="*/ 405719 w 434120"/>
                  <a:gd name="connsiteY5" fmla="*/ 870217 h 870217"/>
                  <a:gd name="connsiteX6" fmla="*/ 0 w 434120"/>
                  <a:gd name="connsiteY6" fmla="*/ 788607 h 8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0" h="870217">
                    <a:moveTo>
                      <a:pt x="0" y="788640"/>
                    </a:moveTo>
                    <a:cubicBezTo>
                      <a:pt x="2494" y="781612"/>
                      <a:pt x="9813" y="324886"/>
                      <a:pt x="11076" y="266010"/>
                    </a:cubicBezTo>
                    <a:cubicBezTo>
                      <a:pt x="12306" y="207167"/>
                      <a:pt x="21406" y="97"/>
                      <a:pt x="16711" y="0"/>
                    </a:cubicBezTo>
                    <a:cubicBezTo>
                      <a:pt x="12015" y="-97"/>
                      <a:pt x="434121" y="197257"/>
                      <a:pt x="434121" y="197257"/>
                    </a:cubicBezTo>
                    <a:cubicBezTo>
                      <a:pt x="434121" y="197257"/>
                      <a:pt x="335832" y="390660"/>
                      <a:pt x="338326" y="494325"/>
                    </a:cubicBezTo>
                    <a:cubicBezTo>
                      <a:pt x="340852" y="598021"/>
                      <a:pt x="405719" y="870217"/>
                      <a:pt x="405719" y="870217"/>
                    </a:cubicBezTo>
                    <a:lnTo>
                      <a:pt x="0" y="788607"/>
                    </a:lnTo>
                    <a:close/>
                  </a:path>
                </a:pathLst>
              </a:custGeom>
              <a:solidFill>
                <a:srgbClr val="E2BC5D"/>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Friform 70">
                <a:extLst>
                  <a:ext uri="{FF2B5EF4-FFF2-40B4-BE49-F238E27FC236}">
                    <a16:creationId xmlns:a16="http://schemas.microsoft.com/office/drawing/2014/main" id="{A3311DB4-C3F8-1990-20C1-6BBE5082A808}"/>
                  </a:ext>
                </a:extLst>
              </p:cNvPr>
              <p:cNvSpPr>
                <a:spLocks/>
              </p:cNvSpPr>
              <p:nvPr/>
            </p:nvSpPr>
            <p:spPr>
              <a:xfrm>
                <a:off x="9665830" y="1611812"/>
                <a:ext cx="1559563" cy="707985"/>
              </a:xfrm>
              <a:custGeom>
                <a:avLst/>
                <a:gdLst>
                  <a:gd name="connsiteX0" fmla="*/ 32 w 1228206"/>
                  <a:gd name="connsiteY0" fmla="*/ 39790 h 557561"/>
                  <a:gd name="connsiteX1" fmla="*/ 217498 w 1228206"/>
                  <a:gd name="connsiteY1" fmla="*/ 1996 h 557561"/>
                  <a:gd name="connsiteX2" fmla="*/ 653108 w 1228206"/>
                  <a:gd name="connsiteY2" fmla="*/ 117222 h 557561"/>
                  <a:gd name="connsiteX3" fmla="*/ 1092605 w 1228206"/>
                  <a:gd name="connsiteY3" fmla="*/ 271763 h 557561"/>
                  <a:gd name="connsiteX4" fmla="*/ 1228201 w 1228206"/>
                  <a:gd name="connsiteY4" fmla="*/ 452116 h 557561"/>
                  <a:gd name="connsiteX5" fmla="*/ 1093641 w 1228206"/>
                  <a:gd name="connsiteY5" fmla="*/ 557561 h 557561"/>
                  <a:gd name="connsiteX6" fmla="*/ 513594 w 1228206"/>
                  <a:gd name="connsiteY6" fmla="*/ 366295 h 557561"/>
                  <a:gd name="connsiteX7" fmla="*/ 147935 w 1228206"/>
                  <a:gd name="connsiteY7" fmla="*/ 172503 h 557561"/>
                  <a:gd name="connsiteX8" fmla="*/ 0 w 1228206"/>
                  <a:gd name="connsiteY8" fmla="*/ 39822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06" h="557561">
                    <a:moveTo>
                      <a:pt x="32" y="39790"/>
                    </a:moveTo>
                    <a:cubicBezTo>
                      <a:pt x="32" y="39790"/>
                      <a:pt x="71765" y="-10504"/>
                      <a:pt x="217498" y="1996"/>
                    </a:cubicBezTo>
                    <a:cubicBezTo>
                      <a:pt x="363263" y="14497"/>
                      <a:pt x="482083" y="75899"/>
                      <a:pt x="653108" y="117222"/>
                    </a:cubicBezTo>
                    <a:cubicBezTo>
                      <a:pt x="824166" y="158513"/>
                      <a:pt x="1011481" y="210394"/>
                      <a:pt x="1092605" y="271763"/>
                    </a:cubicBezTo>
                    <a:cubicBezTo>
                      <a:pt x="1173730" y="333165"/>
                      <a:pt x="1228816" y="414484"/>
                      <a:pt x="1228201" y="452116"/>
                    </a:cubicBezTo>
                    <a:cubicBezTo>
                      <a:pt x="1227586" y="489747"/>
                      <a:pt x="1093641" y="557561"/>
                      <a:pt x="1093641" y="557561"/>
                    </a:cubicBezTo>
                    <a:lnTo>
                      <a:pt x="513594" y="366295"/>
                    </a:lnTo>
                    <a:lnTo>
                      <a:pt x="147935" y="172503"/>
                    </a:lnTo>
                    <a:cubicBezTo>
                      <a:pt x="147935" y="172503"/>
                      <a:pt x="6412" y="70588"/>
                      <a:pt x="0" y="39822"/>
                    </a:cubicBezTo>
                    <a:close/>
                  </a:path>
                </a:pathLst>
              </a:custGeom>
              <a:solidFill>
                <a:srgbClr val="171E2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Friform 71">
                <a:extLst>
                  <a:ext uri="{FF2B5EF4-FFF2-40B4-BE49-F238E27FC236}">
                    <a16:creationId xmlns:a16="http://schemas.microsoft.com/office/drawing/2014/main" id="{6043BA6F-8C59-8A77-40A9-97D0CEA5FC72}"/>
                  </a:ext>
                </a:extLst>
              </p:cNvPr>
              <p:cNvSpPr>
                <a:spLocks/>
              </p:cNvSpPr>
              <p:nvPr/>
            </p:nvSpPr>
            <p:spPr>
              <a:xfrm>
                <a:off x="9663273" y="1662336"/>
                <a:ext cx="1564060" cy="993047"/>
              </a:xfrm>
              <a:custGeom>
                <a:avLst/>
                <a:gdLst>
                  <a:gd name="connsiteX0" fmla="*/ 50592 w 1231747"/>
                  <a:gd name="connsiteY0" fmla="*/ 488560 h 782056"/>
                  <a:gd name="connsiteX1" fmla="*/ 7 w 1231747"/>
                  <a:gd name="connsiteY1" fmla="*/ 96313 h 782056"/>
                  <a:gd name="connsiteX2" fmla="*/ 2047 w 1231747"/>
                  <a:gd name="connsiteY2" fmla="*/ 0 h 782056"/>
                  <a:gd name="connsiteX3" fmla="*/ 146711 w 1231747"/>
                  <a:gd name="connsiteY3" fmla="*/ 64284 h 782056"/>
                  <a:gd name="connsiteX4" fmla="*/ 523478 w 1231747"/>
                  <a:gd name="connsiteY4" fmla="*/ 178247 h 782056"/>
                  <a:gd name="connsiteX5" fmla="*/ 880393 w 1231747"/>
                  <a:gd name="connsiteY5" fmla="*/ 371294 h 782056"/>
                  <a:gd name="connsiteX6" fmla="*/ 1196179 w 1231747"/>
                  <a:gd name="connsiteY6" fmla="*/ 442152 h 782056"/>
                  <a:gd name="connsiteX7" fmla="*/ 1229601 w 1231747"/>
                  <a:gd name="connsiteY7" fmla="*/ 394579 h 782056"/>
                  <a:gd name="connsiteX8" fmla="*/ 1217845 w 1231747"/>
                  <a:gd name="connsiteY8" fmla="*/ 522079 h 782056"/>
                  <a:gd name="connsiteX9" fmla="*/ 1125677 w 1231747"/>
                  <a:gd name="connsiteY9" fmla="*/ 628042 h 782056"/>
                  <a:gd name="connsiteX10" fmla="*/ 1055175 w 1231747"/>
                  <a:gd name="connsiteY10" fmla="*/ 651133 h 782056"/>
                  <a:gd name="connsiteX11" fmla="*/ 867504 w 1231747"/>
                  <a:gd name="connsiteY11" fmla="*/ 616546 h 782056"/>
                  <a:gd name="connsiteX12" fmla="*/ 689904 w 1231747"/>
                  <a:gd name="connsiteY12" fmla="*/ 662241 h 782056"/>
                  <a:gd name="connsiteX13" fmla="*/ 570825 w 1231747"/>
                  <a:gd name="connsiteY13" fmla="*/ 751008 h 782056"/>
                  <a:gd name="connsiteX14" fmla="*/ 455988 w 1231747"/>
                  <a:gd name="connsiteY14" fmla="*/ 781450 h 782056"/>
                  <a:gd name="connsiteX15" fmla="*/ 379980 w 1231747"/>
                  <a:gd name="connsiteY15" fmla="*/ 761630 h 782056"/>
                  <a:gd name="connsiteX16" fmla="*/ 197523 w 1231747"/>
                  <a:gd name="connsiteY16" fmla="*/ 557573 h 782056"/>
                  <a:gd name="connsiteX17" fmla="*/ 50624 w 1231747"/>
                  <a:gd name="connsiteY17" fmla="*/ 488528 h 7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1747" h="782056">
                    <a:moveTo>
                      <a:pt x="50592" y="488560"/>
                    </a:moveTo>
                    <a:cubicBezTo>
                      <a:pt x="50592" y="488560"/>
                      <a:pt x="-673" y="128860"/>
                      <a:pt x="7" y="96313"/>
                    </a:cubicBezTo>
                    <a:lnTo>
                      <a:pt x="2047" y="0"/>
                    </a:lnTo>
                    <a:cubicBezTo>
                      <a:pt x="2047" y="0"/>
                      <a:pt x="-3232" y="30215"/>
                      <a:pt x="146711" y="64284"/>
                    </a:cubicBezTo>
                    <a:cubicBezTo>
                      <a:pt x="227479" y="82646"/>
                      <a:pt x="402520" y="107389"/>
                      <a:pt x="523478" y="178247"/>
                    </a:cubicBezTo>
                    <a:cubicBezTo>
                      <a:pt x="614188" y="231391"/>
                      <a:pt x="758561" y="317470"/>
                      <a:pt x="880393" y="371294"/>
                    </a:cubicBezTo>
                    <a:cubicBezTo>
                      <a:pt x="921004" y="389235"/>
                      <a:pt x="1141513" y="475347"/>
                      <a:pt x="1196179" y="442152"/>
                    </a:cubicBezTo>
                    <a:cubicBezTo>
                      <a:pt x="1234879" y="418641"/>
                      <a:pt x="1229601" y="394579"/>
                      <a:pt x="1229601" y="394579"/>
                    </a:cubicBezTo>
                    <a:cubicBezTo>
                      <a:pt x="1229601" y="394579"/>
                      <a:pt x="1239186" y="468449"/>
                      <a:pt x="1217845" y="522079"/>
                    </a:cubicBezTo>
                    <a:cubicBezTo>
                      <a:pt x="1199968" y="566932"/>
                      <a:pt x="1168101" y="604984"/>
                      <a:pt x="1125677" y="628042"/>
                    </a:cubicBezTo>
                    <a:cubicBezTo>
                      <a:pt x="1103007" y="640349"/>
                      <a:pt x="1077520" y="650679"/>
                      <a:pt x="1055175" y="651133"/>
                    </a:cubicBezTo>
                    <a:cubicBezTo>
                      <a:pt x="998631" y="652299"/>
                      <a:pt x="926250" y="622504"/>
                      <a:pt x="867504" y="616546"/>
                    </a:cubicBezTo>
                    <a:cubicBezTo>
                      <a:pt x="808757" y="610587"/>
                      <a:pt x="757071" y="604790"/>
                      <a:pt x="689904" y="662241"/>
                    </a:cubicBezTo>
                    <a:cubicBezTo>
                      <a:pt x="652306" y="694399"/>
                      <a:pt x="605120" y="727820"/>
                      <a:pt x="570825" y="751008"/>
                    </a:cubicBezTo>
                    <a:cubicBezTo>
                      <a:pt x="537079" y="773840"/>
                      <a:pt x="496598" y="784850"/>
                      <a:pt x="455988" y="781450"/>
                    </a:cubicBezTo>
                    <a:cubicBezTo>
                      <a:pt x="429820" y="779248"/>
                      <a:pt x="401257" y="773807"/>
                      <a:pt x="379980" y="761630"/>
                    </a:cubicBezTo>
                    <a:cubicBezTo>
                      <a:pt x="328779" y="732290"/>
                      <a:pt x="246133" y="596273"/>
                      <a:pt x="197523" y="557573"/>
                    </a:cubicBezTo>
                    <a:cubicBezTo>
                      <a:pt x="148880" y="518872"/>
                      <a:pt x="50624" y="488528"/>
                      <a:pt x="50624" y="488528"/>
                    </a:cubicBezTo>
                    <a:close/>
                  </a:path>
                </a:pathLst>
              </a:custGeom>
              <a:solidFill>
                <a:srgbClr val="FFFFFF"/>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Friform 72">
                <a:extLst>
                  <a:ext uri="{FF2B5EF4-FFF2-40B4-BE49-F238E27FC236}">
                    <a16:creationId xmlns:a16="http://schemas.microsoft.com/office/drawing/2014/main" id="{BC13CD76-2C8C-D10C-170E-0C0E834C18B1}"/>
                  </a:ext>
                </a:extLst>
              </p:cNvPr>
              <p:cNvSpPr>
                <a:spLocks/>
              </p:cNvSpPr>
              <p:nvPr/>
            </p:nvSpPr>
            <p:spPr>
              <a:xfrm>
                <a:off x="9551949" y="3084216"/>
                <a:ext cx="921170" cy="2011166"/>
              </a:xfrm>
              <a:custGeom>
                <a:avLst/>
                <a:gdLst>
                  <a:gd name="connsiteX0" fmla="*/ 173 w 725451"/>
                  <a:gd name="connsiteY0" fmla="*/ 1408586 h 1583858"/>
                  <a:gd name="connsiteX1" fmla="*/ 138360 w 725451"/>
                  <a:gd name="connsiteY1" fmla="*/ 0 h 1583858"/>
                  <a:gd name="connsiteX2" fmla="*/ 707170 w 725451"/>
                  <a:gd name="connsiteY2" fmla="*/ 54439 h 1583858"/>
                  <a:gd name="connsiteX3" fmla="*/ 724755 w 725451"/>
                  <a:gd name="connsiteY3" fmla="*/ 1447480 h 1583858"/>
                  <a:gd name="connsiteX4" fmla="*/ 173 w 725451"/>
                  <a:gd name="connsiteY4" fmla="*/ 1408586 h 1583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51" h="1583858">
                    <a:moveTo>
                      <a:pt x="173" y="1408586"/>
                    </a:moveTo>
                    <a:cubicBezTo>
                      <a:pt x="13289" y="1234581"/>
                      <a:pt x="138360" y="0"/>
                      <a:pt x="138360" y="0"/>
                    </a:cubicBezTo>
                    <a:cubicBezTo>
                      <a:pt x="312786" y="95827"/>
                      <a:pt x="707170" y="54439"/>
                      <a:pt x="707170" y="54439"/>
                    </a:cubicBezTo>
                    <a:cubicBezTo>
                      <a:pt x="707170" y="54439"/>
                      <a:pt x="729645" y="1216801"/>
                      <a:pt x="724755" y="1447480"/>
                    </a:cubicBezTo>
                    <a:cubicBezTo>
                      <a:pt x="719865" y="1678191"/>
                      <a:pt x="-12911" y="1582590"/>
                      <a:pt x="173" y="1408586"/>
                    </a:cubicBezTo>
                    <a:close/>
                  </a:path>
                </a:pathLst>
              </a:custGeom>
              <a:solidFill>
                <a:srgbClr val="015168"/>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74" name="Friform 73">
              <a:extLst>
                <a:ext uri="{FF2B5EF4-FFF2-40B4-BE49-F238E27FC236}">
                  <a16:creationId xmlns:a16="http://schemas.microsoft.com/office/drawing/2014/main" id="{F53A00EC-A313-79EF-CA0E-4ABE7065BAC1}"/>
                </a:ext>
              </a:extLst>
            </p:cNvPr>
            <p:cNvSpPr>
              <a:spLocks/>
            </p:cNvSpPr>
            <p:nvPr/>
          </p:nvSpPr>
          <p:spPr>
            <a:xfrm>
              <a:off x="5822502" y="4964332"/>
              <a:ext cx="6611246" cy="1000506"/>
            </a:xfrm>
            <a:custGeom>
              <a:avLst/>
              <a:gdLst>
                <a:gd name="connsiteX0" fmla="*/ 4283564 w 5206568"/>
                <a:gd name="connsiteY0" fmla="*/ 0 h 1104976"/>
                <a:gd name="connsiteX1" fmla="*/ 2517189 w 5206568"/>
                <a:gd name="connsiteY1" fmla="*/ 251016 h 1104976"/>
                <a:gd name="connsiteX2" fmla="*/ 2316013 w 5206568"/>
                <a:gd name="connsiteY2" fmla="*/ 249365 h 1104976"/>
                <a:gd name="connsiteX3" fmla="*/ 2135629 w 5206568"/>
                <a:gd name="connsiteY3" fmla="*/ 245090 h 1104976"/>
                <a:gd name="connsiteX4" fmla="*/ 1302622 w 5206568"/>
                <a:gd name="connsiteY4" fmla="*/ 182230 h 1104976"/>
                <a:gd name="connsiteX5" fmla="*/ 750846 w 5206568"/>
                <a:gd name="connsiteY5" fmla="*/ 0 h 1104976"/>
                <a:gd name="connsiteX6" fmla="*/ 0 w 5206568"/>
                <a:gd name="connsiteY6" fmla="*/ 0 h 1104976"/>
                <a:gd name="connsiteX7" fmla="*/ 0 w 5206568"/>
                <a:gd name="connsiteY7" fmla="*/ 1104976 h 1104976"/>
                <a:gd name="connsiteX8" fmla="*/ 5206569 w 5206568"/>
                <a:gd name="connsiteY8" fmla="*/ 1104976 h 1104976"/>
                <a:gd name="connsiteX9" fmla="*/ 5206569 w 5206568"/>
                <a:gd name="connsiteY9" fmla="*/ 0 h 1104976"/>
                <a:gd name="connsiteX10" fmla="*/ 4283564 w 5206568"/>
                <a:gd name="connsiteY10" fmla="*/ 0 h 11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6568" h="1104976">
                  <a:moveTo>
                    <a:pt x="4283564" y="0"/>
                  </a:moveTo>
                  <a:cubicBezTo>
                    <a:pt x="4283564" y="138640"/>
                    <a:pt x="3492722" y="251016"/>
                    <a:pt x="2517189" y="251016"/>
                  </a:cubicBezTo>
                  <a:cubicBezTo>
                    <a:pt x="2449148" y="251016"/>
                    <a:pt x="2382047" y="250466"/>
                    <a:pt x="2316013" y="249365"/>
                  </a:cubicBezTo>
                  <a:cubicBezTo>
                    <a:pt x="2254903" y="248361"/>
                    <a:pt x="2194699" y="246968"/>
                    <a:pt x="2135629" y="245090"/>
                  </a:cubicBezTo>
                  <a:cubicBezTo>
                    <a:pt x="1817220" y="235147"/>
                    <a:pt x="1531033" y="212964"/>
                    <a:pt x="1302622" y="182230"/>
                  </a:cubicBezTo>
                  <a:cubicBezTo>
                    <a:pt x="962838" y="136470"/>
                    <a:pt x="750846" y="71765"/>
                    <a:pt x="750846" y="0"/>
                  </a:cubicBezTo>
                  <a:lnTo>
                    <a:pt x="0" y="0"/>
                  </a:lnTo>
                  <a:lnTo>
                    <a:pt x="0" y="1104976"/>
                  </a:lnTo>
                  <a:lnTo>
                    <a:pt x="5206569" y="1104976"/>
                  </a:lnTo>
                  <a:lnTo>
                    <a:pt x="5206569" y="0"/>
                  </a:lnTo>
                  <a:lnTo>
                    <a:pt x="4283564" y="0"/>
                  </a:lnTo>
                  <a:close/>
                </a:path>
              </a:pathLst>
            </a:custGeom>
            <a:solidFill>
              <a:srgbClr val="FFF4D6"/>
            </a:solidFill>
            <a:ln w="0" cap="flat">
              <a:noFill/>
              <a:prstDash val="solid"/>
              <a:miter/>
            </a:ln>
          </p:spPr>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4" name="TextBox 17">
            <a:extLst>
              <a:ext uri="{FF2B5EF4-FFF2-40B4-BE49-F238E27FC236}">
                <a16:creationId xmlns:a16="http://schemas.microsoft.com/office/drawing/2014/main" id="{93C1DB96-D9BD-0392-9EC9-6B218B079BF5}"/>
              </a:ext>
            </a:extLst>
          </p:cNvPr>
          <p:cNvSpPr txBox="1">
            <a:spLocks/>
          </p:cNvSpPr>
          <p:nvPr/>
        </p:nvSpPr>
        <p:spPr>
          <a:xfrm rot="328983">
            <a:off x="6629439" y="2390797"/>
            <a:ext cx="1433616" cy="400110"/>
          </a:xfrm>
          <a:prstGeom prst="rect">
            <a:avLst/>
          </a:prstGeom>
          <a:noFill/>
        </p:spPr>
        <p:txBody>
          <a:bodyPr wrap="squar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15168"/>
                </a:solidFill>
                <a:effectLst/>
                <a:uLnTx/>
                <a:uFillTx/>
                <a:latin typeface="Aptos Light" panose="020B0004020202020204" pitchFamily="34" charset="0"/>
                <a:ea typeface="+mn-ea"/>
                <a:cs typeface="+mn-cs"/>
              </a:rPr>
              <a:t>3</a:t>
            </a:r>
            <a:endParaRPr kumimoji="0" lang="en-NO" sz="2000" b="0" i="0" u="none" strike="noStrike" kern="1200" cap="none" spc="0" normalizeH="0" baseline="0" noProof="0">
              <a:ln>
                <a:noFill/>
              </a:ln>
              <a:solidFill>
                <a:srgbClr val="015168"/>
              </a:solidFill>
              <a:effectLst/>
              <a:uLnTx/>
              <a:uFillTx/>
              <a:latin typeface="Aptos Light" panose="020B0004020202020204" pitchFamily="34" charset="0"/>
              <a:ea typeface="+mn-ea"/>
              <a:cs typeface="+mn-cs"/>
            </a:endParaRPr>
          </a:p>
        </p:txBody>
      </p:sp>
      <p:sp>
        <p:nvSpPr>
          <p:cNvPr id="15" name="TextBox 17">
            <a:extLst>
              <a:ext uri="{FF2B5EF4-FFF2-40B4-BE49-F238E27FC236}">
                <a16:creationId xmlns:a16="http://schemas.microsoft.com/office/drawing/2014/main" id="{37B428FE-B620-9ADB-1CAF-6B7AE48F5841}"/>
              </a:ext>
            </a:extLst>
          </p:cNvPr>
          <p:cNvSpPr txBox="1">
            <a:spLocks/>
          </p:cNvSpPr>
          <p:nvPr/>
        </p:nvSpPr>
        <p:spPr>
          <a:xfrm rot="328983">
            <a:off x="5305644" y="3902480"/>
            <a:ext cx="1433616" cy="400110"/>
          </a:xfrm>
          <a:prstGeom prst="rect">
            <a:avLst/>
          </a:prstGeom>
          <a:noFill/>
        </p:spPr>
        <p:txBody>
          <a:bodyPr wrap="square">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366359"/>
                </a:solidFill>
                <a:effectLst/>
                <a:uLnTx/>
                <a:uFillTx/>
                <a:latin typeface="Aptos Light" panose="020B0004020202020204" pitchFamily="34" charset="0"/>
                <a:ea typeface="+mn-ea"/>
                <a:cs typeface="+mn-cs"/>
              </a:rPr>
              <a:t>1</a:t>
            </a:r>
            <a:endParaRPr kumimoji="0" lang="en-NO" sz="2000" b="0" i="0" u="none" strike="noStrike" kern="1200" cap="none" spc="0" normalizeH="0" baseline="0" noProof="0">
              <a:ln>
                <a:noFill/>
              </a:ln>
              <a:solidFill>
                <a:srgbClr val="366359"/>
              </a:solidFill>
              <a:effectLst/>
              <a:uLnTx/>
              <a:uFillTx/>
              <a:latin typeface="Aptos Light" panose="020B0004020202020204" pitchFamily="34" charset="0"/>
              <a:ea typeface="+mn-ea"/>
              <a:cs typeface="+mn-cs"/>
            </a:endParaRPr>
          </a:p>
        </p:txBody>
      </p:sp>
      <p:grpSp>
        <p:nvGrpSpPr>
          <p:cNvPr id="19" name="Gruppe 18">
            <a:extLst>
              <a:ext uri="{FF2B5EF4-FFF2-40B4-BE49-F238E27FC236}">
                <a16:creationId xmlns:a16="http://schemas.microsoft.com/office/drawing/2014/main" id="{A2B7FE6F-C6D3-5772-FC07-DE374A20F484}"/>
              </a:ext>
            </a:extLst>
          </p:cNvPr>
          <p:cNvGrpSpPr>
            <a:grpSpLocks/>
          </p:cNvGrpSpPr>
          <p:nvPr/>
        </p:nvGrpSpPr>
        <p:grpSpPr>
          <a:xfrm>
            <a:off x="5590090" y="2644155"/>
            <a:ext cx="1426369" cy="1364734"/>
            <a:chOff x="6804000" y="1499408"/>
            <a:chExt cx="4033474" cy="3859185"/>
          </a:xfrm>
        </p:grpSpPr>
        <p:sp>
          <p:nvSpPr>
            <p:cNvPr id="20" name="Ellipse 19">
              <a:extLst>
                <a:ext uri="{FF2B5EF4-FFF2-40B4-BE49-F238E27FC236}">
                  <a16:creationId xmlns:a16="http://schemas.microsoft.com/office/drawing/2014/main" id="{2FF18A5F-CA42-DE29-FB91-B1E4FBAE620B}"/>
                </a:ext>
              </a:extLst>
            </p:cNvPr>
            <p:cNvSpPr>
              <a:spLocks/>
            </p:cNvSpPr>
            <p:nvPr/>
          </p:nvSpPr>
          <p:spPr>
            <a:xfrm>
              <a:off x="6804000" y="1499408"/>
              <a:ext cx="3859185" cy="3859185"/>
            </a:xfrm>
            <a:prstGeom prst="ellipse">
              <a:avLst/>
            </a:prstGeom>
            <a:solidFill>
              <a:srgbClr val="366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1" name="Gruppe 20">
              <a:extLst>
                <a:ext uri="{FF2B5EF4-FFF2-40B4-BE49-F238E27FC236}">
                  <a16:creationId xmlns:a16="http://schemas.microsoft.com/office/drawing/2014/main" id="{4DD695B8-3925-33AE-5D60-7EACA854AD82}"/>
                </a:ext>
              </a:extLst>
            </p:cNvPr>
            <p:cNvGrpSpPr>
              <a:grpSpLocks/>
            </p:cNvGrpSpPr>
            <p:nvPr/>
          </p:nvGrpSpPr>
          <p:grpSpPr>
            <a:xfrm>
              <a:off x="8074205" y="2131448"/>
              <a:ext cx="2763269" cy="2262093"/>
              <a:chOff x="2300761" y="3208149"/>
              <a:chExt cx="2631550" cy="2154264"/>
            </a:xfrm>
          </p:grpSpPr>
          <p:grpSp>
            <p:nvGrpSpPr>
              <p:cNvPr id="23" name="Gruppe 22">
                <a:extLst>
                  <a:ext uri="{FF2B5EF4-FFF2-40B4-BE49-F238E27FC236}">
                    <a16:creationId xmlns:a16="http://schemas.microsoft.com/office/drawing/2014/main" id="{F309181D-83C4-FB21-42BB-B2C4D1CF4658}"/>
                  </a:ext>
                </a:extLst>
              </p:cNvPr>
              <p:cNvGrpSpPr>
                <a:grpSpLocks/>
              </p:cNvGrpSpPr>
              <p:nvPr/>
            </p:nvGrpSpPr>
            <p:grpSpPr>
              <a:xfrm>
                <a:off x="2300761" y="3583669"/>
                <a:ext cx="1261190" cy="1778744"/>
                <a:chOff x="2300761" y="3583669"/>
                <a:chExt cx="1261190" cy="1778744"/>
              </a:xfrm>
            </p:grpSpPr>
            <p:sp>
              <p:nvSpPr>
                <p:cNvPr id="27" name="Avrundet rektangel 26">
                  <a:extLst>
                    <a:ext uri="{FF2B5EF4-FFF2-40B4-BE49-F238E27FC236}">
                      <a16:creationId xmlns:a16="http://schemas.microsoft.com/office/drawing/2014/main" id="{D09609A3-F90D-5240-DD56-AFAD8551C863}"/>
                    </a:ext>
                  </a:extLst>
                </p:cNvPr>
                <p:cNvSpPr>
                  <a:spLocks/>
                </p:cNvSpPr>
                <p:nvPr/>
              </p:nvSpPr>
              <p:spPr>
                <a:xfrm>
                  <a:off x="2300761" y="3583669"/>
                  <a:ext cx="1261190" cy="1778744"/>
                </a:xfrm>
                <a:prstGeom prst="roundRect">
                  <a:avLst>
                    <a:gd name="adj" fmla="val 2324"/>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Friform 27">
                  <a:extLst>
                    <a:ext uri="{FF2B5EF4-FFF2-40B4-BE49-F238E27FC236}">
                      <a16:creationId xmlns:a16="http://schemas.microsoft.com/office/drawing/2014/main" id="{3903F82D-4E03-C1C5-E19C-98479D6C05E9}"/>
                    </a:ext>
                  </a:extLst>
                </p:cNvPr>
                <p:cNvSpPr>
                  <a:spLocks/>
                </p:cNvSpPr>
                <p:nvPr/>
              </p:nvSpPr>
              <p:spPr>
                <a:xfrm>
                  <a:off x="2468248" y="3769819"/>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Friform 28">
                  <a:extLst>
                    <a:ext uri="{FF2B5EF4-FFF2-40B4-BE49-F238E27FC236}">
                      <a16:creationId xmlns:a16="http://schemas.microsoft.com/office/drawing/2014/main" id="{CCD0FAAA-5888-B925-DD75-6730DBA4BBDE}"/>
                    </a:ext>
                  </a:extLst>
                </p:cNvPr>
                <p:cNvSpPr>
                  <a:spLocks/>
                </p:cNvSpPr>
                <p:nvPr/>
              </p:nvSpPr>
              <p:spPr>
                <a:xfrm flipH="1">
                  <a:off x="2468248" y="4006504"/>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Friform 36">
                  <a:extLst>
                    <a:ext uri="{FF2B5EF4-FFF2-40B4-BE49-F238E27FC236}">
                      <a16:creationId xmlns:a16="http://schemas.microsoft.com/office/drawing/2014/main" id="{2497FE3C-897D-AD40-EFFF-D4C270D8DC04}"/>
                    </a:ext>
                  </a:extLst>
                </p:cNvPr>
                <p:cNvSpPr>
                  <a:spLocks/>
                </p:cNvSpPr>
                <p:nvPr/>
              </p:nvSpPr>
              <p:spPr>
                <a:xfrm>
                  <a:off x="2468248" y="4479875"/>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Friform 44">
                  <a:extLst>
                    <a:ext uri="{FF2B5EF4-FFF2-40B4-BE49-F238E27FC236}">
                      <a16:creationId xmlns:a16="http://schemas.microsoft.com/office/drawing/2014/main" id="{C81DB7BE-D2D5-E710-C8CA-9D8AA484E8C3}"/>
                    </a:ext>
                  </a:extLst>
                </p:cNvPr>
                <p:cNvSpPr>
                  <a:spLocks/>
                </p:cNvSpPr>
                <p:nvPr/>
              </p:nvSpPr>
              <p:spPr>
                <a:xfrm>
                  <a:off x="2468248" y="4243190"/>
                  <a:ext cx="919519" cy="45221"/>
                </a:xfrm>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extrusionOk="0">
                              <a:moveTo>
                                <a:pt x="0" y="0"/>
                              </a:moveTo>
                              <a:cubicBezTo>
                                <a:pt x="106741" y="-26"/>
                                <a:pt x="249272" y="26947"/>
                                <a:pt x="325464" y="7749"/>
                              </a:cubicBezTo>
                              <a:cubicBezTo>
                                <a:pt x="409242" y="12612"/>
                                <a:pt x="438058" y="15660"/>
                                <a:pt x="472698" y="23247"/>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Friform 45">
                  <a:extLst>
                    <a:ext uri="{FF2B5EF4-FFF2-40B4-BE49-F238E27FC236}">
                      <a16:creationId xmlns:a16="http://schemas.microsoft.com/office/drawing/2014/main" id="{47CA23B5-FBE1-DC09-086B-3FC97527AC92}"/>
                    </a:ext>
                  </a:extLst>
                </p:cNvPr>
                <p:cNvSpPr>
                  <a:spLocks/>
                </p:cNvSpPr>
                <p:nvPr/>
              </p:nvSpPr>
              <p:spPr>
                <a:xfrm rot="11388004" flipV="1">
                  <a:off x="2468248" y="4716556"/>
                  <a:ext cx="554025" cy="88935"/>
                </a:xfrm>
                <a:custGeom>
                  <a:avLst/>
                  <a:gdLst>
                    <a:gd name="connsiteX0" fmla="*/ 0 w 554025"/>
                    <a:gd name="connsiteY0" fmla="*/ 0 h 88935"/>
                    <a:gd name="connsiteX1" fmla="*/ 381459 w 554025"/>
                    <a:gd name="connsiteY1" fmla="*/ 29645 h 88935"/>
                    <a:gd name="connsiteX2" fmla="*/ 554025 w 554025"/>
                    <a:gd name="connsiteY2" fmla="*/ 88935 h 88935"/>
                  </a:gdLst>
                  <a:ahLst/>
                  <a:cxnLst>
                    <a:cxn ang="0">
                      <a:pos x="connsiteX0" y="connsiteY0"/>
                    </a:cxn>
                    <a:cxn ang="0">
                      <a:pos x="connsiteX1" y="connsiteY1"/>
                    </a:cxn>
                    <a:cxn ang="0">
                      <a:pos x="connsiteX2" y="connsiteY2"/>
                    </a:cxn>
                  </a:cxnLst>
                  <a:rect l="l" t="t" r="r" b="b"/>
                  <a:pathLst>
                    <a:path w="554025" h="88935" extrusionOk="0">
                      <a:moveTo>
                        <a:pt x="0" y="0"/>
                      </a:moveTo>
                      <a:cubicBezTo>
                        <a:pt x="126192" y="-1223"/>
                        <a:pt x="201146" y="7385"/>
                        <a:pt x="381459" y="29645"/>
                      </a:cubicBezTo>
                      <a:cubicBezTo>
                        <a:pt x="478073" y="45315"/>
                        <a:pt x="512382" y="60147"/>
                        <a:pt x="554025" y="88935"/>
                      </a:cubicBezTo>
                    </a:path>
                  </a:pathLst>
                </a:custGeom>
                <a:noFill/>
                <a:ln w="31750" cap="rnd">
                  <a:solidFill>
                    <a:schemeClr val="bg1"/>
                  </a:solidFill>
                  <a:extLst>
                    <a:ext uri="{C807C97D-BFC1-408E-A445-0C87EB9F89A2}">
                      <ask:lineSketchStyleProps xmlns:ask="http://schemas.microsoft.com/office/drawing/2018/sketchyshapes" sd="1219033472">
                        <a:custGeom>
                          <a:avLst/>
                          <a:gdLst>
                            <a:gd name="connsiteX0" fmla="*/ 0 w 472698"/>
                            <a:gd name="connsiteY0" fmla="*/ 0 h 23247"/>
                            <a:gd name="connsiteX1" fmla="*/ 325464 w 472698"/>
                            <a:gd name="connsiteY1" fmla="*/ 7749 h 23247"/>
                            <a:gd name="connsiteX2" fmla="*/ 472698 w 472698"/>
                            <a:gd name="connsiteY2" fmla="*/ 23247 h 23247"/>
                          </a:gdLst>
                          <a:ahLst/>
                          <a:cxnLst>
                            <a:cxn ang="0">
                              <a:pos x="connsiteX0" y="connsiteY0"/>
                            </a:cxn>
                            <a:cxn ang="0">
                              <a:pos x="connsiteX1" y="connsiteY1"/>
                            </a:cxn>
                            <a:cxn ang="0">
                              <a:pos x="connsiteX2" y="connsiteY2"/>
                            </a:cxn>
                          </a:cxnLst>
                          <a:rect l="l" t="t" r="r" b="b"/>
                          <a:pathLst>
                            <a:path w="472698" h="23247">
                              <a:moveTo>
                                <a:pt x="0" y="0"/>
                              </a:moveTo>
                              <a:lnTo>
                                <a:pt x="325464" y="7749"/>
                              </a:lnTo>
                              <a:cubicBezTo>
                                <a:pt x="404247" y="11624"/>
                                <a:pt x="438472" y="17435"/>
                                <a:pt x="472698" y="232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4" name="Gruppe 57">
                <a:extLst>
                  <a:ext uri="{FF2B5EF4-FFF2-40B4-BE49-F238E27FC236}">
                    <a16:creationId xmlns:a16="http://schemas.microsoft.com/office/drawing/2014/main" id="{23459381-CD95-39C2-D68C-B6885647CD0F}"/>
                  </a:ext>
                </a:extLst>
              </p:cNvPr>
              <p:cNvGrpSpPr>
                <a:grpSpLocks/>
              </p:cNvGrpSpPr>
              <p:nvPr/>
            </p:nvGrpSpPr>
            <p:grpSpPr>
              <a:xfrm rot="20368036">
                <a:off x="2758017" y="3208149"/>
                <a:ext cx="2174294" cy="1229588"/>
                <a:chOff x="7245457" y="4068388"/>
                <a:chExt cx="1686957" cy="953992"/>
              </a:xfrm>
            </p:grpSpPr>
            <p:sp>
              <p:nvSpPr>
                <p:cNvPr id="25" name="Friform 46">
                  <a:extLst>
                    <a:ext uri="{FF2B5EF4-FFF2-40B4-BE49-F238E27FC236}">
                      <a16:creationId xmlns:a16="http://schemas.microsoft.com/office/drawing/2014/main" id="{70DF2E9D-57B6-4704-AD52-743F609EAF5B}"/>
                    </a:ext>
                  </a:extLst>
                </p:cNvPr>
                <p:cNvSpPr>
                  <a:spLocks/>
                </p:cNvSpPr>
                <p:nvPr/>
              </p:nvSpPr>
              <p:spPr>
                <a:xfrm>
                  <a:off x="8180628" y="4068388"/>
                  <a:ext cx="751786" cy="486058"/>
                </a:xfrm>
                <a:custGeom>
                  <a:avLst/>
                  <a:gdLst>
                    <a:gd name="connsiteX0" fmla="*/ 160500 w 1661635"/>
                    <a:gd name="connsiteY0" fmla="*/ 1074312 h 1074311"/>
                    <a:gd name="connsiteX1" fmla="*/ 1591497 w 1661635"/>
                    <a:gd name="connsiteY1" fmla="*/ 259441 h 1074311"/>
                    <a:gd name="connsiteX2" fmla="*/ 1644608 w 1661635"/>
                    <a:gd name="connsiteY2" fmla="*/ 72255 h 1074311"/>
                    <a:gd name="connsiteX3" fmla="*/ 1644608 w 1661635"/>
                    <a:gd name="connsiteY3" fmla="*/ 72255 h 1074311"/>
                    <a:gd name="connsiteX4" fmla="*/ 1458362 w 1661635"/>
                    <a:gd name="connsiteY4" fmla="*/ 15905 h 1074311"/>
                    <a:gd name="connsiteX5" fmla="*/ 0 w 1661635"/>
                    <a:gd name="connsiteY5" fmla="*/ 780677 h 1074311"/>
                    <a:gd name="connsiteX6" fmla="*/ 86889 w 1661635"/>
                    <a:gd name="connsiteY6" fmla="*/ 923884 h 1074311"/>
                    <a:gd name="connsiteX7" fmla="*/ 160533 w 1661635"/>
                    <a:gd name="connsiteY7" fmla="*/ 1074312 h 10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635" h="1074311">
                      <a:moveTo>
                        <a:pt x="160500" y="1074312"/>
                      </a:moveTo>
                      <a:lnTo>
                        <a:pt x="1591497" y="259441"/>
                      </a:lnTo>
                      <a:cubicBezTo>
                        <a:pt x="1657302" y="221971"/>
                        <a:pt x="1680911" y="138677"/>
                        <a:pt x="1644608" y="72255"/>
                      </a:cubicBezTo>
                      <a:lnTo>
                        <a:pt x="1644608" y="72255"/>
                      </a:lnTo>
                      <a:cubicBezTo>
                        <a:pt x="1608272" y="5801"/>
                        <a:pt x="1525431" y="-19265"/>
                        <a:pt x="1458362" y="15905"/>
                      </a:cubicBezTo>
                      <a:lnTo>
                        <a:pt x="0" y="780677"/>
                      </a:lnTo>
                      <a:cubicBezTo>
                        <a:pt x="30604" y="826340"/>
                        <a:pt x="59653" y="874108"/>
                        <a:pt x="86889" y="923884"/>
                      </a:cubicBezTo>
                      <a:cubicBezTo>
                        <a:pt x="114093" y="973660"/>
                        <a:pt x="138608" y="1023889"/>
                        <a:pt x="160533" y="1074312"/>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iform 47">
                  <a:extLst>
                    <a:ext uri="{FF2B5EF4-FFF2-40B4-BE49-F238E27FC236}">
                      <a16:creationId xmlns:a16="http://schemas.microsoft.com/office/drawing/2014/main" id="{A077BAF1-CB24-9758-094B-40C5AD272100}"/>
                    </a:ext>
                  </a:extLst>
                </p:cNvPr>
                <p:cNvSpPr>
                  <a:spLocks/>
                </p:cNvSpPr>
                <p:nvPr/>
              </p:nvSpPr>
              <p:spPr>
                <a:xfrm>
                  <a:off x="7245457" y="4421607"/>
                  <a:ext cx="1007786" cy="600773"/>
                </a:xfrm>
                <a:custGeom>
                  <a:avLst/>
                  <a:gdLst>
                    <a:gd name="connsiteX0" fmla="*/ 254015 w 2227459"/>
                    <a:gd name="connsiteY0" fmla="*/ 1000081 h 1327860"/>
                    <a:gd name="connsiteX1" fmla="*/ 3906 w 2227459"/>
                    <a:gd name="connsiteY1" fmla="*/ 1301650 h 1327860"/>
                    <a:gd name="connsiteX2" fmla="*/ 18155 w 2227459"/>
                    <a:gd name="connsiteY2" fmla="*/ 1327688 h 1327860"/>
                    <a:gd name="connsiteX3" fmla="*/ 407002 w 2227459"/>
                    <a:gd name="connsiteY3" fmla="*/ 1279920 h 1327860"/>
                    <a:gd name="connsiteX4" fmla="*/ 570578 w 2227459"/>
                    <a:gd name="connsiteY4" fmla="*/ 1237107 h 1327860"/>
                    <a:gd name="connsiteX5" fmla="*/ 2227460 w 2227459"/>
                    <a:gd name="connsiteY5" fmla="*/ 293635 h 1327860"/>
                    <a:gd name="connsiteX6" fmla="*/ 2153816 w 2227459"/>
                    <a:gd name="connsiteY6" fmla="*/ 143206 h 1327860"/>
                    <a:gd name="connsiteX7" fmla="*/ 2066928 w 2227459"/>
                    <a:gd name="connsiteY7" fmla="*/ 0 h 1327860"/>
                    <a:gd name="connsiteX8" fmla="*/ 378341 w 2227459"/>
                    <a:gd name="connsiteY8" fmla="*/ 885503 h 1327860"/>
                    <a:gd name="connsiteX9" fmla="*/ 253983 w 2227459"/>
                    <a:gd name="connsiteY9" fmla="*/ 1000081 h 13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59" h="1327860">
                      <a:moveTo>
                        <a:pt x="254015" y="1000081"/>
                      </a:moveTo>
                      <a:cubicBezTo>
                        <a:pt x="204337" y="1068284"/>
                        <a:pt x="63947" y="1232087"/>
                        <a:pt x="3906" y="1301650"/>
                      </a:cubicBezTo>
                      <a:cubicBezTo>
                        <a:pt x="-5680" y="1312758"/>
                        <a:pt x="3646" y="1329761"/>
                        <a:pt x="18155" y="1327688"/>
                      </a:cubicBezTo>
                      <a:cubicBezTo>
                        <a:pt x="109125" y="1314702"/>
                        <a:pt x="322768" y="1284940"/>
                        <a:pt x="407002" y="1279920"/>
                      </a:cubicBezTo>
                      <a:cubicBezTo>
                        <a:pt x="464226" y="1276520"/>
                        <a:pt x="520770" y="1265476"/>
                        <a:pt x="570578" y="1237107"/>
                      </a:cubicBezTo>
                      <a:lnTo>
                        <a:pt x="2227460" y="293635"/>
                      </a:lnTo>
                      <a:cubicBezTo>
                        <a:pt x="2205535" y="243244"/>
                        <a:pt x="2181020" y="192982"/>
                        <a:pt x="2153816" y="143206"/>
                      </a:cubicBezTo>
                      <a:cubicBezTo>
                        <a:pt x="2126613" y="93431"/>
                        <a:pt x="2097531" y="45663"/>
                        <a:pt x="2066928" y="0"/>
                      </a:cubicBezTo>
                      <a:lnTo>
                        <a:pt x="378341" y="885503"/>
                      </a:lnTo>
                      <a:cubicBezTo>
                        <a:pt x="327561" y="912124"/>
                        <a:pt x="287760" y="953738"/>
                        <a:pt x="253983" y="1000081"/>
                      </a:cubicBezTo>
                      <a:close/>
                    </a:path>
                  </a:pathLst>
                </a:custGeom>
                <a:solidFill>
                  <a:srgbClr val="F6DA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sp>
        <p:nvSpPr>
          <p:cNvPr id="48" name="Tittel 1">
            <a:extLst>
              <a:ext uri="{FF2B5EF4-FFF2-40B4-BE49-F238E27FC236}">
                <a16:creationId xmlns:a16="http://schemas.microsoft.com/office/drawing/2014/main" id="{FBD4B0B5-A024-A813-977D-AEBBB585BA8C}"/>
              </a:ext>
            </a:extLst>
          </p:cNvPr>
          <p:cNvSpPr txBox="1">
            <a:spLocks/>
          </p:cNvSpPr>
          <p:nvPr/>
        </p:nvSpPr>
        <p:spPr>
          <a:xfrm>
            <a:off x="549530" y="606720"/>
            <a:ext cx="7863481" cy="666249"/>
          </a:xfrm>
          <a:prstGeom prst="rect">
            <a:avLst/>
          </a:prstGeom>
        </p:spPr>
        <p:txBody>
          <a:bodyPr vert="horz" wrap="square" lIns="0" tIns="0" rIns="0" bIns="0" rtlCol="0" anchor="b" anchorCtr="0">
            <a:noAutofit/>
          </a:bodyPr>
          <a:lstStyle>
            <a:lvl1pPr algn="l" defTabSz="914263" rtl="0" eaLnBrk="1" latinLnBrk="0" hangingPunct="1">
              <a:lnSpc>
                <a:spcPct val="85000"/>
              </a:lnSpc>
              <a:spcBef>
                <a:spcPts val="0"/>
              </a:spcBef>
              <a:buNone/>
              <a:defRPr sz="3499" b="1" kern="1200">
                <a:solidFill>
                  <a:srgbClr val="202020"/>
                </a:solidFill>
                <a:latin typeface="+mj-lt"/>
                <a:ea typeface="+mj-ea"/>
                <a:cs typeface="+mj-cs"/>
              </a:defRPr>
            </a:lvl1pPr>
          </a:lstStyle>
          <a:p>
            <a:pPr marL="0" marR="0" lvl="0" indent="0" algn="l" defTabSz="914263" rtl="0" eaLnBrk="1" fontAlgn="auto" latinLnBrk="0" hangingPunct="1">
              <a:lnSpc>
                <a:spcPct val="85000"/>
              </a:lnSpc>
              <a:spcBef>
                <a:spcPts val="0"/>
              </a:spcBef>
              <a:spcAft>
                <a:spcPts val="0"/>
              </a:spcAft>
              <a:buClrTx/>
              <a:buSzTx/>
              <a:buFontTx/>
              <a:buNone/>
              <a:tabLst/>
              <a:defRPr/>
            </a:pPr>
            <a:r>
              <a:rPr kumimoji="0" lang="nb-NO" sz="3499" b="0" i="0" u="none" strike="noStrike" kern="1200" cap="none" spc="0" normalizeH="0" baseline="0" noProof="0">
                <a:ln>
                  <a:noFill/>
                </a:ln>
                <a:solidFill>
                  <a:srgbClr val="EAF9F5"/>
                </a:solidFill>
                <a:effectLst/>
                <a:uLnTx/>
                <a:uFillTx/>
                <a:latin typeface="Aptos Light"/>
                <a:ea typeface="+mj-ea"/>
                <a:cs typeface="+mj-cs"/>
              </a:rPr>
              <a:t>Negative tanker og fristelser</a:t>
            </a:r>
            <a:endParaRPr kumimoji="0" lang="nb-NO" sz="3499" b="0" i="0" u="none" strike="noStrike" kern="1200" cap="none" spc="0" normalizeH="0" baseline="0" noProof="0">
              <a:ln>
                <a:noFill/>
              </a:ln>
              <a:solidFill>
                <a:srgbClr val="FF0000"/>
              </a:solidFill>
              <a:effectLst/>
              <a:uLnTx/>
              <a:uFillTx/>
              <a:latin typeface="Arial" panose="020B0604020202020204"/>
              <a:ea typeface="+mj-ea"/>
              <a:cs typeface="+mj-cs"/>
            </a:endParaRPr>
          </a:p>
        </p:txBody>
      </p:sp>
      <p:grpSp>
        <p:nvGrpSpPr>
          <p:cNvPr id="49" name="Gruppe 48">
            <a:extLst>
              <a:ext uri="{FF2B5EF4-FFF2-40B4-BE49-F238E27FC236}">
                <a16:creationId xmlns:a16="http://schemas.microsoft.com/office/drawing/2014/main" id="{3FE13585-7DB1-C84C-65B3-39F14789C7D5}"/>
              </a:ext>
            </a:extLst>
          </p:cNvPr>
          <p:cNvGrpSpPr/>
          <p:nvPr/>
        </p:nvGrpSpPr>
        <p:grpSpPr>
          <a:xfrm>
            <a:off x="11609547" y="6438593"/>
            <a:ext cx="378532" cy="249578"/>
            <a:chOff x="2784223" y="578109"/>
            <a:chExt cx="1295921" cy="854459"/>
          </a:xfrm>
          <a:solidFill>
            <a:srgbClr val="E8F7F2"/>
          </a:solidFill>
        </p:grpSpPr>
        <p:sp>
          <p:nvSpPr>
            <p:cNvPr id="50" name="Friform 49">
              <a:extLst>
                <a:ext uri="{FF2B5EF4-FFF2-40B4-BE49-F238E27FC236}">
                  <a16:creationId xmlns:a16="http://schemas.microsoft.com/office/drawing/2014/main" id="{403552FC-1E83-B768-16B0-EF7E08BEAE98}"/>
                </a:ext>
              </a:extLst>
            </p:cNvPr>
            <p:cNvSpPr/>
            <p:nvPr/>
          </p:nvSpPr>
          <p:spPr>
            <a:xfrm>
              <a:off x="3051554" y="578109"/>
              <a:ext cx="101696" cy="119789"/>
            </a:xfrm>
            <a:custGeom>
              <a:avLst/>
              <a:gdLst>
                <a:gd name="connsiteX0" fmla="*/ 23845 w 101696"/>
                <a:gd name="connsiteY0" fmla="*/ 115055 h 119789"/>
                <a:gd name="connsiteX1" fmla="*/ 25750 w 101696"/>
                <a:gd name="connsiteY1" fmla="*/ 115906 h 119789"/>
                <a:gd name="connsiteX2" fmla="*/ 79826 w 101696"/>
                <a:gd name="connsiteY2" fmla="*/ 95484 h 119789"/>
                <a:gd name="connsiteX3" fmla="*/ 97914 w 101696"/>
                <a:gd name="connsiteY3" fmla="*/ 57667 h 119789"/>
                <a:gd name="connsiteX4" fmla="*/ 77255 w 101696"/>
                <a:gd name="connsiteY4" fmla="*/ 4060 h 119789"/>
                <a:gd name="connsiteX5" fmla="*/ 75351 w 101696"/>
                <a:gd name="connsiteY5" fmla="*/ 3209 h 119789"/>
                <a:gd name="connsiteX6" fmla="*/ 21370 w 101696"/>
                <a:gd name="connsiteY6" fmla="*/ 23621 h 119789"/>
                <a:gd name="connsiteX7" fmla="*/ 21370 w 101696"/>
                <a:gd name="connsiteY7" fmla="*/ 23631 h 119789"/>
                <a:gd name="connsiteX8" fmla="*/ 3281 w 101696"/>
                <a:gd name="connsiteY8" fmla="*/ 61448 h 119789"/>
                <a:gd name="connsiteX9" fmla="*/ 23845 w 101696"/>
                <a:gd name="connsiteY9" fmla="*/ 115055 h 11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96" h="119789">
                  <a:moveTo>
                    <a:pt x="23845" y="115055"/>
                  </a:moveTo>
                  <a:lnTo>
                    <a:pt x="25750" y="115906"/>
                  </a:lnTo>
                  <a:cubicBezTo>
                    <a:pt x="46361" y="125020"/>
                    <a:pt x="70524" y="115897"/>
                    <a:pt x="79826" y="95484"/>
                  </a:cubicBezTo>
                  <a:lnTo>
                    <a:pt x="97914" y="57667"/>
                  </a:lnTo>
                  <a:cubicBezTo>
                    <a:pt x="107073" y="37198"/>
                    <a:pt x="97838" y="13221"/>
                    <a:pt x="77255" y="4060"/>
                  </a:cubicBezTo>
                  <a:lnTo>
                    <a:pt x="75351" y="3209"/>
                  </a:lnTo>
                  <a:cubicBezTo>
                    <a:pt x="54768" y="-5952"/>
                    <a:pt x="30605" y="3181"/>
                    <a:pt x="21370" y="23621"/>
                  </a:cubicBezTo>
                  <a:cubicBezTo>
                    <a:pt x="21370" y="23631"/>
                    <a:pt x="21370" y="23631"/>
                    <a:pt x="21370" y="23631"/>
                  </a:cubicBezTo>
                  <a:lnTo>
                    <a:pt x="3281" y="61448"/>
                  </a:lnTo>
                  <a:cubicBezTo>
                    <a:pt x="-5839" y="81889"/>
                    <a:pt x="3338" y="105818"/>
                    <a:pt x="23845" y="115055"/>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Friform 50">
              <a:extLst>
                <a:ext uri="{FF2B5EF4-FFF2-40B4-BE49-F238E27FC236}">
                  <a16:creationId xmlns:a16="http://schemas.microsoft.com/office/drawing/2014/main" id="{C290D476-0597-2B82-60ED-1DC0B49F4439}"/>
                </a:ext>
              </a:extLst>
            </p:cNvPr>
            <p:cNvSpPr/>
            <p:nvPr/>
          </p:nvSpPr>
          <p:spPr>
            <a:xfrm>
              <a:off x="2784223" y="616084"/>
              <a:ext cx="499156" cy="653894"/>
            </a:xfrm>
            <a:custGeom>
              <a:avLst/>
              <a:gdLst>
                <a:gd name="connsiteX0" fmla="*/ 435506 w 499156"/>
                <a:gd name="connsiteY0" fmla="*/ 206512 h 653894"/>
                <a:gd name="connsiteX1" fmla="*/ 431888 w 499156"/>
                <a:gd name="connsiteY1" fmla="*/ 204621 h 653894"/>
                <a:gd name="connsiteX2" fmla="*/ 47834 w 499156"/>
                <a:gd name="connsiteY2" fmla="*/ 6078 h 653894"/>
                <a:gd name="connsiteX3" fmla="*/ 7087 w 499156"/>
                <a:gd name="connsiteY3" fmla="*/ 16667 h 653894"/>
                <a:gd name="connsiteX4" fmla="*/ 13942 w 499156"/>
                <a:gd name="connsiteY4" fmla="*/ 55619 h 653894"/>
                <a:gd name="connsiteX5" fmla="*/ 121808 w 499156"/>
                <a:gd name="connsiteY5" fmla="*/ 127945 h 653894"/>
                <a:gd name="connsiteX6" fmla="*/ 185976 w 499156"/>
                <a:gd name="connsiteY6" fmla="*/ 208592 h 653894"/>
                <a:gd name="connsiteX7" fmla="*/ 287749 w 499156"/>
                <a:gd name="connsiteY7" fmla="*/ 630355 h 653894"/>
                <a:gd name="connsiteX8" fmla="*/ 321928 w 499156"/>
                <a:gd name="connsiteY8" fmla="*/ 652667 h 653894"/>
                <a:gd name="connsiteX9" fmla="*/ 349156 w 499156"/>
                <a:gd name="connsiteY9" fmla="*/ 618348 h 653894"/>
                <a:gd name="connsiteX10" fmla="*/ 335351 w 499156"/>
                <a:gd name="connsiteY10" fmla="*/ 292925 h 653894"/>
                <a:gd name="connsiteX11" fmla="*/ 383525 w 499156"/>
                <a:gd name="connsiteY11" fmla="*/ 263239 h 653894"/>
                <a:gd name="connsiteX12" fmla="*/ 435506 w 499156"/>
                <a:gd name="connsiteY12" fmla="*/ 288766 h 653894"/>
                <a:gd name="connsiteX13" fmla="*/ 476825 w 499156"/>
                <a:gd name="connsiteY13" fmla="*/ 309093 h 653894"/>
                <a:gd name="connsiteX14" fmla="*/ 476825 w 499156"/>
                <a:gd name="connsiteY14" fmla="*/ 309093 h 653894"/>
                <a:gd name="connsiteX15" fmla="*/ 498912 w 499156"/>
                <a:gd name="connsiteY15" fmla="*/ 242344 h 653894"/>
                <a:gd name="connsiteX16" fmla="*/ 498912 w 499156"/>
                <a:gd name="connsiteY16" fmla="*/ 242344 h 653894"/>
                <a:gd name="connsiteX17" fmla="*/ 435506 w 499156"/>
                <a:gd name="connsiteY17" fmla="*/ 206512 h 65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156" h="653894">
                  <a:moveTo>
                    <a:pt x="435506" y="206512"/>
                  </a:moveTo>
                  <a:lnTo>
                    <a:pt x="431888" y="204621"/>
                  </a:lnTo>
                  <a:cubicBezTo>
                    <a:pt x="307552" y="141560"/>
                    <a:pt x="75158" y="19314"/>
                    <a:pt x="47834" y="6078"/>
                  </a:cubicBezTo>
                  <a:cubicBezTo>
                    <a:pt x="22320" y="-6686"/>
                    <a:pt x="16417" y="972"/>
                    <a:pt x="7087" y="16667"/>
                  </a:cubicBezTo>
                  <a:cubicBezTo>
                    <a:pt x="-2243" y="32361"/>
                    <a:pt x="-5290" y="41815"/>
                    <a:pt x="13942" y="55619"/>
                  </a:cubicBezTo>
                  <a:cubicBezTo>
                    <a:pt x="26509" y="64601"/>
                    <a:pt x="83821" y="99677"/>
                    <a:pt x="121808" y="127945"/>
                  </a:cubicBezTo>
                  <a:cubicBezTo>
                    <a:pt x="150369" y="149502"/>
                    <a:pt x="178930" y="178621"/>
                    <a:pt x="185976" y="208592"/>
                  </a:cubicBezTo>
                  <a:lnTo>
                    <a:pt x="287749" y="630355"/>
                  </a:lnTo>
                  <a:cubicBezTo>
                    <a:pt x="294033" y="655409"/>
                    <a:pt x="308028" y="654653"/>
                    <a:pt x="321928" y="652667"/>
                  </a:cubicBezTo>
                  <a:cubicBezTo>
                    <a:pt x="335827" y="650682"/>
                    <a:pt x="350489" y="649169"/>
                    <a:pt x="349156" y="618348"/>
                  </a:cubicBezTo>
                  <a:lnTo>
                    <a:pt x="335351" y="292925"/>
                  </a:lnTo>
                  <a:cubicBezTo>
                    <a:pt x="333923" y="262009"/>
                    <a:pt x="355725" y="248773"/>
                    <a:pt x="383525" y="263239"/>
                  </a:cubicBezTo>
                  <a:lnTo>
                    <a:pt x="435506" y="288766"/>
                  </a:lnTo>
                  <a:lnTo>
                    <a:pt x="476825" y="309093"/>
                  </a:lnTo>
                  <a:lnTo>
                    <a:pt x="476825" y="309093"/>
                  </a:lnTo>
                  <a:cubicBezTo>
                    <a:pt x="482242" y="286251"/>
                    <a:pt x="489630" y="263919"/>
                    <a:pt x="498912" y="242344"/>
                  </a:cubicBezTo>
                  <a:lnTo>
                    <a:pt x="498912" y="242344"/>
                  </a:lnTo>
                  <a:cubicBezTo>
                    <a:pt x="482727" y="232701"/>
                    <a:pt x="455214" y="216534"/>
                    <a:pt x="435506" y="20651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Friform 51">
              <a:extLst>
                <a:ext uri="{FF2B5EF4-FFF2-40B4-BE49-F238E27FC236}">
                  <a16:creationId xmlns:a16="http://schemas.microsoft.com/office/drawing/2014/main" id="{7B66B4F4-719A-9569-CE43-B1BD6E23DC4C}"/>
                </a:ext>
              </a:extLst>
            </p:cNvPr>
            <p:cNvSpPr/>
            <p:nvPr/>
          </p:nvSpPr>
          <p:spPr>
            <a:xfrm>
              <a:off x="3249772" y="607952"/>
              <a:ext cx="830372" cy="824616"/>
            </a:xfrm>
            <a:custGeom>
              <a:avLst/>
              <a:gdLst>
                <a:gd name="connsiteX0" fmla="*/ 415418 w 830372"/>
                <a:gd name="connsiteY0" fmla="*/ -350 h 824616"/>
                <a:gd name="connsiteX1" fmla="*/ 308789 w 830372"/>
                <a:gd name="connsiteY1" fmla="*/ 13359 h 824616"/>
                <a:gd name="connsiteX2" fmla="*/ 309265 w 830372"/>
                <a:gd name="connsiteY2" fmla="*/ 23948 h 824616"/>
                <a:gd name="connsiteX3" fmla="*/ 319832 w 830372"/>
                <a:gd name="connsiteY3" fmla="*/ 179284 h 824616"/>
                <a:gd name="connsiteX4" fmla="*/ 347537 w 830372"/>
                <a:gd name="connsiteY4" fmla="*/ 251422 h 824616"/>
                <a:gd name="connsiteX5" fmla="*/ 409801 w 830372"/>
                <a:gd name="connsiteY5" fmla="*/ 292738 h 824616"/>
                <a:gd name="connsiteX6" fmla="*/ 564603 w 830372"/>
                <a:gd name="connsiteY6" fmla="*/ 355799 h 824616"/>
                <a:gd name="connsiteX7" fmla="*/ 584120 w 830372"/>
                <a:gd name="connsiteY7" fmla="*/ 395129 h 824616"/>
                <a:gd name="connsiteX8" fmla="*/ 544229 w 830372"/>
                <a:gd name="connsiteY8" fmla="*/ 409689 h 824616"/>
                <a:gd name="connsiteX9" fmla="*/ 366863 w 830372"/>
                <a:gd name="connsiteY9" fmla="*/ 355231 h 824616"/>
                <a:gd name="connsiteX10" fmla="*/ 328306 w 830372"/>
                <a:gd name="connsiteY10" fmla="*/ 366671 h 824616"/>
                <a:gd name="connsiteX11" fmla="*/ 321737 w 830372"/>
                <a:gd name="connsiteY11" fmla="*/ 534393 h 824616"/>
                <a:gd name="connsiteX12" fmla="*/ 355153 w 830372"/>
                <a:gd name="connsiteY12" fmla="*/ 636218 h 824616"/>
                <a:gd name="connsiteX13" fmla="*/ 339825 w 830372"/>
                <a:gd name="connsiteY13" fmla="*/ 674035 h 824616"/>
                <a:gd name="connsiteX14" fmla="*/ 299363 w 830372"/>
                <a:gd name="connsiteY14" fmla="*/ 658436 h 824616"/>
                <a:gd name="connsiteX15" fmla="*/ 224723 w 830372"/>
                <a:gd name="connsiteY15" fmla="*/ 489295 h 824616"/>
                <a:gd name="connsiteX16" fmla="*/ 86391 w 830372"/>
                <a:gd name="connsiteY16" fmla="*/ 356933 h 824616"/>
                <a:gd name="connsiteX17" fmla="*/ 86391 w 830372"/>
                <a:gd name="connsiteY17" fmla="*/ 356933 h 824616"/>
                <a:gd name="connsiteX18" fmla="*/ 73539 w 830372"/>
                <a:gd name="connsiteY18" fmla="*/ 350032 h 824616"/>
                <a:gd name="connsiteX19" fmla="*/ 11370 w 830372"/>
                <a:gd name="connsiteY19" fmla="*/ 317130 h 824616"/>
                <a:gd name="connsiteX20" fmla="*/ 1850 w 830372"/>
                <a:gd name="connsiteY20" fmla="*/ 371682 h 824616"/>
                <a:gd name="connsiteX21" fmla="*/ -245 w 830372"/>
                <a:gd name="connsiteY21" fmla="*/ 412053 h 824616"/>
                <a:gd name="connsiteX22" fmla="*/ 415037 w 830372"/>
                <a:gd name="connsiteY22" fmla="*/ 824267 h 824616"/>
                <a:gd name="connsiteX23" fmla="*/ 830128 w 830372"/>
                <a:gd name="connsiteY23" fmla="*/ 411864 h 824616"/>
                <a:gd name="connsiteX24" fmla="*/ 415418 w 830372"/>
                <a:gd name="connsiteY24" fmla="*/ -350 h 824616"/>
                <a:gd name="connsiteX25" fmla="*/ 482061 w 830372"/>
                <a:gd name="connsiteY25" fmla="*/ 184862 h 824616"/>
                <a:gd name="connsiteX26" fmla="*/ 454070 w 830372"/>
                <a:gd name="connsiteY26" fmla="*/ 213226 h 824616"/>
                <a:gd name="connsiteX27" fmla="*/ 398947 w 830372"/>
                <a:gd name="connsiteY27" fmla="*/ 215117 h 824616"/>
                <a:gd name="connsiteX28" fmla="*/ 397519 w 830372"/>
                <a:gd name="connsiteY28" fmla="*/ 213793 h 824616"/>
                <a:gd name="connsiteX29" fmla="*/ 395615 w 830372"/>
                <a:gd name="connsiteY29" fmla="*/ 159052 h 824616"/>
                <a:gd name="connsiteX30" fmla="*/ 423605 w 830372"/>
                <a:gd name="connsiteY30" fmla="*/ 130688 h 824616"/>
                <a:gd name="connsiteX31" fmla="*/ 478728 w 830372"/>
                <a:gd name="connsiteY31" fmla="*/ 128797 h 824616"/>
                <a:gd name="connsiteX32" fmla="*/ 480156 w 830372"/>
                <a:gd name="connsiteY32" fmla="*/ 130216 h 824616"/>
                <a:gd name="connsiteX33" fmla="*/ 482451 w 830372"/>
                <a:gd name="connsiteY33" fmla="*/ 184853 h 824616"/>
                <a:gd name="connsiteX34" fmla="*/ 482441 w 830372"/>
                <a:gd name="connsiteY34" fmla="*/ 184862 h 8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30372" h="824616">
                  <a:moveTo>
                    <a:pt x="415418" y="-350"/>
                  </a:moveTo>
                  <a:cubicBezTo>
                    <a:pt x="379430" y="-350"/>
                    <a:pt x="343595" y="4263"/>
                    <a:pt x="308789" y="13359"/>
                  </a:cubicBezTo>
                  <a:cubicBezTo>
                    <a:pt x="308789" y="16857"/>
                    <a:pt x="308789" y="20450"/>
                    <a:pt x="309265" y="23948"/>
                  </a:cubicBezTo>
                  <a:cubicBezTo>
                    <a:pt x="310693" y="72922"/>
                    <a:pt x="315262" y="143925"/>
                    <a:pt x="319832" y="179284"/>
                  </a:cubicBezTo>
                  <a:cubicBezTo>
                    <a:pt x="323260" y="205378"/>
                    <a:pt x="328210" y="229109"/>
                    <a:pt x="347537" y="251422"/>
                  </a:cubicBezTo>
                  <a:cubicBezTo>
                    <a:pt x="363912" y="270330"/>
                    <a:pt x="381430" y="279785"/>
                    <a:pt x="409801" y="292738"/>
                  </a:cubicBezTo>
                  <a:cubicBezTo>
                    <a:pt x="438171" y="305690"/>
                    <a:pt x="536422" y="344548"/>
                    <a:pt x="564603" y="355799"/>
                  </a:cubicBezTo>
                  <a:cubicBezTo>
                    <a:pt x="592783" y="367050"/>
                    <a:pt x="590498" y="376788"/>
                    <a:pt x="584120" y="395129"/>
                  </a:cubicBezTo>
                  <a:cubicBezTo>
                    <a:pt x="577741" y="413471"/>
                    <a:pt x="571553" y="417536"/>
                    <a:pt x="544229" y="409689"/>
                  </a:cubicBezTo>
                  <a:cubicBezTo>
                    <a:pt x="516905" y="401842"/>
                    <a:pt x="395425" y="362417"/>
                    <a:pt x="366863" y="355231"/>
                  </a:cubicBezTo>
                  <a:cubicBezTo>
                    <a:pt x="350298" y="351072"/>
                    <a:pt x="341063" y="351261"/>
                    <a:pt x="328306" y="366671"/>
                  </a:cubicBezTo>
                  <a:cubicBezTo>
                    <a:pt x="299744" y="403355"/>
                    <a:pt x="301172" y="474074"/>
                    <a:pt x="321737" y="534393"/>
                  </a:cubicBezTo>
                  <a:cubicBezTo>
                    <a:pt x="331257" y="560866"/>
                    <a:pt x="345633" y="606909"/>
                    <a:pt x="355153" y="636218"/>
                  </a:cubicBezTo>
                  <a:cubicBezTo>
                    <a:pt x="364673" y="665526"/>
                    <a:pt x="349346" y="669497"/>
                    <a:pt x="339825" y="674035"/>
                  </a:cubicBezTo>
                  <a:cubicBezTo>
                    <a:pt x="320784" y="682166"/>
                    <a:pt x="311264" y="682166"/>
                    <a:pt x="299363" y="658436"/>
                  </a:cubicBezTo>
                  <a:cubicBezTo>
                    <a:pt x="287463" y="634705"/>
                    <a:pt x="257950" y="553019"/>
                    <a:pt x="224723" y="489295"/>
                  </a:cubicBezTo>
                  <a:cubicBezTo>
                    <a:pt x="191497" y="425573"/>
                    <a:pt x="155224" y="397493"/>
                    <a:pt x="86391" y="356933"/>
                  </a:cubicBezTo>
                  <a:lnTo>
                    <a:pt x="86391" y="356933"/>
                  </a:lnTo>
                  <a:lnTo>
                    <a:pt x="73539" y="350032"/>
                  </a:lnTo>
                  <a:lnTo>
                    <a:pt x="11370" y="317130"/>
                  </a:lnTo>
                  <a:cubicBezTo>
                    <a:pt x="7029" y="335093"/>
                    <a:pt x="3849" y="353312"/>
                    <a:pt x="1850" y="371682"/>
                  </a:cubicBezTo>
                  <a:cubicBezTo>
                    <a:pt x="612" y="384919"/>
                    <a:pt x="-245" y="398344"/>
                    <a:pt x="-245" y="412053"/>
                  </a:cubicBezTo>
                  <a:cubicBezTo>
                    <a:pt x="-187" y="639763"/>
                    <a:pt x="185737" y="824323"/>
                    <a:pt x="415037" y="824267"/>
                  </a:cubicBezTo>
                  <a:cubicBezTo>
                    <a:pt x="644336" y="824210"/>
                    <a:pt x="830184" y="639574"/>
                    <a:pt x="830128" y="411864"/>
                  </a:cubicBezTo>
                  <a:cubicBezTo>
                    <a:pt x="830070" y="184371"/>
                    <a:pt x="644498" y="-85"/>
                    <a:pt x="415418" y="-350"/>
                  </a:cubicBezTo>
                  <a:close/>
                  <a:moveTo>
                    <a:pt x="482061" y="184862"/>
                  </a:moveTo>
                  <a:lnTo>
                    <a:pt x="454070" y="213226"/>
                  </a:lnTo>
                  <a:cubicBezTo>
                    <a:pt x="439371" y="228844"/>
                    <a:pt x="414703" y="229696"/>
                    <a:pt x="398947" y="215117"/>
                  </a:cubicBezTo>
                  <a:lnTo>
                    <a:pt x="397519" y="213793"/>
                  </a:lnTo>
                  <a:cubicBezTo>
                    <a:pt x="381896" y="199148"/>
                    <a:pt x="381039" y="174737"/>
                    <a:pt x="395615" y="159052"/>
                  </a:cubicBezTo>
                  <a:lnTo>
                    <a:pt x="423605" y="130688"/>
                  </a:lnTo>
                  <a:cubicBezTo>
                    <a:pt x="438352" y="115174"/>
                    <a:pt x="462934" y="114323"/>
                    <a:pt x="478728" y="128797"/>
                  </a:cubicBezTo>
                  <a:lnTo>
                    <a:pt x="480156" y="130216"/>
                  </a:lnTo>
                  <a:cubicBezTo>
                    <a:pt x="495979" y="144672"/>
                    <a:pt x="497008" y="169140"/>
                    <a:pt x="482451" y="184853"/>
                  </a:cubicBezTo>
                  <a:cubicBezTo>
                    <a:pt x="482451" y="184853"/>
                    <a:pt x="482441" y="184862"/>
                    <a:pt x="482441" y="184862"/>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iform 52">
              <a:extLst>
                <a:ext uri="{FF2B5EF4-FFF2-40B4-BE49-F238E27FC236}">
                  <a16:creationId xmlns:a16="http://schemas.microsoft.com/office/drawing/2014/main" id="{D31FF61F-3883-6B14-869E-DF0A172400B2}"/>
                </a:ext>
              </a:extLst>
            </p:cNvPr>
            <p:cNvSpPr/>
            <p:nvPr/>
          </p:nvSpPr>
          <p:spPr>
            <a:xfrm>
              <a:off x="3283570" y="642650"/>
              <a:ext cx="215257" cy="284821"/>
            </a:xfrm>
            <a:custGeom>
              <a:avLst/>
              <a:gdLst>
                <a:gd name="connsiteX0" fmla="*/ 24128 w 215257"/>
                <a:gd name="connsiteY0" fmla="*/ 167750 h 284821"/>
                <a:gd name="connsiteX1" fmla="*/ -245 w 215257"/>
                <a:gd name="connsiteY1" fmla="*/ 215022 h 284821"/>
                <a:gd name="connsiteX2" fmla="*/ -245 w 215257"/>
                <a:gd name="connsiteY2" fmla="*/ 215022 h 284821"/>
                <a:gd name="connsiteX3" fmla="*/ 39646 w 215257"/>
                <a:gd name="connsiteY3" fmla="*/ 235160 h 284821"/>
                <a:gd name="connsiteX4" fmla="*/ 52499 w 215257"/>
                <a:gd name="connsiteY4" fmla="*/ 241684 h 284821"/>
                <a:gd name="connsiteX5" fmla="*/ 140467 w 215257"/>
                <a:gd name="connsiteY5" fmla="*/ 281203 h 284821"/>
                <a:gd name="connsiteX6" fmla="*/ 214060 w 215257"/>
                <a:gd name="connsiteY6" fmla="*/ 167750 h 284821"/>
                <a:gd name="connsiteX7" fmla="*/ 215013 w 215257"/>
                <a:gd name="connsiteY7" fmla="*/ 10145 h 284821"/>
                <a:gd name="connsiteX8" fmla="*/ 215013 w 215257"/>
                <a:gd name="connsiteY8" fmla="*/ -350 h 284821"/>
                <a:gd name="connsiteX9" fmla="*/ 24128 w 215257"/>
                <a:gd name="connsiteY9" fmla="*/ 167750 h 28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57" h="284821">
                  <a:moveTo>
                    <a:pt x="24128" y="167750"/>
                  </a:moveTo>
                  <a:cubicBezTo>
                    <a:pt x="15007" y="182981"/>
                    <a:pt x="6867" y="198770"/>
                    <a:pt x="-245" y="215022"/>
                  </a:cubicBezTo>
                  <a:lnTo>
                    <a:pt x="-245" y="215022"/>
                  </a:lnTo>
                  <a:lnTo>
                    <a:pt x="39646" y="235160"/>
                  </a:lnTo>
                  <a:lnTo>
                    <a:pt x="52499" y="241684"/>
                  </a:lnTo>
                  <a:cubicBezTo>
                    <a:pt x="52499" y="241684"/>
                    <a:pt x="119142" y="272789"/>
                    <a:pt x="140467" y="281203"/>
                  </a:cubicBezTo>
                  <a:cubicBezTo>
                    <a:pt x="190069" y="301152"/>
                    <a:pt x="214060" y="225611"/>
                    <a:pt x="214060" y="167750"/>
                  </a:cubicBezTo>
                  <a:cubicBezTo>
                    <a:pt x="214060" y="133903"/>
                    <a:pt x="215013" y="24421"/>
                    <a:pt x="215013" y="10145"/>
                  </a:cubicBezTo>
                  <a:lnTo>
                    <a:pt x="215013" y="-350"/>
                  </a:lnTo>
                  <a:cubicBezTo>
                    <a:pt x="135231" y="34452"/>
                    <a:pt x="68465" y="93249"/>
                    <a:pt x="24128" y="167750"/>
                  </a:cubicBez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Friform 53">
              <a:extLst>
                <a:ext uri="{FF2B5EF4-FFF2-40B4-BE49-F238E27FC236}">
                  <a16:creationId xmlns:a16="http://schemas.microsoft.com/office/drawing/2014/main" id="{ED845899-6CD7-54AE-F9EA-462D312DF712}"/>
                </a:ext>
              </a:extLst>
            </p:cNvPr>
            <p:cNvSpPr/>
            <p:nvPr/>
          </p:nvSpPr>
          <p:spPr>
            <a:xfrm>
              <a:off x="3283665" y="858022"/>
              <a:ext cx="9520" cy="9454"/>
            </a:xfrm>
            <a:custGeom>
              <a:avLst/>
              <a:gdLst>
                <a:gd name="connsiteX0" fmla="*/ 0 w 9520"/>
                <a:gd name="connsiteY0" fmla="*/ 0 h 9454"/>
                <a:gd name="connsiteX1" fmla="*/ 0 w 9520"/>
                <a:gd name="connsiteY1" fmla="*/ 0 h 9454"/>
                <a:gd name="connsiteX2" fmla="*/ 0 w 9520"/>
                <a:gd name="connsiteY2" fmla="*/ 0 h 9454"/>
                <a:gd name="connsiteX3" fmla="*/ 0 w 9520"/>
                <a:gd name="connsiteY3" fmla="*/ 0 h 9454"/>
              </a:gdLst>
              <a:ahLst/>
              <a:cxnLst>
                <a:cxn ang="0">
                  <a:pos x="connsiteX0" y="connsiteY0"/>
                </a:cxn>
                <a:cxn ang="0">
                  <a:pos x="connsiteX1" y="connsiteY1"/>
                </a:cxn>
                <a:cxn ang="0">
                  <a:pos x="connsiteX2" y="connsiteY2"/>
                </a:cxn>
                <a:cxn ang="0">
                  <a:pos x="connsiteX3" y="connsiteY3"/>
                </a:cxn>
              </a:cxnLst>
              <a:rect l="l" t="t" r="r" b="b"/>
              <a:pathLst>
                <a:path w="9520" h="9454">
                  <a:moveTo>
                    <a:pt x="0" y="0"/>
                  </a:moveTo>
                  <a:lnTo>
                    <a:pt x="0" y="0"/>
                  </a:lnTo>
                  <a:lnTo>
                    <a:pt x="0" y="0"/>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Friform 54">
              <a:extLst>
                <a:ext uri="{FF2B5EF4-FFF2-40B4-BE49-F238E27FC236}">
                  <a16:creationId xmlns:a16="http://schemas.microsoft.com/office/drawing/2014/main" id="{5DF20625-F1A3-6A63-8476-B001E42585A4}"/>
                </a:ext>
              </a:extLst>
            </p:cNvPr>
            <p:cNvSpPr/>
            <p:nvPr/>
          </p:nvSpPr>
          <p:spPr>
            <a:xfrm>
              <a:off x="3261292" y="925243"/>
              <a:ext cx="190" cy="94"/>
            </a:xfrm>
            <a:custGeom>
              <a:avLst/>
              <a:gdLst>
                <a:gd name="connsiteX0" fmla="*/ 0 w 190"/>
                <a:gd name="connsiteY0" fmla="*/ 0 h 94"/>
                <a:gd name="connsiteX1" fmla="*/ 0 w 190"/>
                <a:gd name="connsiteY1" fmla="*/ 0 h 94"/>
                <a:gd name="connsiteX2" fmla="*/ 190 w 190"/>
                <a:gd name="connsiteY2" fmla="*/ 95 h 94"/>
                <a:gd name="connsiteX3" fmla="*/ 190 w 190"/>
                <a:gd name="connsiteY3" fmla="*/ 95 h 94"/>
                <a:gd name="connsiteX4" fmla="*/ 0 w 190"/>
                <a:gd name="connsiteY4" fmla="*/ 0 h 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94">
                  <a:moveTo>
                    <a:pt x="0" y="0"/>
                  </a:moveTo>
                  <a:lnTo>
                    <a:pt x="0" y="0"/>
                  </a:lnTo>
                  <a:lnTo>
                    <a:pt x="190" y="95"/>
                  </a:lnTo>
                  <a:lnTo>
                    <a:pt x="190" y="95"/>
                  </a:lnTo>
                  <a:lnTo>
                    <a:pt x="0" y="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Friform 55">
              <a:extLst>
                <a:ext uri="{FF2B5EF4-FFF2-40B4-BE49-F238E27FC236}">
                  <a16:creationId xmlns:a16="http://schemas.microsoft.com/office/drawing/2014/main" id="{D08FCBA1-F497-0438-81F1-F2BEDCB71F49}"/>
                </a:ext>
              </a:extLst>
            </p:cNvPr>
            <p:cNvSpPr/>
            <p:nvPr/>
          </p:nvSpPr>
          <p:spPr>
            <a:xfrm>
              <a:off x="3261483" y="924865"/>
              <a:ext cx="9520" cy="9454"/>
            </a:xfrm>
            <a:custGeom>
              <a:avLst/>
              <a:gdLst>
                <a:gd name="connsiteX0" fmla="*/ -245 w 9520"/>
                <a:gd name="connsiteY0" fmla="*/ -350 h 9454"/>
                <a:gd name="connsiteX1" fmla="*/ -245 w 9520"/>
                <a:gd name="connsiteY1" fmla="*/ -350 h 9454"/>
                <a:gd name="connsiteX2" fmla="*/ -245 w 9520"/>
                <a:gd name="connsiteY2" fmla="*/ -350 h 9454"/>
              </a:gdLst>
              <a:ahLst/>
              <a:cxnLst>
                <a:cxn ang="0">
                  <a:pos x="connsiteX0" y="connsiteY0"/>
                </a:cxn>
                <a:cxn ang="0">
                  <a:pos x="connsiteX1" y="connsiteY1"/>
                </a:cxn>
                <a:cxn ang="0">
                  <a:pos x="connsiteX2" y="connsiteY2"/>
                </a:cxn>
              </a:cxnLst>
              <a:rect l="l" t="t" r="r" b="b"/>
              <a:pathLst>
                <a:path w="9520" h="9454">
                  <a:moveTo>
                    <a:pt x="-245" y="-350"/>
                  </a:moveTo>
                  <a:lnTo>
                    <a:pt x="-245" y="-350"/>
                  </a:ln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iform 56">
              <a:extLst>
                <a:ext uri="{FF2B5EF4-FFF2-40B4-BE49-F238E27FC236}">
                  <a16:creationId xmlns:a16="http://schemas.microsoft.com/office/drawing/2014/main" id="{FCDA4ABD-6039-8376-9C6C-36446C3BE8B5}"/>
                </a:ext>
              </a:extLst>
            </p:cNvPr>
            <p:cNvSpPr/>
            <p:nvPr/>
          </p:nvSpPr>
          <p:spPr>
            <a:xfrm>
              <a:off x="3283665" y="858022"/>
              <a:ext cx="9520" cy="9454"/>
            </a:xfrm>
            <a:custGeom>
              <a:avLst/>
              <a:gdLst>
                <a:gd name="connsiteX0" fmla="*/ -245 w 9520"/>
                <a:gd name="connsiteY0" fmla="*/ -350 h 9454"/>
                <a:gd name="connsiteX1" fmla="*/ -245 w 9520"/>
                <a:gd name="connsiteY1" fmla="*/ -350 h 9454"/>
              </a:gdLst>
              <a:ahLst/>
              <a:cxnLst>
                <a:cxn ang="0">
                  <a:pos x="connsiteX0" y="connsiteY0"/>
                </a:cxn>
                <a:cxn ang="0">
                  <a:pos x="connsiteX1" y="connsiteY1"/>
                </a:cxn>
              </a:cxnLst>
              <a:rect l="l" t="t" r="r" b="b"/>
              <a:pathLst>
                <a:path w="9520" h="9454">
                  <a:moveTo>
                    <a:pt x="-245" y="-350"/>
                  </a:moveTo>
                  <a:lnTo>
                    <a:pt x="-245" y="-350"/>
                  </a:lnTo>
                  <a:close/>
                </a:path>
              </a:pathLst>
            </a:custGeom>
            <a:grpFill/>
            <a:ln w="95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20918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theme/theme1.xml><?xml version="1.0" encoding="utf-8"?>
<a:theme xmlns:a="http://schemas.openxmlformats.org/drawingml/2006/main" name="1_Office-tema">
  <a:themeElements>
    <a:clrScheme name="Egendefinert 6">
      <a:dk1>
        <a:srgbClr val="000000"/>
      </a:dk1>
      <a:lt1>
        <a:srgbClr val="FFFFFF"/>
      </a:lt1>
      <a:dk2>
        <a:srgbClr val="025169"/>
      </a:dk2>
      <a:lt2>
        <a:srgbClr val="047FA3"/>
      </a:lt2>
      <a:accent1>
        <a:srgbClr val="366558"/>
      </a:accent1>
      <a:accent2>
        <a:srgbClr val="95DBCA"/>
      </a:accent2>
      <a:accent3>
        <a:srgbClr val="7C145C"/>
      </a:accent3>
      <a:accent4>
        <a:srgbClr val="DBB5ED"/>
      </a:accent4>
      <a:accent5>
        <a:srgbClr val="FFBF00"/>
      </a:accent5>
      <a:accent6>
        <a:srgbClr val="0065DD"/>
      </a:accent6>
      <a:hlink>
        <a:srgbClr val="0065DD"/>
      </a:hlink>
      <a:folHlink>
        <a:srgbClr val="80A6D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elsedirektoratet 2018 / tobbaksfri 2023">
  <a:themeElements>
    <a:clrScheme name="Egendefinert 47">
      <a:dk1>
        <a:srgbClr val="000000"/>
      </a:dk1>
      <a:lt1>
        <a:srgbClr val="FFFFFF"/>
      </a:lt1>
      <a:dk2>
        <a:srgbClr val="19516A"/>
      </a:dk2>
      <a:lt2>
        <a:srgbClr val="DEDEDE"/>
      </a:lt2>
      <a:accent1>
        <a:srgbClr val="19516A"/>
      </a:accent1>
      <a:accent2>
        <a:srgbClr val="2A80A6"/>
      </a:accent2>
      <a:accent3>
        <a:srgbClr val="76C499"/>
      </a:accent3>
      <a:accent4>
        <a:srgbClr val="226555"/>
      </a:accent4>
      <a:accent5>
        <a:srgbClr val="70486C"/>
      </a:accent5>
      <a:accent6>
        <a:srgbClr val="EE91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202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10000"/>
          </a:lnSpc>
          <a:spcAft>
            <a:spcPts val="1200"/>
          </a:spcAft>
          <a:defRPr sz="2300" dirty="0" smtClean="0"/>
        </a:defPPr>
      </a:lstStyle>
    </a:txDef>
  </a:objectDefaults>
  <a:extraClrSchemeLst/>
  <a:extLst>
    <a:ext uri="{05A4C25C-085E-4340-85A3-A5531E510DB2}">
      <thm15:themeFamily xmlns:thm15="http://schemas.microsoft.com/office/thememl/2012/main" name="Presentasjon2" id="{F1E17CB4-8DD8-4024-84EA-E1F9269EAC5C}" vid="{BC225723-2D4D-4B25-9495-9A399FC68E3F}"/>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333B49EF16B834CBEA48AF072DC64F5" ma:contentTypeVersion="4" ma:contentTypeDescription="Opprett et nytt dokument." ma:contentTypeScope="" ma:versionID="06aac561e2797b4da759ed4fd5605490">
  <xsd:schema xmlns:xsd="http://www.w3.org/2001/XMLSchema" xmlns:xs="http://www.w3.org/2001/XMLSchema" xmlns:p="http://schemas.microsoft.com/office/2006/metadata/properties" xmlns:ns2="ae256e01-2679-4e90-acdc-59870d6bd01a" targetNamespace="http://schemas.microsoft.com/office/2006/metadata/properties" ma:root="true" ma:fieldsID="c5ad6b1233f4708f7f7d75b48ac16ac8" ns2:_="">
    <xsd:import namespace="ae256e01-2679-4e90-acdc-59870d6bd01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56e01-2679-4e90-acdc-59870d6bd0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E3C06B-BB11-4C28-90E2-F9C0843F3B63}">
  <ds:schemaRefs>
    <ds:schemaRef ds:uri="ae256e01-2679-4e90-acdc-59870d6bd0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345A11-D26A-4B2F-AD0D-D32E99C65DF3}">
  <ds:schemaRefs>
    <ds:schemaRef ds:uri="http://schemas.microsoft.com/sharepoint/v3/contenttype/forms"/>
  </ds:schemaRefs>
</ds:datastoreItem>
</file>

<file path=customXml/itemProps3.xml><?xml version="1.0" encoding="utf-8"?>
<ds:datastoreItem xmlns:ds="http://schemas.openxmlformats.org/officeDocument/2006/customXml" ds:itemID="{A452553A-C2C0-4257-A604-83DC43A0C33E}">
  <ds:schemaRefs>
    <ds:schemaRef ds:uri="ae256e01-2679-4e90-acdc-59870d6bd0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29</Notes>
  <HiddenSlides>0</HiddenSlide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1_Office-tema</vt:lpstr>
      <vt:lpstr>Helsedirektoratet 2018 / tobbaksfri 2023</vt:lpstr>
      <vt:lpstr>2_Office-tema</vt:lpstr>
      <vt:lpstr>Til deg som bruker materiellet</vt:lpstr>
      <vt:lpstr>Bra mat for  bedre helse</vt:lpstr>
      <vt:lpstr>Siden sist</vt:lpstr>
      <vt:lpstr>Kursdag 6</vt:lpstr>
      <vt:lpstr>Hvordan kan endringene i kostholdet bli varige?</vt:lpstr>
      <vt:lpstr>Glipp/sidesteg</vt:lpstr>
      <vt:lpstr>En glipp kan du lære av</vt:lpstr>
      <vt:lpstr>Negative tanker og fristelser</vt:lpstr>
      <vt:lpstr>Risikosituasjoner</vt:lpstr>
      <vt:lpstr>Oppgave:     </vt:lpstr>
      <vt:lpstr>PowerPoint Presentation</vt:lpstr>
      <vt:lpstr>PowerPoint Presentation</vt:lpstr>
      <vt:lpstr>PowerPoint Presentation</vt:lpstr>
      <vt:lpstr>Oppgave:     </vt:lpstr>
      <vt:lpstr>PowerPoint Presentation</vt:lpstr>
      <vt:lpstr>PowerPoint Presentation</vt:lpstr>
      <vt:lpstr>Vaner, tanker og følelser kan gi sug</vt:lpstr>
      <vt:lpstr>Avdekke sug</vt:lpstr>
      <vt:lpstr>Verktøy for å håndtere sug </vt:lpstr>
      <vt:lpstr>Hvordan takler du tanker som kan gi sug?</vt:lpstr>
      <vt:lpstr>PowerPoint Presentation</vt:lpstr>
      <vt:lpstr>PowerPoint Presentation</vt:lpstr>
      <vt:lpstr>PowerPoint Presentation</vt:lpstr>
      <vt:lpstr>Oppgave:     </vt:lpstr>
      <vt:lpstr>PowerPoint Presentation</vt:lpstr>
      <vt:lpstr>PowerPoint Presentation</vt:lpstr>
      <vt:lpstr>Mat og økonomi</vt:lpstr>
      <vt:lpstr>PowerPoint Presentation</vt:lpstr>
      <vt:lpstr>Visualisere fremtiden</vt:lpstr>
      <vt:lpstr>Evaluering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Henriette Walaas Krogh</dc:creator>
  <cp:revision>1</cp:revision>
  <dcterms:created xsi:type="dcterms:W3CDTF">2025-09-12T14:13:49Z</dcterms:created>
  <dcterms:modified xsi:type="dcterms:W3CDTF">2025-10-15T06:41:58Z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0x010100E333B49EF16B834CBEA48AF072DC64F5</vt:lpwstr>
  </property>
</Properties>
</file>