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</p:sldIdLst>
  <p:sldSz cx="24384000" cy="13716000"/>
  <p:notesSz cx="6794500" cy="9906000"/>
  <p:defaultTextStyle>
    <a:defPPr>
      <a:defRPr lang="nb-NO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ustomXml" Target="../customXml/item2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75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403C85-320B-C3FB-A966-041F4EC87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75B0791-C324-BBB2-C509-B1947E551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A7FD6-C358-45DB-8346-B41B975C0715}" type="datetimeFigureOut">
              <a:rPr lang="nb-NO" smtClean="0"/>
              <a:t>10.11.2025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BCC7FEE-5545-E843-CF8B-95AD93651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EA5616D-8EC4-8EA2-19EF-C384B81CF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37C0E-C099-4303-AF6D-AD5E597E4A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573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3F6A6AE-72CB-A04A-639E-4CCB8388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F485B43-4B2E-F200-8206-DB5F65B07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0092645-C5A5-4302-8869-E97991C973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4A7FD6-C358-45DB-8346-B41B975C0715}" type="datetimeFigureOut">
              <a:rPr lang="nb-NO" smtClean="0"/>
              <a:t>10.11.2025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5512FB4-D94A-6B78-0473-83AD560DF9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E3B9CB3-782C-667E-1793-19A43BE6D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D37C0E-C099-4303-AF6D-AD5E597E4A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003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C808B56A-6610-65E5-385C-61A3A6E7A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66ED7EA-7281-C664-A685-85E5CD89CE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1830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03057C89-9068-EC5D-7EB0-56BD4272C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993F0B9-FA5D-A34A-3FD1-7957455A7C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2454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9DEA573E-68C3-4B40-25E2-90562A248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25F6B76-0042-D7C1-AC0A-15DCB768BC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4054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B9AE869F-AED6-5287-8F31-093409E1E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B64EA7B-7A14-1100-7E3D-BE3ABE5BA9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7573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2FDBE532-A420-E0EC-4717-BC750A368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CFC4123-4766-0B90-AA60-8087D06534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5029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0158F7DC-A495-CBB4-7632-25920EAE0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AAF559F-FFD0-D377-773C-627B5BBCE9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3449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AC33501D-622D-A69D-D8A9-82D4EDDE7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C39B57C-29D3-AF7B-BBD3-2473EC871C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4872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DB1E9D98-7B89-87C0-5FB2-A719E9FAB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A8ECC978-5109-687B-1451-2E7AA3DD4C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1961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566E26AD-975D-79ED-28A8-3E698DC07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85A9878-3B24-F73B-DE76-D5A86223D5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11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7C4BF363-BE2E-F31E-1097-46CC5B97E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70645AB-48DC-E606-5A8A-5D7E7C7033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0260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84F111D3-F551-5594-8024-4D6987516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9A3465C-0CB3-AE9E-098D-C136DA5D29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8949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D6798ECA-7C8E-2FD1-2329-F8C8740E6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87F74EC-634C-F84B-E3AD-823913671D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5500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C55EC014-9FFF-E0C7-FB64-D1AB022CF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5855E37-089D-488F-25D6-AFBAF1ADA4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8916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D8C77561-8DCD-8D91-2983-662C90D90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F859DC8-8B7F-E4F3-7E73-5503AADD04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4645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C46DD772-CA00-AEBD-CE24-DD30D00BE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A6135512-3A0B-12DB-E5D4-56894484BC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2754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4E9672E6-2D96-3FE2-6BE2-03234EEC4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A2BE6F23-1478-80BD-301F-56835A6B68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8844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51646648-81E1-281F-21EA-4DF5DDEFC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57A2939-6943-C2F5-B24C-8508F034ED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5811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6435F649-FAA2-768A-AFF5-0F320F986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12B0564-9135-2939-C805-07299C058A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058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08FC3DC2-679A-846A-9438-A6975BA27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EF73CD9-74B0-2A3F-651E-41D21207ED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8628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8FCA2B15-2115-EEFD-C027-FCFD7571B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53DD795-80BB-4696-5BE7-F2A6C61569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7311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3A978E5A-2F03-4FED-6E08-09BFF7C1A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7477DC9-FF1A-C10B-44A6-9908719F1B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143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81272E8E-9D01-6306-A217-76D552895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8EC5B89-B587-2B3C-55C6-374669929B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3532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DDDF1CB2-55A0-0FF3-895A-67F53D83B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0B41926-0A86-259B-BEDB-603CC2874D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9578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2F2943B3-6EB3-B0D7-ACC4-EAE076AE5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BE04C3B1-2E83-D00A-4BF3-20ED551E5B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1066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65378AB6-B011-9EE9-DCA0-1AC8154EE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7E04B4E-2197-2C63-D8A7-1C6453CEAC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4643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673D1F86-6DA9-38A9-DE47-27EBCEFB1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5465DF6-5194-EF03-EC05-ACB89AF31A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0181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3377B999-69F5-893D-BCDD-FACA21A11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52D804E-E6C1-B238-4D49-408386519C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3127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384CC7AC-55FB-4CD6-467B-6060951A0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4424F56-C555-379D-F771-03D70E7481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399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968A5DC1-5F2F-BEF5-73AA-30C6D025C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B1C43D8C-9ECA-0F88-645E-FDFBA7DDA7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694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7491F4F4-5C65-9A5D-D631-95CF78823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6F95C3C-18FE-EC47-445B-679A1C5B65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3821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E3BDBBD6-D23F-5080-9DE6-2DFF1764A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BA09647F-7F6E-935A-C2FA-B19EAF2AB7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0038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B57C8DA2-A26B-3B64-7093-4A59C020E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B117569-4D70-F27C-B5BF-1E385ECA8C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3514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89C0A191-3366-40EE-07F7-F204BA5D5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B9ABB47-997D-A30F-8BE9-5B0752C76D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9643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413F1489-4975-606A-2413-F2135ED9C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B3167829-357C-36A4-74A2-EFDD2D709B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943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0DCA7D0B-FD40-7285-71D3-351730B4D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436EDCB-773B-48D1-564B-F1D6B5306C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0794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2ABD5F7A-E0B0-50F5-299A-8EFECA94D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88C1993-EFC5-6F21-2E71-1B8AD47D0E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08278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EABCC6C9-D932-3EB3-48EA-7E3FFB2DF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FA51B98-B61E-ADB9-5ABF-14359EA695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352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7D4838CC-5727-ACB8-F8A5-5A614C5EC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4BD3120-252E-18F8-3F82-1856374EDC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8539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B96EB268-2BDE-61AB-89F7-40ECC2621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DC163FD-270C-76EB-41B0-900799B4B4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979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D80DBC68-AAE4-9E81-6D35-E1F0B17DF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F5B23B7-BFCF-D5E2-FEC5-AF1C859252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20689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118A64DE-E1E6-13BF-4D24-DCE22BB68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2C55C44-619D-FC09-9DFB-DD3B389C22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15023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297595BC-A3CA-70D0-D6B5-4DD291F25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B12069A-6DAE-7268-ECB2-C180DC08AA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055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200F3BEA-D343-5245-E5D6-A27AC4B88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1E021FC-7D52-9E9A-9DC8-8481B94BA7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75930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6D943168-A366-2FE5-FF32-6C091CB9D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BB06FD9-44B3-2988-4C3C-AD9DDB0682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3764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698D4891-E72C-2F7D-AE50-FBF582631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B39FD78-7377-4513-FF52-91671E7135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09092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EF0F9CFE-FFEE-29C3-92F0-627227EC2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AE9DA39-1616-E702-3024-690B07003E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95055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16C75F53-8A5A-ADB0-2310-2E5A174E1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1F28D8F-A77C-C082-F9A0-4342EE6ED0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792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009A2DFF-85A6-B53D-1802-873589107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1E4249E-AA0A-23FC-7762-D55EB3988B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251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9BEE9768-84CA-B134-E740-5A65502BD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019D09B-62D2-B289-C1BD-45769A083E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52899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DA6C72A9-31A0-1D63-5771-99114582B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B3F75C85-6088-038F-0822-BA61C695DD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499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38B658D0-FA3A-B844-ED3D-23FCC5B25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02CE921-6EAB-3947-5E22-2CA1D0B42E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05297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8E161FF0-5830-C832-A7BC-63636513B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C98D7D3-4C7D-4114-5113-4F8159ED62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41407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A44EC637-552D-9CA7-ECBB-9C1FE91F4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6C1A074-35D6-8566-3B22-18E665799A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431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5D3269D3-D653-8496-FD67-24FE998D6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z="5400"/>
              <a:t>                              </a:t>
            </a:r>
            <a:endParaRPr lang="nb-NO" sz="5400" b="1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F9F0B44-26D4-B283-37F4-17D99B204B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546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E437D593-052C-E2A3-46CF-7A0FCDE00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5754EC9-789B-D82A-2B2D-D97B079D94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22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52ABD9D5-43D6-C5F9-936F-F90963B9E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91FDA66-738A-B6DB-8709-513F43DF6E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20627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83A33961-EAD7-265A-55C3-C401D8CA4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D3BE706-7DB1-5434-4B98-9E54AC25A5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1734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47C7B8DF-7959-12CE-9B85-61588687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7AD9C840-A6FC-C3E2-0CF3-5D79BE321F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23757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CB5E4028-204A-9026-BD19-C44CC280A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7A11029-D17E-E561-5F21-239FF9043C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97768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228D5705-690B-CE29-F604-D43AC0C42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A0144646-6791-38C4-F2F9-29BBBD65AE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22041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49CDE0C5-5F9B-270B-78B7-C7B0B5E7E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6F594F2-A3E8-5959-7A60-3FC265885D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299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D1906B7F-5D56-C80A-E141-71F4C49BA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FB3C734-46B5-A1DE-BBF4-A6C81DEFB1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93983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949B3063-16EE-BCFD-B6C0-27FCC5989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7A0A209-436B-2AAC-091C-DF51DD7925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81205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206A6932-B0F5-6D84-130B-2167B9FE1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7DD9310A-46BA-5FC8-37A3-A2FE1A9666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0535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125FACA8-C0E1-044A-0AD8-BE4F18A3B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73E96A05-D601-D796-0831-682B20A06C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5161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C82F5FE9-D906-0185-3005-15F31BE6A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7A56592B-9DAD-C895-739B-F3AB1B6C54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6305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 hidden="1">
            <a:extLst>
              <a:ext uri="{FF2B5EF4-FFF2-40B4-BE49-F238E27FC236}">
                <a16:creationId xmlns:a16="http://schemas.microsoft.com/office/drawing/2014/main" id="{00AFA6B5-7C7F-1A97-86BB-AE49C0362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697E9E8-2066-8D16-E272-68CADFA050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9704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08F2F58E893164CB46BCCE725CE63C0" ma:contentTypeVersion="6" ma:contentTypeDescription="Opprett et nytt dokument." ma:contentTypeScope="" ma:versionID="afefb97919800ac4d934e4072592340d">
  <xsd:schema xmlns:xsd="http://www.w3.org/2001/XMLSchema" xmlns:xs="http://www.w3.org/2001/XMLSchema" xmlns:p="http://schemas.microsoft.com/office/2006/metadata/properties" xmlns:ns2="bf7e0ac2-91e1-410b-b31c-b726a7b89e9d" xmlns:ns3="43d04397-b573-483f-b1d5-18ab0801a9cb" targetNamespace="http://schemas.microsoft.com/office/2006/metadata/properties" ma:root="true" ma:fieldsID="040725fb64044ff97b28f7ebb67e1a8c" ns2:_="" ns3:_="">
    <xsd:import namespace="bf7e0ac2-91e1-410b-b31c-b726a7b89e9d"/>
    <xsd:import namespace="43d04397-b573-483f-b1d5-18ab0801a9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7e0ac2-91e1-410b-b31c-b726a7b89e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d04397-b573-483f-b1d5-18ab0801a9c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C5D8846-B049-45B0-93A5-07D45E4B0004}"/>
</file>

<file path=customXml/itemProps2.xml><?xml version="1.0" encoding="utf-8"?>
<ds:datastoreItem xmlns:ds="http://schemas.openxmlformats.org/officeDocument/2006/customXml" ds:itemID="{394C034A-70F8-40CE-9220-5A492ADE123C}"/>
</file>

<file path=customXml/itemProps3.xml><?xml version="1.0" encoding="utf-8"?>
<ds:datastoreItem xmlns:ds="http://schemas.openxmlformats.org/officeDocument/2006/customXml" ds:itemID="{5DFFA9A3-A284-4984-8637-374A68C89C7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Microsoft Office PowerPoint</Application>
  <PresentationFormat>Egendefinert</PresentationFormat>
  <Paragraphs>1</Paragraphs>
  <Slides>67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67</vt:i4>
      </vt:variant>
    </vt:vector>
  </HeadingPairs>
  <TitlesOfParts>
    <vt:vector size="71" baseType="lpstr">
      <vt:lpstr>Aptos</vt:lpstr>
      <vt:lpstr>Aptos Display</vt:lpstr>
      <vt:lpstr>Arial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                             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 Randby</dc:creator>
  <cp:lastModifiedBy>Anna Randby</cp:lastModifiedBy>
  <cp:revision>1</cp:revision>
  <dcterms:created xsi:type="dcterms:W3CDTF">2025-11-10T13:17:00Z</dcterms:created>
  <dcterms:modified xsi:type="dcterms:W3CDTF">2025-11-10T13:17:00Z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0x010100608F2F58E893164CB46BCCE725CE63C0</vt:lpwstr>
  </property>
</Properties>
</file>